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3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349"/>
  </p:notesMasterIdLst>
  <p:sldIdLst>
    <p:sldId id="1218" r:id="rId7"/>
    <p:sldId id="1221" r:id="rId8"/>
    <p:sldId id="1220" r:id="rId9"/>
    <p:sldId id="256" r:id="rId10"/>
    <p:sldId id="862" r:id="rId11"/>
    <p:sldId id="890" r:id="rId12"/>
    <p:sldId id="827" r:id="rId13"/>
    <p:sldId id="896" r:id="rId14"/>
    <p:sldId id="844" r:id="rId15"/>
    <p:sldId id="864" r:id="rId16"/>
    <p:sldId id="911" r:id="rId17"/>
    <p:sldId id="870" r:id="rId18"/>
    <p:sldId id="935" r:id="rId19"/>
    <p:sldId id="936" r:id="rId20"/>
    <p:sldId id="866" r:id="rId21"/>
    <p:sldId id="257" r:id="rId22"/>
    <p:sldId id="831" r:id="rId23"/>
    <p:sldId id="845" r:id="rId24"/>
    <p:sldId id="874" r:id="rId25"/>
    <p:sldId id="838" r:id="rId26"/>
    <p:sldId id="877" r:id="rId27"/>
    <p:sldId id="937" r:id="rId28"/>
    <p:sldId id="900" r:id="rId29"/>
    <p:sldId id="880" r:id="rId30"/>
    <p:sldId id="892" r:id="rId31"/>
    <p:sldId id="867" r:id="rId32"/>
    <p:sldId id="885" r:id="rId33"/>
    <p:sldId id="889" r:id="rId34"/>
    <p:sldId id="893" r:id="rId35"/>
    <p:sldId id="894" r:id="rId36"/>
    <p:sldId id="887" r:id="rId37"/>
    <p:sldId id="918" r:id="rId38"/>
    <p:sldId id="847" r:id="rId39"/>
    <p:sldId id="287" r:id="rId40"/>
    <p:sldId id="848" r:id="rId41"/>
    <p:sldId id="849" r:id="rId42"/>
    <p:sldId id="871" r:id="rId43"/>
    <p:sldId id="872" r:id="rId44"/>
    <p:sldId id="873" r:id="rId45"/>
    <p:sldId id="841" r:id="rId46"/>
    <p:sldId id="842" r:id="rId47"/>
    <p:sldId id="898" r:id="rId48"/>
    <p:sldId id="897" r:id="rId49"/>
    <p:sldId id="837" r:id="rId50"/>
    <p:sldId id="903" r:id="rId51"/>
    <p:sldId id="940" r:id="rId52"/>
    <p:sldId id="902" r:id="rId53"/>
    <p:sldId id="904" r:id="rId54"/>
    <p:sldId id="906" r:id="rId55"/>
    <p:sldId id="288" r:id="rId56"/>
    <p:sldId id="846" r:id="rId57"/>
    <p:sldId id="938" r:id="rId58"/>
    <p:sldId id="941" r:id="rId59"/>
    <p:sldId id="921" r:id="rId60"/>
    <p:sldId id="942" r:id="rId61"/>
    <p:sldId id="913" r:id="rId62"/>
    <p:sldId id="914" r:id="rId63"/>
    <p:sldId id="939" r:id="rId64"/>
    <p:sldId id="923" r:id="rId65"/>
    <p:sldId id="922" r:id="rId66"/>
    <p:sldId id="974" r:id="rId67"/>
    <p:sldId id="289" r:id="rId68"/>
    <p:sldId id="851" r:id="rId69"/>
    <p:sldId id="852" r:id="rId70"/>
    <p:sldId id="919" r:id="rId71"/>
    <p:sldId id="875" r:id="rId72"/>
    <p:sldId id="992" r:id="rId73"/>
    <p:sldId id="993" r:id="rId74"/>
    <p:sldId id="994" r:id="rId75"/>
    <p:sldId id="850" r:id="rId76"/>
    <p:sldId id="1016" r:id="rId77"/>
    <p:sldId id="879" r:id="rId78"/>
    <p:sldId id="290" r:id="rId79"/>
    <p:sldId id="863" r:id="rId80"/>
    <p:sldId id="859" r:id="rId81"/>
    <p:sldId id="878" r:id="rId82"/>
    <p:sldId id="854" r:id="rId83"/>
    <p:sldId id="853" r:id="rId84"/>
    <p:sldId id="855" r:id="rId85"/>
    <p:sldId id="924" r:id="rId86"/>
    <p:sldId id="856" r:id="rId87"/>
    <p:sldId id="1020" r:id="rId88"/>
    <p:sldId id="857" r:id="rId89"/>
    <p:sldId id="1021" r:id="rId90"/>
    <p:sldId id="858" r:id="rId91"/>
    <p:sldId id="1007" r:id="rId92"/>
    <p:sldId id="1008" r:id="rId93"/>
    <p:sldId id="1006" r:id="rId94"/>
    <p:sldId id="291" r:id="rId95"/>
    <p:sldId id="1010" r:id="rId96"/>
    <p:sldId id="1011" r:id="rId97"/>
    <p:sldId id="1012" r:id="rId98"/>
    <p:sldId id="987" r:id="rId99"/>
    <p:sldId id="988" r:id="rId100"/>
    <p:sldId id="947" r:id="rId101"/>
    <p:sldId id="860" r:id="rId102"/>
    <p:sldId id="989" r:id="rId103"/>
    <p:sldId id="1022" r:id="rId104"/>
    <p:sldId id="944" r:id="rId105"/>
    <p:sldId id="945" r:id="rId106"/>
    <p:sldId id="946" r:id="rId107"/>
    <p:sldId id="292" r:id="rId108"/>
    <p:sldId id="950" r:id="rId109"/>
    <p:sldId id="1013" r:id="rId110"/>
    <p:sldId id="952" r:id="rId111"/>
    <p:sldId id="1023" r:id="rId112"/>
    <p:sldId id="1014" r:id="rId113"/>
    <p:sldId id="1015" r:id="rId114"/>
    <p:sldId id="955" r:id="rId115"/>
    <p:sldId id="840" r:id="rId116"/>
    <p:sldId id="1024" r:id="rId117"/>
    <p:sldId id="886" r:id="rId118"/>
    <p:sldId id="888" r:id="rId119"/>
    <p:sldId id="1025" r:id="rId120"/>
    <p:sldId id="293" r:id="rId121"/>
    <p:sldId id="1026" r:id="rId122"/>
    <p:sldId id="869" r:id="rId123"/>
    <p:sldId id="970" r:id="rId124"/>
    <p:sldId id="1027" r:id="rId125"/>
    <p:sldId id="891" r:id="rId126"/>
    <p:sldId id="1028" r:id="rId127"/>
    <p:sldId id="1029" r:id="rId128"/>
    <p:sldId id="868" r:id="rId129"/>
    <p:sldId id="969" r:id="rId130"/>
    <p:sldId id="1030" r:id="rId131"/>
    <p:sldId id="1031" r:id="rId132"/>
    <p:sldId id="294" r:id="rId133"/>
    <p:sldId id="980" r:id="rId134"/>
    <p:sldId id="981" r:id="rId135"/>
    <p:sldId id="983" r:id="rId136"/>
    <p:sldId id="984" r:id="rId137"/>
    <p:sldId id="295" r:id="rId138"/>
    <p:sldId id="826" r:id="rId139"/>
    <p:sldId id="1032" r:id="rId140"/>
    <p:sldId id="835" r:id="rId141"/>
    <p:sldId id="1045" r:id="rId142"/>
    <p:sldId id="1046" r:id="rId143"/>
    <p:sldId id="1047" r:id="rId144"/>
    <p:sldId id="1048" r:id="rId145"/>
    <p:sldId id="1049" r:id="rId146"/>
    <p:sldId id="296" r:id="rId147"/>
    <p:sldId id="833" r:id="rId148"/>
    <p:sldId id="1033" r:id="rId149"/>
    <p:sldId id="1034" r:id="rId150"/>
    <p:sldId id="839" r:id="rId151"/>
    <p:sldId id="1035" r:id="rId152"/>
    <p:sldId id="297" r:id="rId153"/>
    <p:sldId id="1037" r:id="rId154"/>
    <p:sldId id="1038" r:id="rId155"/>
    <p:sldId id="1042" r:id="rId156"/>
    <p:sldId id="1039" r:id="rId157"/>
    <p:sldId id="1040" r:id="rId158"/>
    <p:sldId id="1041" r:id="rId159"/>
    <p:sldId id="843" r:id="rId160"/>
    <p:sldId id="1043" r:id="rId161"/>
    <p:sldId id="298" r:id="rId162"/>
    <p:sldId id="1051" r:id="rId163"/>
    <p:sldId id="865" r:id="rId164"/>
    <p:sldId id="1053" r:id="rId165"/>
    <p:sldId id="1054" r:id="rId166"/>
    <p:sldId id="829" r:id="rId167"/>
    <p:sldId id="1055" r:id="rId168"/>
    <p:sldId id="830" r:id="rId169"/>
    <p:sldId id="1056" r:id="rId170"/>
    <p:sldId id="1057" r:id="rId171"/>
    <p:sldId id="1058" r:id="rId172"/>
    <p:sldId id="299" r:id="rId173"/>
    <p:sldId id="1061" r:id="rId174"/>
    <p:sldId id="1062" r:id="rId175"/>
    <p:sldId id="1063" r:id="rId176"/>
    <p:sldId id="1066" r:id="rId177"/>
    <p:sldId id="1067" r:id="rId178"/>
    <p:sldId id="1068" r:id="rId179"/>
    <p:sldId id="1069" r:id="rId180"/>
    <p:sldId id="1070" r:id="rId181"/>
    <p:sldId id="1071" r:id="rId182"/>
    <p:sldId id="300" r:id="rId183"/>
    <p:sldId id="1074" r:id="rId184"/>
    <p:sldId id="1078" r:id="rId185"/>
    <p:sldId id="1075" r:id="rId186"/>
    <p:sldId id="1076" r:id="rId187"/>
    <p:sldId id="1077" r:id="rId188"/>
    <p:sldId id="1060" r:id="rId189"/>
    <p:sldId id="1079" r:id="rId190"/>
    <p:sldId id="1080" r:id="rId191"/>
    <p:sldId id="1081" r:id="rId192"/>
    <p:sldId id="301" r:id="rId193"/>
    <p:sldId id="1083" r:id="rId194"/>
    <p:sldId id="1084" r:id="rId195"/>
    <p:sldId id="1085" r:id="rId196"/>
    <p:sldId id="1086" r:id="rId197"/>
    <p:sldId id="1087" r:id="rId198"/>
    <p:sldId id="1091" r:id="rId199"/>
    <p:sldId id="1092" r:id="rId200"/>
    <p:sldId id="1093" r:id="rId201"/>
    <p:sldId id="1094" r:id="rId202"/>
    <p:sldId id="1095" r:id="rId203"/>
    <p:sldId id="1096" r:id="rId204"/>
    <p:sldId id="1090" r:id="rId205"/>
    <p:sldId id="1097" r:id="rId206"/>
    <p:sldId id="1098" r:id="rId207"/>
    <p:sldId id="1103" r:id="rId208"/>
    <p:sldId id="1104" r:id="rId209"/>
    <p:sldId id="302" r:id="rId210"/>
    <p:sldId id="1101" r:id="rId211"/>
    <p:sldId id="1102" r:id="rId212"/>
    <p:sldId id="1107" r:id="rId213"/>
    <p:sldId id="1108" r:id="rId214"/>
    <p:sldId id="1109" r:id="rId215"/>
    <p:sldId id="1110" r:id="rId216"/>
    <p:sldId id="1111" r:id="rId217"/>
    <p:sldId id="1112" r:id="rId218"/>
    <p:sldId id="1113" r:id="rId219"/>
    <p:sldId id="1114" r:id="rId220"/>
    <p:sldId id="303" r:id="rId221"/>
    <p:sldId id="1117" r:id="rId222"/>
    <p:sldId id="1118" r:id="rId223"/>
    <p:sldId id="1119" r:id="rId224"/>
    <p:sldId id="1120" r:id="rId225"/>
    <p:sldId id="1121" r:id="rId226"/>
    <p:sldId id="1122" r:id="rId227"/>
    <p:sldId id="1123" r:id="rId228"/>
    <p:sldId id="1124" r:id="rId229"/>
    <p:sldId id="832" r:id="rId230"/>
    <p:sldId id="304" r:id="rId231"/>
    <p:sldId id="789" r:id="rId232"/>
    <p:sldId id="1126" r:id="rId233"/>
    <p:sldId id="1127" r:id="rId234"/>
    <p:sldId id="1128" r:id="rId235"/>
    <p:sldId id="1129" r:id="rId236"/>
    <p:sldId id="1132" r:id="rId237"/>
    <p:sldId id="1133" r:id="rId238"/>
    <p:sldId id="1134" r:id="rId239"/>
    <p:sldId id="1136" r:id="rId240"/>
    <p:sldId id="1137" r:id="rId241"/>
    <p:sldId id="1138" r:id="rId242"/>
    <p:sldId id="1139" r:id="rId243"/>
    <p:sldId id="1140" r:id="rId244"/>
    <p:sldId id="1141" r:id="rId245"/>
    <p:sldId id="308" r:id="rId246"/>
    <p:sldId id="1144" r:id="rId247"/>
    <p:sldId id="1145" r:id="rId248"/>
    <p:sldId id="1146" r:id="rId249"/>
    <p:sldId id="1147" r:id="rId250"/>
    <p:sldId id="1148" r:id="rId251"/>
    <p:sldId id="1149" r:id="rId252"/>
    <p:sldId id="1150" r:id="rId253"/>
    <p:sldId id="1151" r:id="rId254"/>
    <p:sldId id="1153" r:id="rId255"/>
    <p:sldId id="1154" r:id="rId256"/>
    <p:sldId id="309" r:id="rId257"/>
    <p:sldId id="1168" r:id="rId258"/>
    <p:sldId id="1169" r:id="rId259"/>
    <p:sldId id="1170" r:id="rId260"/>
    <p:sldId id="1171" r:id="rId261"/>
    <p:sldId id="1172" r:id="rId262"/>
    <p:sldId id="1173" r:id="rId263"/>
    <p:sldId id="1174" r:id="rId264"/>
    <p:sldId id="310" r:id="rId265"/>
    <p:sldId id="1155" r:id="rId266"/>
    <p:sldId id="1156" r:id="rId267"/>
    <p:sldId id="1157" r:id="rId268"/>
    <p:sldId id="1158" r:id="rId269"/>
    <p:sldId id="1159" r:id="rId270"/>
    <p:sldId id="1160" r:id="rId271"/>
    <p:sldId id="1161" r:id="rId272"/>
    <p:sldId id="1162" r:id="rId273"/>
    <p:sldId id="1163" r:id="rId274"/>
    <p:sldId id="1164" r:id="rId275"/>
    <p:sldId id="1165" r:id="rId276"/>
    <p:sldId id="1166" r:id="rId277"/>
    <p:sldId id="311" r:id="rId278"/>
    <p:sldId id="779" r:id="rId279"/>
    <p:sldId id="643" r:id="rId280"/>
    <p:sldId id="755" r:id="rId281"/>
    <p:sldId id="736" r:id="rId282"/>
    <p:sldId id="1175" r:id="rId283"/>
    <p:sldId id="762" r:id="rId284"/>
    <p:sldId id="803" r:id="rId285"/>
    <p:sldId id="629" r:id="rId286"/>
    <p:sldId id="800" r:id="rId287"/>
    <p:sldId id="631" r:id="rId288"/>
    <p:sldId id="312" r:id="rId289"/>
    <p:sldId id="802" r:id="rId290"/>
    <p:sldId id="764" r:id="rId291"/>
    <p:sldId id="1177" r:id="rId292"/>
    <p:sldId id="813" r:id="rId293"/>
    <p:sldId id="1178" r:id="rId294"/>
    <p:sldId id="313" r:id="rId295"/>
    <p:sldId id="766" r:id="rId296"/>
    <p:sldId id="814" r:id="rId297"/>
    <p:sldId id="804" r:id="rId298"/>
    <p:sldId id="1180" r:id="rId299"/>
    <p:sldId id="1181" r:id="rId300"/>
    <p:sldId id="1182" r:id="rId301"/>
    <p:sldId id="1183" r:id="rId302"/>
    <p:sldId id="618" r:id="rId303"/>
    <p:sldId id="824" r:id="rId304"/>
    <p:sldId id="817" r:id="rId305"/>
    <p:sldId id="818" r:id="rId306"/>
    <p:sldId id="815" r:id="rId307"/>
    <p:sldId id="816" r:id="rId308"/>
    <p:sldId id="314" r:id="rId309"/>
    <p:sldId id="1185" r:id="rId310"/>
    <p:sldId id="1186" r:id="rId311"/>
    <p:sldId id="757" r:id="rId312"/>
    <p:sldId id="624" r:id="rId313"/>
    <p:sldId id="796" r:id="rId314"/>
    <p:sldId id="798" r:id="rId315"/>
    <p:sldId id="621" r:id="rId316"/>
    <p:sldId id="799" r:id="rId317"/>
    <p:sldId id="808" r:id="rId318"/>
    <p:sldId id="1190" r:id="rId319"/>
    <p:sldId id="782" r:id="rId320"/>
    <p:sldId id="732" r:id="rId321"/>
    <p:sldId id="306" r:id="rId322"/>
    <p:sldId id="1192" r:id="rId323"/>
    <p:sldId id="1193" r:id="rId324"/>
    <p:sldId id="1194" r:id="rId325"/>
    <p:sldId id="1195" r:id="rId326"/>
    <p:sldId id="1196" r:id="rId327"/>
    <p:sldId id="1197" r:id="rId328"/>
    <p:sldId id="1198" r:id="rId329"/>
    <p:sldId id="1199" r:id="rId330"/>
    <p:sldId id="1200" r:id="rId331"/>
    <p:sldId id="1201" r:id="rId332"/>
    <p:sldId id="1202" r:id="rId333"/>
    <p:sldId id="307" r:id="rId334"/>
    <p:sldId id="1203" r:id="rId335"/>
    <p:sldId id="1204" r:id="rId336"/>
    <p:sldId id="1205" r:id="rId337"/>
    <p:sldId id="836" r:id="rId338"/>
    <p:sldId id="1206" r:id="rId339"/>
    <p:sldId id="1208" r:id="rId340"/>
    <p:sldId id="1209" r:id="rId341"/>
    <p:sldId id="1212" r:id="rId342"/>
    <p:sldId id="1213" r:id="rId343"/>
    <p:sldId id="1214" r:id="rId344"/>
    <p:sldId id="1215" r:id="rId345"/>
    <p:sldId id="1216" r:id="rId346"/>
    <p:sldId id="1217" r:id="rId347"/>
    <p:sldId id="1222" r:id="rId3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6125" autoAdjust="0"/>
  </p:normalViewPr>
  <p:slideViewPr>
    <p:cSldViewPr snapToGrid="0">
      <p:cViewPr varScale="1">
        <p:scale>
          <a:sx n="78" d="100"/>
          <a:sy n="78" d="100"/>
        </p:scale>
        <p:origin x="845" y="7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slide" Target="slides/slide318.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slide" Target="slides/slide329.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46" Type="http://schemas.openxmlformats.org/officeDocument/2006/relationships/slide" Target="slides/slide340.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326" Type="http://schemas.openxmlformats.org/officeDocument/2006/relationships/slide" Target="slides/slide320.xml"/><Relationship Id="rId65" Type="http://schemas.openxmlformats.org/officeDocument/2006/relationships/slide" Target="slides/slide59.xml"/><Relationship Id="rId130" Type="http://schemas.openxmlformats.org/officeDocument/2006/relationships/slide" Target="slides/slide124.xml"/><Relationship Id="rId172" Type="http://schemas.openxmlformats.org/officeDocument/2006/relationships/slide" Target="slides/slide166.xml"/><Relationship Id="rId228" Type="http://schemas.openxmlformats.org/officeDocument/2006/relationships/slide" Target="slides/slide222.xml"/><Relationship Id="rId281" Type="http://schemas.openxmlformats.org/officeDocument/2006/relationships/slide" Target="slides/slide275.xml"/><Relationship Id="rId337" Type="http://schemas.openxmlformats.org/officeDocument/2006/relationships/slide" Target="slides/slide331.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7" Type="http://schemas.openxmlformats.org/officeDocument/2006/relationships/slide" Target="slides/slide1.xml"/><Relationship Id="rId183" Type="http://schemas.openxmlformats.org/officeDocument/2006/relationships/slide" Target="slides/slide177.xml"/><Relationship Id="rId239" Type="http://schemas.openxmlformats.org/officeDocument/2006/relationships/slide" Target="slides/slide233.xml"/><Relationship Id="rId250" Type="http://schemas.openxmlformats.org/officeDocument/2006/relationships/slide" Target="slides/slide244.xml"/><Relationship Id="rId292" Type="http://schemas.openxmlformats.org/officeDocument/2006/relationships/slide" Target="slides/slide286.xml"/><Relationship Id="rId306" Type="http://schemas.openxmlformats.org/officeDocument/2006/relationships/slide" Target="slides/slide300.xml"/><Relationship Id="rId45" Type="http://schemas.openxmlformats.org/officeDocument/2006/relationships/slide" Target="slides/slide39.xml"/><Relationship Id="rId87" Type="http://schemas.openxmlformats.org/officeDocument/2006/relationships/slide" Target="slides/slide81.xml"/><Relationship Id="rId110" Type="http://schemas.openxmlformats.org/officeDocument/2006/relationships/slide" Target="slides/slide104.xml"/><Relationship Id="rId348" Type="http://schemas.openxmlformats.org/officeDocument/2006/relationships/slide" Target="slides/slide342.xml"/><Relationship Id="rId152" Type="http://schemas.openxmlformats.org/officeDocument/2006/relationships/slide" Target="slides/slide146.xml"/><Relationship Id="rId194" Type="http://schemas.openxmlformats.org/officeDocument/2006/relationships/slide" Target="slides/slide188.xml"/><Relationship Id="rId208" Type="http://schemas.openxmlformats.org/officeDocument/2006/relationships/slide" Target="slides/slide202.xml"/><Relationship Id="rId261" Type="http://schemas.openxmlformats.org/officeDocument/2006/relationships/slide" Target="slides/slide255.xml"/><Relationship Id="rId14" Type="http://schemas.openxmlformats.org/officeDocument/2006/relationships/slide" Target="slides/slide8.xml"/><Relationship Id="rId56" Type="http://schemas.openxmlformats.org/officeDocument/2006/relationships/slide" Target="slides/slide50.xml"/><Relationship Id="rId317" Type="http://schemas.openxmlformats.org/officeDocument/2006/relationships/slide" Target="slides/slide311.xml"/><Relationship Id="rId98" Type="http://schemas.openxmlformats.org/officeDocument/2006/relationships/slide" Target="slides/slide92.xml"/><Relationship Id="rId121" Type="http://schemas.openxmlformats.org/officeDocument/2006/relationships/slide" Target="slides/slide115.xml"/><Relationship Id="rId163" Type="http://schemas.openxmlformats.org/officeDocument/2006/relationships/slide" Target="slides/slide157.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328" Type="http://schemas.openxmlformats.org/officeDocument/2006/relationships/slide" Target="slides/slide322.xml"/><Relationship Id="rId349" Type="http://schemas.openxmlformats.org/officeDocument/2006/relationships/notesMaster" Target="notesMasters/notesMaster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318" Type="http://schemas.openxmlformats.org/officeDocument/2006/relationships/slide" Target="slides/slide312.xml"/><Relationship Id="rId339" Type="http://schemas.openxmlformats.org/officeDocument/2006/relationships/slide" Target="slides/slide333.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350" Type="http://schemas.openxmlformats.org/officeDocument/2006/relationships/presProps" Target="presProps.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329" Type="http://schemas.openxmlformats.org/officeDocument/2006/relationships/slide" Target="slides/slide323.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340" Type="http://schemas.openxmlformats.org/officeDocument/2006/relationships/slide" Target="slides/slide334.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slide" Target="slides/slide313.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slide" Target="slides/slide324.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351" Type="http://schemas.openxmlformats.org/officeDocument/2006/relationships/viewProps" Target="viewProps.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slide" Target="slides/slide314.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341" Type="http://schemas.openxmlformats.org/officeDocument/2006/relationships/slide" Target="slides/slide335.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slide" Target="slides/slide325.xml"/><Relationship Id="rId352"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slide" Target="slides/slide315.xml"/><Relationship Id="rId342" Type="http://schemas.openxmlformats.org/officeDocument/2006/relationships/slide" Target="slides/slide336.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slide" Target="slides/slide326.xml"/><Relationship Id="rId353" Type="http://schemas.openxmlformats.org/officeDocument/2006/relationships/tableStyles" Target="tableStyles.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slide" Target="slides/slide319.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336" Type="http://schemas.openxmlformats.org/officeDocument/2006/relationships/slide" Target="slides/slide330.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slide" Target="slides/slide341.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162" Type="http://schemas.openxmlformats.org/officeDocument/2006/relationships/slide" Target="slides/slide156.xml"/><Relationship Id="rId218" Type="http://schemas.openxmlformats.org/officeDocument/2006/relationships/slide" Target="slides/slide212.xml"/><Relationship Id="rId271" Type="http://schemas.openxmlformats.org/officeDocument/2006/relationships/slide" Target="slides/slide265.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slide" Target="slides/slide321.xml"/><Relationship Id="rId173" Type="http://schemas.openxmlformats.org/officeDocument/2006/relationships/slide" Target="slides/slide167.xml"/><Relationship Id="rId229" Type="http://schemas.openxmlformats.org/officeDocument/2006/relationships/slide" Target="slides/slide223.xml"/><Relationship Id="rId240" Type="http://schemas.openxmlformats.org/officeDocument/2006/relationships/slide" Target="slides/slide234.xml"/><Relationship Id="rId35" Type="http://schemas.openxmlformats.org/officeDocument/2006/relationships/slide" Target="slides/slide29.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38" Type="http://schemas.openxmlformats.org/officeDocument/2006/relationships/slide" Target="slides/slide332.xml"/><Relationship Id="rId8" Type="http://schemas.openxmlformats.org/officeDocument/2006/relationships/slide" Target="slides/slide2.xml"/><Relationship Id="rId142" Type="http://schemas.openxmlformats.org/officeDocument/2006/relationships/slide" Target="slides/slide136.xml"/><Relationship Id="rId184" Type="http://schemas.openxmlformats.org/officeDocument/2006/relationships/slide" Target="slides/slide178.xml"/></Relationships>
</file>

<file path=ppt/_rels/viewProps.xml.rels><?xml version="1.0" encoding="UTF-8" standalone="yes"?>
<Relationships xmlns="http://schemas.openxmlformats.org/package/2006/relationships"><Relationship Id="rId13" Type="http://schemas.openxmlformats.org/officeDocument/2006/relationships/slide" Target="slides/slide127.xml"/><Relationship Id="rId18" Type="http://schemas.openxmlformats.org/officeDocument/2006/relationships/slide" Target="slides/slide161.xml"/><Relationship Id="rId26" Type="http://schemas.openxmlformats.org/officeDocument/2006/relationships/slide" Target="slides/slide225.xml"/><Relationship Id="rId21" Type="http://schemas.openxmlformats.org/officeDocument/2006/relationships/slide" Target="slides/slide177.xml"/><Relationship Id="rId34" Type="http://schemas.openxmlformats.org/officeDocument/2006/relationships/slide" Target="slides/slide289.xml"/><Relationship Id="rId7" Type="http://schemas.openxmlformats.org/officeDocument/2006/relationships/slide" Target="slides/slide89.xml"/><Relationship Id="rId12" Type="http://schemas.openxmlformats.org/officeDocument/2006/relationships/slide" Target="slides/slide121.xml"/><Relationship Id="rId17" Type="http://schemas.openxmlformats.org/officeDocument/2006/relationships/slide" Target="slides/slide156.xml"/><Relationship Id="rId25" Type="http://schemas.openxmlformats.org/officeDocument/2006/relationships/slide" Target="slides/slide215.xml"/><Relationship Id="rId33" Type="http://schemas.openxmlformats.org/officeDocument/2006/relationships/slide" Target="slides/slide283.xml"/><Relationship Id="rId38" Type="http://schemas.openxmlformats.org/officeDocument/2006/relationships/slide" Target="slides/slide331.xml"/><Relationship Id="rId2" Type="http://schemas.openxmlformats.org/officeDocument/2006/relationships/slide" Target="slides/slide16.xml"/><Relationship Id="rId16" Type="http://schemas.openxmlformats.org/officeDocument/2006/relationships/slide" Target="slides/slide147.xml"/><Relationship Id="rId20" Type="http://schemas.openxmlformats.org/officeDocument/2006/relationships/slide" Target="slides/slide172.xml"/><Relationship Id="rId29" Type="http://schemas.openxmlformats.org/officeDocument/2006/relationships/slide" Target="slides/slide251.xml"/><Relationship Id="rId1" Type="http://schemas.openxmlformats.org/officeDocument/2006/relationships/slide" Target="slides/slide4.xml"/><Relationship Id="rId6" Type="http://schemas.openxmlformats.org/officeDocument/2006/relationships/slide" Target="slides/slide73.xml"/><Relationship Id="rId11" Type="http://schemas.openxmlformats.org/officeDocument/2006/relationships/slide" Target="slides/slide115.xml"/><Relationship Id="rId24" Type="http://schemas.openxmlformats.org/officeDocument/2006/relationships/slide" Target="slides/slide204.xml"/><Relationship Id="rId32" Type="http://schemas.openxmlformats.org/officeDocument/2006/relationships/slide" Target="slides/slide272.xml"/><Relationship Id="rId37" Type="http://schemas.openxmlformats.org/officeDocument/2006/relationships/slide" Target="slides/slide328.xml"/><Relationship Id="rId5" Type="http://schemas.openxmlformats.org/officeDocument/2006/relationships/slide" Target="slides/slide62.xml"/><Relationship Id="rId15" Type="http://schemas.openxmlformats.org/officeDocument/2006/relationships/slide" Target="slides/slide141.xml"/><Relationship Id="rId23" Type="http://schemas.openxmlformats.org/officeDocument/2006/relationships/slide" Target="slides/slide187.xml"/><Relationship Id="rId28" Type="http://schemas.openxmlformats.org/officeDocument/2006/relationships/slide" Target="slides/slide244.xml"/><Relationship Id="rId36" Type="http://schemas.openxmlformats.org/officeDocument/2006/relationships/slide" Target="slides/slide316.xml"/><Relationship Id="rId10" Type="http://schemas.openxmlformats.org/officeDocument/2006/relationships/slide" Target="slides/slide106.xml"/><Relationship Id="rId19" Type="http://schemas.openxmlformats.org/officeDocument/2006/relationships/slide" Target="slides/slide167.xml"/><Relationship Id="rId31" Type="http://schemas.openxmlformats.org/officeDocument/2006/relationships/slide" Target="slides/slide259.xml"/><Relationship Id="rId4" Type="http://schemas.openxmlformats.org/officeDocument/2006/relationships/slide" Target="slides/slide50.xml"/><Relationship Id="rId9" Type="http://schemas.openxmlformats.org/officeDocument/2006/relationships/slide" Target="slides/slide102.xml"/><Relationship Id="rId14" Type="http://schemas.openxmlformats.org/officeDocument/2006/relationships/slide" Target="slides/slide132.xml"/><Relationship Id="rId22" Type="http://schemas.openxmlformats.org/officeDocument/2006/relationships/slide" Target="slides/slide181.xml"/><Relationship Id="rId27" Type="http://schemas.openxmlformats.org/officeDocument/2006/relationships/slide" Target="slides/slide240.xml"/><Relationship Id="rId30" Type="http://schemas.openxmlformats.org/officeDocument/2006/relationships/slide" Target="slides/slide257.xml"/><Relationship Id="rId35" Type="http://schemas.openxmlformats.org/officeDocument/2006/relationships/slide" Target="slides/slide303.xml"/><Relationship Id="rId8" Type="http://schemas.openxmlformats.org/officeDocument/2006/relationships/slide" Target="slides/slide94.xml"/><Relationship Id="rId3"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slide" Target="../slides/slide316.xml"/><Relationship Id="rId3" Type="http://schemas.openxmlformats.org/officeDocument/2006/relationships/slide" Target="../slides/slide187.xml"/><Relationship Id="rId7" Type="http://schemas.openxmlformats.org/officeDocument/2006/relationships/slide" Target="../slides/slide272.xml"/><Relationship Id="rId2" Type="http://schemas.openxmlformats.org/officeDocument/2006/relationships/slide" Target="../slides/slide156.xml"/><Relationship Id="rId1" Type="http://schemas.openxmlformats.org/officeDocument/2006/relationships/slide" Target="../slides/slide132.xml"/><Relationship Id="rId6" Type="http://schemas.openxmlformats.org/officeDocument/2006/relationships/slide" Target="../slides/slide240.xml"/><Relationship Id="rId5" Type="http://schemas.openxmlformats.org/officeDocument/2006/relationships/slide" Target="../slides/slide225.xml"/><Relationship Id="rId4" Type="http://schemas.openxmlformats.org/officeDocument/2006/relationships/slide" Target="../slides/slide215.xml"/><Relationship Id="rId9" Type="http://schemas.openxmlformats.org/officeDocument/2006/relationships/slide" Target="../slides/slide328.xml"/></Relationships>
</file>

<file path=ppt/diagrams/_rels/data2.xml.rels><?xml version="1.0" encoding="UTF-8" standalone="yes"?>
<Relationships xmlns="http://schemas.openxmlformats.org/package/2006/relationships"><Relationship Id="rId8" Type="http://schemas.openxmlformats.org/officeDocument/2006/relationships/slide" Target="../slides/slide102.xml"/><Relationship Id="rId3" Type="http://schemas.openxmlformats.org/officeDocument/2006/relationships/slide" Target="../slides/slide34.xml"/><Relationship Id="rId7" Type="http://schemas.openxmlformats.org/officeDocument/2006/relationships/slide" Target="../slides/slide89.xml"/><Relationship Id="rId2" Type="http://schemas.openxmlformats.org/officeDocument/2006/relationships/slide" Target="../slides/slide16.xml"/><Relationship Id="rId1" Type="http://schemas.openxmlformats.org/officeDocument/2006/relationships/slide" Target="../slides/slide4.xml"/><Relationship Id="rId6" Type="http://schemas.openxmlformats.org/officeDocument/2006/relationships/slide" Target="../slides/slide73.xml"/><Relationship Id="rId5" Type="http://schemas.openxmlformats.org/officeDocument/2006/relationships/slide" Target="../slides/slide62.xml"/><Relationship Id="rId10" Type="http://schemas.openxmlformats.org/officeDocument/2006/relationships/slide" Target="../slides/slide127.xml"/><Relationship Id="rId4" Type="http://schemas.openxmlformats.org/officeDocument/2006/relationships/slide" Target="../slides/slide50.xml"/><Relationship Id="rId9" Type="http://schemas.openxmlformats.org/officeDocument/2006/relationships/slide" Target="../slides/slide11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8F069-EBD6-4448-950C-755573DF0A2F}"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IN"/>
        </a:p>
      </dgm:t>
    </dgm:pt>
    <dgm:pt modelId="{B86DD7D4-6A02-4886-8BEF-9EAC6C2856D6}">
      <dgm:prSet phldrT="[Text]" custT="1"/>
      <dgm:spPr/>
      <dgm:t>
        <a:bodyPr/>
        <a:lstStyle/>
        <a:p>
          <a:r>
            <a:rPr lang="en-US" sz="1600" dirty="0">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2. </a:t>
          </a:r>
          <a:r>
            <a:rPr lang="en-US" sz="1600" b="0" dirty="0">
              <a:solidFill>
                <a:schemeClr val="accent5">
                  <a:lumMod val="50000"/>
                </a:schemeClr>
              </a:solidFill>
              <a:effectLst/>
              <a:hlinkClick xmlns:r="http://schemas.openxmlformats.org/officeDocument/2006/relationships" r:id="rId1" action="ppaction://hlinksldjump">
                <a:extLst>
                  <a:ext uri="{A12FA001-AC4F-418D-AE19-62706E023703}">
                    <ahyp:hlinkClr xmlns:ahyp="http://schemas.microsoft.com/office/drawing/2018/hyperlinkcolor" val="tx"/>
                  </a:ext>
                </a:extLst>
              </a:hlinkClick>
            </a:rPr>
            <a:t>.NET FRAMEWORK</a:t>
          </a:r>
          <a:endParaRPr lang="en-IN" sz="1600" dirty="0">
            <a:solidFill>
              <a:schemeClr val="accent5">
                <a:lumMod val="50000"/>
              </a:schemeClr>
            </a:solidFill>
          </a:endParaRPr>
        </a:p>
      </dgm:t>
    </dgm:pt>
    <dgm:pt modelId="{06714785-EF9A-4E84-8D58-FEED5A8AD45A}" type="parTrans" cxnId="{45ECF5E5-2A96-4F90-9C83-C5448DED512C}">
      <dgm:prSet/>
      <dgm:spPr/>
      <dgm:t>
        <a:bodyPr/>
        <a:lstStyle/>
        <a:p>
          <a:endParaRPr lang="en-IN" sz="1600">
            <a:solidFill>
              <a:schemeClr val="accent5">
                <a:lumMod val="50000"/>
              </a:schemeClr>
            </a:solidFill>
          </a:endParaRPr>
        </a:p>
      </dgm:t>
    </dgm:pt>
    <dgm:pt modelId="{90610066-6AA3-4CB5-A096-22CE2E5DC23B}" type="sibTrans" cxnId="{45ECF5E5-2A96-4F90-9C83-C5448DED512C}">
      <dgm:prSet/>
      <dgm:spPr/>
      <dgm:t>
        <a:bodyPr/>
        <a:lstStyle/>
        <a:p>
          <a:endParaRPr lang="en-IN" sz="1600">
            <a:solidFill>
              <a:schemeClr val="accent5">
                <a:lumMod val="50000"/>
              </a:schemeClr>
            </a:solidFill>
          </a:endParaRPr>
        </a:p>
      </dgm:t>
    </dgm:pt>
    <dgm:pt modelId="{3D35106A-4BEA-4CA8-BD25-7E739F072AA6}">
      <dgm:prSet phldrT="[Text]" custT="1"/>
      <dgm:spPr/>
      <dgm:t>
        <a:bodyPr/>
        <a:lstStyle/>
        <a:p>
          <a:r>
            <a:rPr lang="en-US" sz="1600" dirty="0">
              <a:solidFill>
                <a:schemeClr val="accent5">
                  <a:lumMod val="50000"/>
                </a:schemeClr>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3. SQL </a:t>
          </a:r>
          <a:endParaRPr lang="en-IN" sz="1600" dirty="0">
            <a:solidFill>
              <a:schemeClr val="accent5">
                <a:lumMod val="50000"/>
              </a:schemeClr>
            </a:solidFill>
          </a:endParaRPr>
        </a:p>
      </dgm:t>
    </dgm:pt>
    <dgm:pt modelId="{8E581F13-54FB-46BE-9453-0E5C15EA6BE6}" type="parTrans" cxnId="{028C42B6-A838-4E50-83CA-20857DDD6398}">
      <dgm:prSet/>
      <dgm:spPr/>
      <dgm:t>
        <a:bodyPr/>
        <a:lstStyle/>
        <a:p>
          <a:endParaRPr lang="en-IN" sz="1600">
            <a:solidFill>
              <a:schemeClr val="accent5">
                <a:lumMod val="50000"/>
              </a:schemeClr>
            </a:solidFill>
          </a:endParaRPr>
        </a:p>
      </dgm:t>
    </dgm:pt>
    <dgm:pt modelId="{811FB220-6199-417D-8423-5E82CC1C7A44}" type="sibTrans" cxnId="{028C42B6-A838-4E50-83CA-20857DDD6398}">
      <dgm:prSet/>
      <dgm:spPr/>
      <dgm:t>
        <a:bodyPr/>
        <a:lstStyle/>
        <a:p>
          <a:endParaRPr lang="en-IN" sz="1600">
            <a:solidFill>
              <a:schemeClr val="accent5">
                <a:lumMod val="50000"/>
              </a:schemeClr>
            </a:solidFill>
          </a:endParaRPr>
        </a:p>
      </dgm:t>
    </dgm:pt>
    <dgm:pt modelId="{F6CAD9E1-337D-4A97-BD2E-9FD5AF14F9ED}">
      <dgm:prSet phldrT="[Text]" custT="1"/>
      <dgm:spPr/>
      <dgm:t>
        <a:bodyPr/>
        <a:lstStyle/>
        <a:p>
          <a:r>
            <a:rPr lang="en-US" sz="1600" dirty="0">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4. </a:t>
          </a:r>
          <a:r>
            <a:rPr lang="en-US" sz="1600" b="0" dirty="0">
              <a:solidFill>
                <a:schemeClr val="accent5">
                  <a:lumMod val="50000"/>
                </a:schemeClr>
              </a:solidFill>
              <a:effectLst/>
              <a:hlinkClick xmlns:r="http://schemas.openxmlformats.org/officeDocument/2006/relationships" r:id="rId3" action="ppaction://hlinksldjump">
                <a:extLst>
                  <a:ext uri="{A12FA001-AC4F-418D-AE19-62706E023703}">
                    <ahyp:hlinkClr xmlns:ahyp="http://schemas.microsoft.com/office/drawing/2018/hyperlinkcolor" val="tx"/>
                  </a:ext>
                </a:extLst>
              </a:hlinkClick>
            </a:rPr>
            <a:t>ASP.NET MVC</a:t>
          </a:r>
          <a:r>
            <a:rPr lang="en-US" sz="1600" dirty="0">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 </a:t>
          </a:r>
          <a:endParaRPr lang="en-IN" sz="1600" dirty="0">
            <a:solidFill>
              <a:schemeClr val="accent5">
                <a:lumMod val="50000"/>
              </a:schemeClr>
            </a:solidFill>
          </a:endParaRPr>
        </a:p>
      </dgm:t>
    </dgm:pt>
    <dgm:pt modelId="{7EFC63C1-11D0-4431-AFB5-D431DA9336DE}" type="parTrans" cxnId="{7C676B24-DC44-4C1D-B571-327184A9A41B}">
      <dgm:prSet/>
      <dgm:spPr/>
      <dgm:t>
        <a:bodyPr/>
        <a:lstStyle/>
        <a:p>
          <a:endParaRPr lang="en-IN" sz="1600">
            <a:solidFill>
              <a:schemeClr val="accent5">
                <a:lumMod val="50000"/>
              </a:schemeClr>
            </a:solidFill>
          </a:endParaRPr>
        </a:p>
      </dgm:t>
    </dgm:pt>
    <dgm:pt modelId="{27FF9BF5-A9DA-4E3C-A8A5-87754A46B44B}" type="sibTrans" cxnId="{7C676B24-DC44-4C1D-B571-327184A9A41B}">
      <dgm:prSet/>
      <dgm:spPr/>
      <dgm:t>
        <a:bodyPr/>
        <a:lstStyle/>
        <a:p>
          <a:endParaRPr lang="en-IN" sz="1600">
            <a:solidFill>
              <a:schemeClr val="accent5">
                <a:lumMod val="50000"/>
              </a:schemeClr>
            </a:solidFill>
          </a:endParaRPr>
        </a:p>
      </dgm:t>
    </dgm:pt>
    <dgm:pt modelId="{54198722-DB8C-4BF2-A6F3-920DD217DB2D}">
      <dgm:prSet custT="1"/>
      <dgm:spPr/>
      <dgm:t>
        <a:bodyPr/>
        <a:lstStyle/>
        <a:p>
          <a:r>
            <a:rPr lang="en-US" sz="1600" b="0">
              <a:solidFill>
                <a:schemeClr val="accent5">
                  <a:lumMod val="50000"/>
                </a:schemeClr>
              </a:solidFill>
              <a:effectLst/>
              <a:hlinkClick xmlns:r="http://schemas.openxmlformats.org/officeDocument/2006/relationships" r:id="rId4" action="ppaction://hlinksldjump">
                <a:extLst>
                  <a:ext uri="{A12FA001-AC4F-418D-AE19-62706E023703}">
                    <ahyp:hlinkClr xmlns:ahyp="http://schemas.microsoft.com/office/drawing/2018/hyperlinkcolor" val="tx"/>
                  </a:ext>
                </a:extLst>
              </a:hlinkClick>
            </a:rPr>
            <a:t>5. ASP.NET WEBFORMS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85C60957-6608-4385-B49D-79A243F01BB5}" type="parTrans" cxnId="{432A5B84-A10F-465F-8BBA-5BC9BDFFD7F1}">
      <dgm:prSet/>
      <dgm:spPr/>
      <dgm:t>
        <a:bodyPr/>
        <a:lstStyle/>
        <a:p>
          <a:endParaRPr lang="en-IN" sz="1600">
            <a:solidFill>
              <a:schemeClr val="accent5">
                <a:lumMod val="50000"/>
              </a:schemeClr>
            </a:solidFill>
          </a:endParaRPr>
        </a:p>
      </dgm:t>
    </dgm:pt>
    <dgm:pt modelId="{019D32A1-7A5B-463C-9D1C-FACC7114D030}" type="sibTrans" cxnId="{432A5B84-A10F-465F-8BBA-5BC9BDFFD7F1}">
      <dgm:prSet/>
      <dgm:spPr/>
      <dgm:t>
        <a:bodyPr/>
        <a:lstStyle/>
        <a:p>
          <a:endParaRPr lang="en-IN" sz="1600">
            <a:solidFill>
              <a:schemeClr val="accent5">
                <a:lumMod val="50000"/>
              </a:schemeClr>
            </a:solidFill>
          </a:endParaRPr>
        </a:p>
      </dgm:t>
    </dgm:pt>
    <dgm:pt modelId="{1D453F9B-E7E2-4C09-AE58-B7BEB3D9EB4F}">
      <dgm:prSet custT="1"/>
      <dgm:spPr/>
      <dgm:t>
        <a:bodyPr/>
        <a:lstStyle/>
        <a:p>
          <a:r>
            <a:rPr lang="en-US" sz="1600" b="0">
              <a:solidFill>
                <a:schemeClr val="accent5">
                  <a:lumMod val="50000"/>
                </a:schemeClr>
              </a:solidFill>
              <a:effectLst/>
              <a:hlinkClick xmlns:r="http://schemas.openxmlformats.org/officeDocument/2006/relationships" r:id="rId5" action="ppaction://hlinksldjump">
                <a:extLst>
                  <a:ext uri="{A12FA001-AC4F-418D-AE19-62706E023703}">
                    <ahyp:hlinkClr xmlns:ahyp="http://schemas.microsoft.com/office/drawing/2018/hyperlinkcolor" val="tx"/>
                  </a:ext>
                </a:extLst>
              </a:hlinkClick>
            </a:rPr>
            <a:t>6. ADO.NET &amp; EF</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14F7CC2C-0E41-42D2-AF3A-84529D0D5AC2}" type="parTrans" cxnId="{D9C0E5A0-4909-40E6-885B-7FBFCE4A1A9A}">
      <dgm:prSet/>
      <dgm:spPr/>
      <dgm:t>
        <a:bodyPr/>
        <a:lstStyle/>
        <a:p>
          <a:endParaRPr lang="en-IN" sz="1600">
            <a:solidFill>
              <a:schemeClr val="accent5">
                <a:lumMod val="50000"/>
              </a:schemeClr>
            </a:solidFill>
          </a:endParaRPr>
        </a:p>
      </dgm:t>
    </dgm:pt>
    <dgm:pt modelId="{F8C1FC7E-A407-496B-95A0-F55B524EC167}" type="sibTrans" cxnId="{D9C0E5A0-4909-40E6-885B-7FBFCE4A1A9A}">
      <dgm:prSet/>
      <dgm:spPr/>
      <dgm:t>
        <a:bodyPr/>
        <a:lstStyle/>
        <a:p>
          <a:endParaRPr lang="en-IN" sz="1600">
            <a:solidFill>
              <a:schemeClr val="accent5">
                <a:lumMod val="50000"/>
              </a:schemeClr>
            </a:solidFill>
          </a:endParaRPr>
        </a:p>
      </dgm:t>
    </dgm:pt>
    <dgm:pt modelId="{B805C411-5E69-44B3-8DC5-4CF7D6FF97C3}">
      <dgm:prSet custT="1"/>
      <dgm:spPr/>
      <dgm:t>
        <a:bodyPr/>
        <a:lstStyle/>
        <a:p>
          <a:r>
            <a:rPr lang="en-US" sz="1600" b="0">
              <a:solidFill>
                <a:schemeClr val="accent5">
                  <a:lumMod val="50000"/>
                </a:schemeClr>
              </a:solidFill>
              <a:effectLst/>
              <a:hlinkClick xmlns:r="http://schemas.openxmlformats.org/officeDocument/2006/relationships" r:id="rId6" action="ppaction://hlinksldjump">
                <a:extLst>
                  <a:ext uri="{A12FA001-AC4F-418D-AE19-62706E023703}">
                    <ahyp:hlinkClr xmlns:ahyp="http://schemas.microsoft.com/office/drawing/2018/hyperlinkcolor" val="tx"/>
                  </a:ext>
                </a:extLst>
              </a:hlinkClick>
            </a:rPr>
            <a:t>7. WEB API</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1ACEA99F-3CD0-44D8-82E8-E1BE5F926C7E}" type="parTrans" cxnId="{E0D8596A-783D-4FDF-8194-36E170E0A9CE}">
      <dgm:prSet/>
      <dgm:spPr/>
      <dgm:t>
        <a:bodyPr/>
        <a:lstStyle/>
        <a:p>
          <a:endParaRPr lang="en-IN" sz="1600">
            <a:solidFill>
              <a:schemeClr val="accent5">
                <a:lumMod val="50000"/>
              </a:schemeClr>
            </a:solidFill>
          </a:endParaRPr>
        </a:p>
      </dgm:t>
    </dgm:pt>
    <dgm:pt modelId="{1D020B92-C629-4A29-ADBD-4C960C158F59}" type="sibTrans" cxnId="{E0D8596A-783D-4FDF-8194-36E170E0A9CE}">
      <dgm:prSet/>
      <dgm:spPr/>
      <dgm:t>
        <a:bodyPr/>
        <a:lstStyle/>
        <a:p>
          <a:endParaRPr lang="en-IN" sz="1600">
            <a:solidFill>
              <a:schemeClr val="accent5">
                <a:lumMod val="50000"/>
              </a:schemeClr>
            </a:solidFill>
          </a:endParaRPr>
        </a:p>
      </dgm:t>
    </dgm:pt>
    <dgm:pt modelId="{0E560862-9E29-4E35-825F-7262CA6D9763}">
      <dgm:prSet custT="1"/>
      <dgm:spPr/>
      <dgm:t>
        <a:bodyPr/>
        <a:lstStyle/>
        <a:p>
          <a:r>
            <a:rPr lang="en-US" sz="1600" b="0">
              <a:solidFill>
                <a:schemeClr val="accent5">
                  <a:lumMod val="50000"/>
                </a:schemeClr>
              </a:solidFill>
              <a:effectLst/>
              <a:hlinkClick xmlns:r="http://schemas.openxmlformats.org/officeDocument/2006/relationships" r:id="rId7" action="ppaction://hlinksldjump">
                <a:extLst>
                  <a:ext uri="{A12FA001-AC4F-418D-AE19-62706E023703}">
                    <ahyp:hlinkClr xmlns:ahyp="http://schemas.microsoft.com/office/drawing/2018/hyperlinkcolor" val="tx"/>
                  </a:ext>
                </a:extLst>
              </a:hlinkClick>
            </a:rPr>
            <a:t>8. .NET CORE</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96186E2D-6A37-42BD-B8D0-FE69B2E99488}" type="parTrans" cxnId="{9A704E51-8017-4266-B985-02E6A2AA9142}">
      <dgm:prSet/>
      <dgm:spPr/>
      <dgm:t>
        <a:bodyPr/>
        <a:lstStyle/>
        <a:p>
          <a:endParaRPr lang="en-IN" sz="1600">
            <a:solidFill>
              <a:schemeClr val="accent5">
                <a:lumMod val="50000"/>
              </a:schemeClr>
            </a:solidFill>
          </a:endParaRPr>
        </a:p>
      </dgm:t>
    </dgm:pt>
    <dgm:pt modelId="{1C9A5605-6C11-40DA-93CD-43F8B537B597}" type="sibTrans" cxnId="{9A704E51-8017-4266-B985-02E6A2AA9142}">
      <dgm:prSet/>
      <dgm:spPr/>
      <dgm:t>
        <a:bodyPr/>
        <a:lstStyle/>
        <a:p>
          <a:endParaRPr lang="en-IN" sz="1600">
            <a:solidFill>
              <a:schemeClr val="accent5">
                <a:lumMod val="50000"/>
              </a:schemeClr>
            </a:solidFill>
          </a:endParaRPr>
        </a:p>
      </dgm:t>
    </dgm:pt>
    <dgm:pt modelId="{4FC09DF7-676A-4393-B658-9E3A569F704A}">
      <dgm:prSet custT="1"/>
      <dgm:spPr/>
      <dgm:t>
        <a:bodyPr/>
        <a:lstStyle/>
        <a:p>
          <a:r>
            <a:rPr lang="en-US" sz="1600" b="0">
              <a:solidFill>
                <a:schemeClr val="accent5">
                  <a:lumMod val="50000"/>
                </a:schemeClr>
              </a:solidFill>
              <a:effectLst/>
              <a:hlinkClick xmlns:r="http://schemas.openxmlformats.org/officeDocument/2006/relationships" r:id="rId8" action="ppaction://hlinksldjump">
                <a:extLst>
                  <a:ext uri="{A12FA001-AC4F-418D-AE19-62706E023703}">
                    <ahyp:hlinkClr xmlns:ahyp="http://schemas.microsoft.com/office/drawing/2018/hyperlinkcolor" val="tx"/>
                  </a:ext>
                </a:extLst>
              </a:hlinkClick>
            </a:rPr>
            <a:t>9. SOLID PRINCIPLES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551DB0EF-387D-4F15-99E1-634AED007972}" type="parTrans" cxnId="{E4B0D57A-D13C-4318-B791-FF4060F6EFDF}">
      <dgm:prSet/>
      <dgm:spPr/>
      <dgm:t>
        <a:bodyPr/>
        <a:lstStyle/>
        <a:p>
          <a:endParaRPr lang="en-IN" sz="1600">
            <a:solidFill>
              <a:schemeClr val="accent5">
                <a:lumMod val="50000"/>
              </a:schemeClr>
            </a:solidFill>
          </a:endParaRPr>
        </a:p>
      </dgm:t>
    </dgm:pt>
    <dgm:pt modelId="{CD08B448-5709-42A0-833E-DE7F6634A68B}" type="sibTrans" cxnId="{E4B0D57A-D13C-4318-B791-FF4060F6EFDF}">
      <dgm:prSet/>
      <dgm:spPr/>
      <dgm:t>
        <a:bodyPr/>
        <a:lstStyle/>
        <a:p>
          <a:endParaRPr lang="en-IN" sz="1600">
            <a:solidFill>
              <a:schemeClr val="accent5">
                <a:lumMod val="50000"/>
              </a:schemeClr>
            </a:solidFill>
          </a:endParaRPr>
        </a:p>
      </dgm:t>
    </dgm:pt>
    <dgm:pt modelId="{A59FA479-6EF2-40DC-88AE-5BFACA1C004A}">
      <dgm:prSet custT="1"/>
      <dgm:spPr/>
      <dgm:t>
        <a:bodyPr/>
        <a:lstStyle/>
        <a:p>
          <a:r>
            <a:rPr lang="en-US" sz="1600" b="0">
              <a:solidFill>
                <a:schemeClr val="accent5">
                  <a:lumMod val="50000"/>
                </a:schemeClr>
              </a:solidFill>
              <a:effectLst/>
              <a:hlinkClick xmlns:r="http://schemas.openxmlformats.org/officeDocument/2006/relationships" r:id="rId9" action="ppaction://hlinksldjump">
                <a:extLst>
                  <a:ext uri="{A12FA001-AC4F-418D-AE19-62706E023703}">
                    <ahyp:hlinkClr xmlns:ahyp="http://schemas.microsoft.com/office/drawing/2018/hyperlinkcolor" val="tx"/>
                  </a:ext>
                </a:extLst>
              </a:hlinkClick>
            </a:rPr>
            <a:t>10. DESIGN PATTERNS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4B8AEB67-A6B2-4409-9AA6-8E005BA60FDA}" type="parTrans" cxnId="{87143FF1-706C-4C43-82F4-FCDBB85748A5}">
      <dgm:prSet/>
      <dgm:spPr/>
      <dgm:t>
        <a:bodyPr/>
        <a:lstStyle/>
        <a:p>
          <a:endParaRPr lang="en-IN" sz="1600">
            <a:solidFill>
              <a:schemeClr val="accent5">
                <a:lumMod val="50000"/>
              </a:schemeClr>
            </a:solidFill>
          </a:endParaRPr>
        </a:p>
      </dgm:t>
    </dgm:pt>
    <dgm:pt modelId="{C1DB3E6E-D0A8-4E56-BBB4-90BE2233700D}" type="sibTrans" cxnId="{87143FF1-706C-4C43-82F4-FCDBB85748A5}">
      <dgm:prSet/>
      <dgm:spPr/>
      <dgm:t>
        <a:bodyPr/>
        <a:lstStyle/>
        <a:p>
          <a:endParaRPr lang="en-IN" sz="1600">
            <a:solidFill>
              <a:schemeClr val="accent5">
                <a:lumMod val="50000"/>
              </a:schemeClr>
            </a:solidFill>
          </a:endParaRPr>
        </a:p>
      </dgm:t>
    </dgm:pt>
    <dgm:pt modelId="{E710B982-D3F7-45FC-8EE7-60A6C7624FE5}" type="pres">
      <dgm:prSet presAssocID="{A418F069-EBD6-4448-950C-755573DF0A2F}" presName="linear" presStyleCnt="0">
        <dgm:presLayoutVars>
          <dgm:animLvl val="lvl"/>
          <dgm:resizeHandles val="exact"/>
        </dgm:presLayoutVars>
      </dgm:prSet>
      <dgm:spPr/>
    </dgm:pt>
    <dgm:pt modelId="{D8C6E7D5-6242-42F9-9359-97D668F0F32D}" type="pres">
      <dgm:prSet presAssocID="{B86DD7D4-6A02-4886-8BEF-9EAC6C2856D6}" presName="parentText" presStyleLbl="node1" presStyleIdx="0" presStyleCnt="9">
        <dgm:presLayoutVars>
          <dgm:chMax val="0"/>
          <dgm:bulletEnabled val="1"/>
        </dgm:presLayoutVars>
      </dgm:prSet>
      <dgm:spPr/>
    </dgm:pt>
    <dgm:pt modelId="{14339332-7826-41F1-979A-08D568E07C34}" type="pres">
      <dgm:prSet presAssocID="{90610066-6AA3-4CB5-A096-22CE2E5DC23B}" presName="spacer" presStyleCnt="0"/>
      <dgm:spPr/>
    </dgm:pt>
    <dgm:pt modelId="{060C3929-16E0-485E-B1A8-141E69C2E8FB}" type="pres">
      <dgm:prSet presAssocID="{3D35106A-4BEA-4CA8-BD25-7E739F072AA6}" presName="parentText" presStyleLbl="node1" presStyleIdx="1" presStyleCnt="9">
        <dgm:presLayoutVars>
          <dgm:chMax val="0"/>
          <dgm:bulletEnabled val="1"/>
        </dgm:presLayoutVars>
      </dgm:prSet>
      <dgm:spPr/>
    </dgm:pt>
    <dgm:pt modelId="{BB773DE1-EDB9-42EE-91F5-D16E41F2F214}" type="pres">
      <dgm:prSet presAssocID="{811FB220-6199-417D-8423-5E82CC1C7A44}" presName="spacer" presStyleCnt="0"/>
      <dgm:spPr/>
    </dgm:pt>
    <dgm:pt modelId="{B3C4D83C-26FB-41DF-A31E-1352B9B1ABF1}" type="pres">
      <dgm:prSet presAssocID="{F6CAD9E1-337D-4A97-BD2E-9FD5AF14F9ED}" presName="parentText" presStyleLbl="node1" presStyleIdx="2" presStyleCnt="9">
        <dgm:presLayoutVars>
          <dgm:chMax val="0"/>
          <dgm:bulletEnabled val="1"/>
        </dgm:presLayoutVars>
      </dgm:prSet>
      <dgm:spPr/>
    </dgm:pt>
    <dgm:pt modelId="{BBDB1431-8693-4CFA-8543-344311890772}" type="pres">
      <dgm:prSet presAssocID="{27FF9BF5-A9DA-4E3C-A8A5-87754A46B44B}" presName="spacer" presStyleCnt="0"/>
      <dgm:spPr/>
    </dgm:pt>
    <dgm:pt modelId="{FE351F8D-79F2-4DD0-B5CA-F7C204638B4D}" type="pres">
      <dgm:prSet presAssocID="{54198722-DB8C-4BF2-A6F3-920DD217DB2D}" presName="parentText" presStyleLbl="node1" presStyleIdx="3" presStyleCnt="9">
        <dgm:presLayoutVars>
          <dgm:chMax val="0"/>
          <dgm:bulletEnabled val="1"/>
        </dgm:presLayoutVars>
      </dgm:prSet>
      <dgm:spPr/>
    </dgm:pt>
    <dgm:pt modelId="{ED122051-7736-4217-A50E-A3DEFD650987}" type="pres">
      <dgm:prSet presAssocID="{019D32A1-7A5B-463C-9D1C-FACC7114D030}" presName="spacer" presStyleCnt="0"/>
      <dgm:spPr/>
    </dgm:pt>
    <dgm:pt modelId="{2FDB1527-A120-43D2-82EB-BA61FEAAB649}" type="pres">
      <dgm:prSet presAssocID="{1D453F9B-E7E2-4C09-AE58-B7BEB3D9EB4F}" presName="parentText" presStyleLbl="node1" presStyleIdx="4" presStyleCnt="9">
        <dgm:presLayoutVars>
          <dgm:chMax val="0"/>
          <dgm:bulletEnabled val="1"/>
        </dgm:presLayoutVars>
      </dgm:prSet>
      <dgm:spPr/>
    </dgm:pt>
    <dgm:pt modelId="{0520CC9F-DE16-4BC5-9709-2D447DAF581E}" type="pres">
      <dgm:prSet presAssocID="{F8C1FC7E-A407-496B-95A0-F55B524EC167}" presName="spacer" presStyleCnt="0"/>
      <dgm:spPr/>
    </dgm:pt>
    <dgm:pt modelId="{2C64B1A5-007A-481A-9E2C-65660CEF8128}" type="pres">
      <dgm:prSet presAssocID="{B805C411-5E69-44B3-8DC5-4CF7D6FF97C3}" presName="parentText" presStyleLbl="node1" presStyleIdx="5" presStyleCnt="9">
        <dgm:presLayoutVars>
          <dgm:chMax val="0"/>
          <dgm:bulletEnabled val="1"/>
        </dgm:presLayoutVars>
      </dgm:prSet>
      <dgm:spPr/>
    </dgm:pt>
    <dgm:pt modelId="{84C7D96B-ACE3-46F9-8693-60103433269E}" type="pres">
      <dgm:prSet presAssocID="{1D020B92-C629-4A29-ADBD-4C960C158F59}" presName="spacer" presStyleCnt="0"/>
      <dgm:spPr/>
    </dgm:pt>
    <dgm:pt modelId="{FC5728D7-3607-48C9-AD20-18351529AE94}" type="pres">
      <dgm:prSet presAssocID="{0E560862-9E29-4E35-825F-7262CA6D9763}" presName="parentText" presStyleLbl="node1" presStyleIdx="6" presStyleCnt="9">
        <dgm:presLayoutVars>
          <dgm:chMax val="0"/>
          <dgm:bulletEnabled val="1"/>
        </dgm:presLayoutVars>
      </dgm:prSet>
      <dgm:spPr/>
    </dgm:pt>
    <dgm:pt modelId="{5E14BFA4-3BCC-4EDC-94A0-B50CEE9B056A}" type="pres">
      <dgm:prSet presAssocID="{1C9A5605-6C11-40DA-93CD-43F8B537B597}" presName="spacer" presStyleCnt="0"/>
      <dgm:spPr/>
    </dgm:pt>
    <dgm:pt modelId="{82097A19-BB3E-4069-AA0A-568112B32235}" type="pres">
      <dgm:prSet presAssocID="{4FC09DF7-676A-4393-B658-9E3A569F704A}" presName="parentText" presStyleLbl="node1" presStyleIdx="7" presStyleCnt="9">
        <dgm:presLayoutVars>
          <dgm:chMax val="0"/>
          <dgm:bulletEnabled val="1"/>
        </dgm:presLayoutVars>
      </dgm:prSet>
      <dgm:spPr/>
    </dgm:pt>
    <dgm:pt modelId="{948F6CD6-6E2F-483F-918C-A171A850198B}" type="pres">
      <dgm:prSet presAssocID="{CD08B448-5709-42A0-833E-DE7F6634A68B}" presName="spacer" presStyleCnt="0"/>
      <dgm:spPr/>
    </dgm:pt>
    <dgm:pt modelId="{5890513A-9A31-450A-96D2-C02FB8360D59}" type="pres">
      <dgm:prSet presAssocID="{A59FA479-6EF2-40DC-88AE-5BFACA1C004A}" presName="parentText" presStyleLbl="node1" presStyleIdx="8" presStyleCnt="9">
        <dgm:presLayoutVars>
          <dgm:chMax val="0"/>
          <dgm:bulletEnabled val="1"/>
        </dgm:presLayoutVars>
      </dgm:prSet>
      <dgm:spPr/>
    </dgm:pt>
  </dgm:ptLst>
  <dgm:cxnLst>
    <dgm:cxn modelId="{DBAEB013-2762-44EF-853B-268AC8ACE4ED}" type="presOf" srcId="{1D453F9B-E7E2-4C09-AE58-B7BEB3D9EB4F}" destId="{2FDB1527-A120-43D2-82EB-BA61FEAAB649}" srcOrd="0" destOrd="0" presId="urn:microsoft.com/office/officeart/2005/8/layout/vList2"/>
    <dgm:cxn modelId="{7C676B24-DC44-4C1D-B571-327184A9A41B}" srcId="{A418F069-EBD6-4448-950C-755573DF0A2F}" destId="{F6CAD9E1-337D-4A97-BD2E-9FD5AF14F9ED}" srcOrd="2" destOrd="0" parTransId="{7EFC63C1-11D0-4431-AFB5-D431DA9336DE}" sibTransId="{27FF9BF5-A9DA-4E3C-A8A5-87754A46B44B}"/>
    <dgm:cxn modelId="{272BB43D-C307-43C2-B65B-903700E40BF6}" type="presOf" srcId="{3D35106A-4BEA-4CA8-BD25-7E739F072AA6}" destId="{060C3929-16E0-485E-B1A8-141E69C2E8FB}" srcOrd="0" destOrd="0" presId="urn:microsoft.com/office/officeart/2005/8/layout/vList2"/>
    <dgm:cxn modelId="{E401E261-86F9-4AB7-9E4F-05B2929499A6}" type="presOf" srcId="{F6CAD9E1-337D-4A97-BD2E-9FD5AF14F9ED}" destId="{B3C4D83C-26FB-41DF-A31E-1352B9B1ABF1}" srcOrd="0" destOrd="0" presId="urn:microsoft.com/office/officeart/2005/8/layout/vList2"/>
    <dgm:cxn modelId="{A4A1E663-D40B-4ABF-BA64-704F73B9BDE1}" type="presOf" srcId="{0E560862-9E29-4E35-825F-7262CA6D9763}" destId="{FC5728D7-3607-48C9-AD20-18351529AE94}" srcOrd="0" destOrd="0" presId="urn:microsoft.com/office/officeart/2005/8/layout/vList2"/>
    <dgm:cxn modelId="{86720745-B676-4D3E-9751-B46CE52E8BE8}" type="presOf" srcId="{54198722-DB8C-4BF2-A6F3-920DD217DB2D}" destId="{FE351F8D-79F2-4DD0-B5CA-F7C204638B4D}" srcOrd="0" destOrd="0" presId="urn:microsoft.com/office/officeart/2005/8/layout/vList2"/>
    <dgm:cxn modelId="{E0D8596A-783D-4FDF-8194-36E170E0A9CE}" srcId="{A418F069-EBD6-4448-950C-755573DF0A2F}" destId="{B805C411-5E69-44B3-8DC5-4CF7D6FF97C3}" srcOrd="5" destOrd="0" parTransId="{1ACEA99F-3CD0-44D8-82E8-E1BE5F926C7E}" sibTransId="{1D020B92-C629-4A29-ADBD-4C960C158F59}"/>
    <dgm:cxn modelId="{9A704E51-8017-4266-B985-02E6A2AA9142}" srcId="{A418F069-EBD6-4448-950C-755573DF0A2F}" destId="{0E560862-9E29-4E35-825F-7262CA6D9763}" srcOrd="6" destOrd="0" parTransId="{96186E2D-6A37-42BD-B8D0-FE69B2E99488}" sibTransId="{1C9A5605-6C11-40DA-93CD-43F8B537B597}"/>
    <dgm:cxn modelId="{39B9FE55-4D5C-4A9C-BD9D-7F88B15BCFC8}" type="presOf" srcId="{A59FA479-6EF2-40DC-88AE-5BFACA1C004A}" destId="{5890513A-9A31-450A-96D2-C02FB8360D59}" srcOrd="0" destOrd="0" presId="urn:microsoft.com/office/officeart/2005/8/layout/vList2"/>
    <dgm:cxn modelId="{E4B0D57A-D13C-4318-B791-FF4060F6EFDF}" srcId="{A418F069-EBD6-4448-950C-755573DF0A2F}" destId="{4FC09DF7-676A-4393-B658-9E3A569F704A}" srcOrd="7" destOrd="0" parTransId="{551DB0EF-387D-4F15-99E1-634AED007972}" sibTransId="{CD08B448-5709-42A0-833E-DE7F6634A68B}"/>
    <dgm:cxn modelId="{6F544081-B718-425C-A9C2-A47116B5C9BF}" type="presOf" srcId="{A418F069-EBD6-4448-950C-755573DF0A2F}" destId="{E710B982-D3F7-45FC-8EE7-60A6C7624FE5}" srcOrd="0" destOrd="0" presId="urn:microsoft.com/office/officeart/2005/8/layout/vList2"/>
    <dgm:cxn modelId="{432A5B84-A10F-465F-8BBA-5BC9BDFFD7F1}" srcId="{A418F069-EBD6-4448-950C-755573DF0A2F}" destId="{54198722-DB8C-4BF2-A6F3-920DD217DB2D}" srcOrd="3" destOrd="0" parTransId="{85C60957-6608-4385-B49D-79A243F01BB5}" sibTransId="{019D32A1-7A5B-463C-9D1C-FACC7114D030}"/>
    <dgm:cxn modelId="{D9C0E5A0-4909-40E6-885B-7FBFCE4A1A9A}" srcId="{A418F069-EBD6-4448-950C-755573DF0A2F}" destId="{1D453F9B-E7E2-4C09-AE58-B7BEB3D9EB4F}" srcOrd="4" destOrd="0" parTransId="{14F7CC2C-0E41-42D2-AF3A-84529D0D5AC2}" sibTransId="{F8C1FC7E-A407-496B-95A0-F55B524EC167}"/>
    <dgm:cxn modelId="{ECA48BA1-4621-40DC-AA0B-1F97622A2F09}" type="presOf" srcId="{4FC09DF7-676A-4393-B658-9E3A569F704A}" destId="{82097A19-BB3E-4069-AA0A-568112B32235}" srcOrd="0" destOrd="0" presId="urn:microsoft.com/office/officeart/2005/8/layout/vList2"/>
    <dgm:cxn modelId="{028C42B6-A838-4E50-83CA-20857DDD6398}" srcId="{A418F069-EBD6-4448-950C-755573DF0A2F}" destId="{3D35106A-4BEA-4CA8-BD25-7E739F072AA6}" srcOrd="1" destOrd="0" parTransId="{8E581F13-54FB-46BE-9453-0E5C15EA6BE6}" sibTransId="{811FB220-6199-417D-8423-5E82CC1C7A44}"/>
    <dgm:cxn modelId="{76C6A1B7-2381-4F32-A6C9-69295BCBD9EB}" type="presOf" srcId="{B805C411-5E69-44B3-8DC5-4CF7D6FF97C3}" destId="{2C64B1A5-007A-481A-9E2C-65660CEF8128}" srcOrd="0" destOrd="0" presId="urn:microsoft.com/office/officeart/2005/8/layout/vList2"/>
    <dgm:cxn modelId="{5FA611BF-4DB4-4B50-B793-5E8905D666D5}" type="presOf" srcId="{B86DD7D4-6A02-4886-8BEF-9EAC6C2856D6}" destId="{D8C6E7D5-6242-42F9-9359-97D668F0F32D}" srcOrd="0" destOrd="0" presId="urn:microsoft.com/office/officeart/2005/8/layout/vList2"/>
    <dgm:cxn modelId="{45ECF5E5-2A96-4F90-9C83-C5448DED512C}" srcId="{A418F069-EBD6-4448-950C-755573DF0A2F}" destId="{B86DD7D4-6A02-4886-8BEF-9EAC6C2856D6}" srcOrd="0" destOrd="0" parTransId="{06714785-EF9A-4E84-8D58-FEED5A8AD45A}" sibTransId="{90610066-6AA3-4CB5-A096-22CE2E5DC23B}"/>
    <dgm:cxn modelId="{87143FF1-706C-4C43-82F4-FCDBB85748A5}" srcId="{A418F069-EBD6-4448-950C-755573DF0A2F}" destId="{A59FA479-6EF2-40DC-88AE-5BFACA1C004A}" srcOrd="8" destOrd="0" parTransId="{4B8AEB67-A6B2-4409-9AA6-8E005BA60FDA}" sibTransId="{C1DB3E6E-D0A8-4E56-BBB4-90BE2233700D}"/>
    <dgm:cxn modelId="{D085CED8-76EB-4EAC-BDED-0BC6D571DCE7}" type="presParOf" srcId="{E710B982-D3F7-45FC-8EE7-60A6C7624FE5}" destId="{D8C6E7D5-6242-42F9-9359-97D668F0F32D}" srcOrd="0" destOrd="0" presId="urn:microsoft.com/office/officeart/2005/8/layout/vList2"/>
    <dgm:cxn modelId="{ABFA02A3-B027-4C3F-98AD-3B77CB7C75B9}" type="presParOf" srcId="{E710B982-D3F7-45FC-8EE7-60A6C7624FE5}" destId="{14339332-7826-41F1-979A-08D568E07C34}" srcOrd="1" destOrd="0" presId="urn:microsoft.com/office/officeart/2005/8/layout/vList2"/>
    <dgm:cxn modelId="{C4C5669B-A42B-4852-B087-2EE6AAF13B7B}" type="presParOf" srcId="{E710B982-D3F7-45FC-8EE7-60A6C7624FE5}" destId="{060C3929-16E0-485E-B1A8-141E69C2E8FB}" srcOrd="2" destOrd="0" presId="urn:microsoft.com/office/officeart/2005/8/layout/vList2"/>
    <dgm:cxn modelId="{1F430093-710C-4438-A004-93A7E93CC191}" type="presParOf" srcId="{E710B982-D3F7-45FC-8EE7-60A6C7624FE5}" destId="{BB773DE1-EDB9-42EE-91F5-D16E41F2F214}" srcOrd="3" destOrd="0" presId="urn:microsoft.com/office/officeart/2005/8/layout/vList2"/>
    <dgm:cxn modelId="{2F5805CD-A0BB-4ACF-A104-E881EEA6178E}" type="presParOf" srcId="{E710B982-D3F7-45FC-8EE7-60A6C7624FE5}" destId="{B3C4D83C-26FB-41DF-A31E-1352B9B1ABF1}" srcOrd="4" destOrd="0" presId="urn:microsoft.com/office/officeart/2005/8/layout/vList2"/>
    <dgm:cxn modelId="{18DABBAF-D8C7-49DD-A226-AFC3ABCF23EA}" type="presParOf" srcId="{E710B982-D3F7-45FC-8EE7-60A6C7624FE5}" destId="{BBDB1431-8693-4CFA-8543-344311890772}" srcOrd="5" destOrd="0" presId="urn:microsoft.com/office/officeart/2005/8/layout/vList2"/>
    <dgm:cxn modelId="{6B26873D-1E0D-40C7-82C7-33E747FA60C6}" type="presParOf" srcId="{E710B982-D3F7-45FC-8EE7-60A6C7624FE5}" destId="{FE351F8D-79F2-4DD0-B5CA-F7C204638B4D}" srcOrd="6" destOrd="0" presId="urn:microsoft.com/office/officeart/2005/8/layout/vList2"/>
    <dgm:cxn modelId="{9AED6D07-094F-458B-800D-2E5753679EE4}" type="presParOf" srcId="{E710B982-D3F7-45FC-8EE7-60A6C7624FE5}" destId="{ED122051-7736-4217-A50E-A3DEFD650987}" srcOrd="7" destOrd="0" presId="urn:microsoft.com/office/officeart/2005/8/layout/vList2"/>
    <dgm:cxn modelId="{BF9F1446-6EB0-4F3D-B81D-27EE6D3B34B9}" type="presParOf" srcId="{E710B982-D3F7-45FC-8EE7-60A6C7624FE5}" destId="{2FDB1527-A120-43D2-82EB-BA61FEAAB649}" srcOrd="8" destOrd="0" presId="urn:microsoft.com/office/officeart/2005/8/layout/vList2"/>
    <dgm:cxn modelId="{C6CBD215-1E29-4C9A-91F0-009DB514B1F4}" type="presParOf" srcId="{E710B982-D3F7-45FC-8EE7-60A6C7624FE5}" destId="{0520CC9F-DE16-4BC5-9709-2D447DAF581E}" srcOrd="9" destOrd="0" presId="urn:microsoft.com/office/officeart/2005/8/layout/vList2"/>
    <dgm:cxn modelId="{FDEE0424-F103-4D96-9C51-3FD436A41F57}" type="presParOf" srcId="{E710B982-D3F7-45FC-8EE7-60A6C7624FE5}" destId="{2C64B1A5-007A-481A-9E2C-65660CEF8128}" srcOrd="10" destOrd="0" presId="urn:microsoft.com/office/officeart/2005/8/layout/vList2"/>
    <dgm:cxn modelId="{323A7FBC-0000-4915-AF47-566C55A169F5}" type="presParOf" srcId="{E710B982-D3F7-45FC-8EE7-60A6C7624FE5}" destId="{84C7D96B-ACE3-46F9-8693-60103433269E}" srcOrd="11" destOrd="0" presId="urn:microsoft.com/office/officeart/2005/8/layout/vList2"/>
    <dgm:cxn modelId="{056070EC-E6DD-4117-9950-ABAD334B5425}" type="presParOf" srcId="{E710B982-D3F7-45FC-8EE7-60A6C7624FE5}" destId="{FC5728D7-3607-48C9-AD20-18351529AE94}" srcOrd="12" destOrd="0" presId="urn:microsoft.com/office/officeart/2005/8/layout/vList2"/>
    <dgm:cxn modelId="{F182BFB0-6DA3-4E31-A2F2-FE68B5D15224}" type="presParOf" srcId="{E710B982-D3F7-45FC-8EE7-60A6C7624FE5}" destId="{5E14BFA4-3BCC-4EDC-94A0-B50CEE9B056A}" srcOrd="13" destOrd="0" presId="urn:microsoft.com/office/officeart/2005/8/layout/vList2"/>
    <dgm:cxn modelId="{0D661018-919B-48C2-B010-B2D5D01698C8}" type="presParOf" srcId="{E710B982-D3F7-45FC-8EE7-60A6C7624FE5}" destId="{82097A19-BB3E-4069-AA0A-568112B32235}" srcOrd="14" destOrd="0" presId="urn:microsoft.com/office/officeart/2005/8/layout/vList2"/>
    <dgm:cxn modelId="{B6B5B77A-B8E1-4831-8492-1D7FEAE19BAE}" type="presParOf" srcId="{E710B982-D3F7-45FC-8EE7-60A6C7624FE5}" destId="{948F6CD6-6E2F-483F-918C-A171A850198B}" srcOrd="15" destOrd="0" presId="urn:microsoft.com/office/officeart/2005/8/layout/vList2"/>
    <dgm:cxn modelId="{04F9E625-AD0F-4684-AD4C-E26EEB52638A}" type="presParOf" srcId="{E710B982-D3F7-45FC-8EE7-60A6C7624FE5}" destId="{5890513A-9A31-450A-96D2-C02FB8360D59}"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Types of Action Result</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IN" sz="1800" dirty="0"/>
            <a:t>View</a:t>
          </a:r>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IN" sz="1800" dirty="0" err="1"/>
            <a:t>PartialView</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IN" sz="1800" dirty="0" err="1"/>
            <a:t>Json</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IN" sz="1800" dirty="0"/>
            <a:t>Content</a:t>
          </a:r>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IN" sz="1800" dirty="0"/>
            <a:t>File</a:t>
          </a:r>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dirty="0" err="1"/>
            <a:t>RedirectToRoute</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dirty="0"/>
            <a:t>Redirect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IN" sz="1800" b="0" i="0" dirty="0" err="1"/>
            <a:t>HttpNotFoundResult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8CF02F6F-82F0-4E23-834F-C1011C0271F8}">
      <dgm:prSet custT="1"/>
      <dgm:spPr/>
      <dgm:t>
        <a:bodyPr/>
        <a:lstStyle/>
        <a:p>
          <a:r>
            <a:rPr lang="en-IN" sz="1800" b="0" i="0" dirty="0"/>
            <a:t>Empty</a:t>
          </a:r>
          <a:endParaRPr lang="en-IN" sz="1800" dirty="0"/>
        </a:p>
      </dgm:t>
    </dgm:pt>
    <dgm:pt modelId="{84814AE2-C083-4305-88B9-A7E176EC9ECA}" type="parTrans" cxnId="{566E529B-4002-41D5-8DEF-04981E975568}">
      <dgm:prSet custT="1"/>
      <dgm:spPr/>
      <dgm:t>
        <a:bodyPr/>
        <a:lstStyle/>
        <a:p>
          <a:endParaRPr lang="en-IN" sz="1800"/>
        </a:p>
      </dgm:t>
    </dgm:pt>
    <dgm:pt modelId="{6344EF49-437F-4731-B7B5-123AFEB1A248}" type="sibTrans" cxnId="{566E529B-4002-41D5-8DEF-04981E975568}">
      <dgm:prSet/>
      <dgm:spPr/>
      <dgm:t>
        <a:bodyPr/>
        <a:lstStyle/>
        <a:p>
          <a:endParaRPr lang="en-IN" sz="1800"/>
        </a:p>
      </dgm:t>
    </dgm:pt>
    <dgm:pt modelId="{48D45B6C-EB38-4908-B0EF-3CF22B21AC6D}">
      <dgm:prSet custT="1"/>
      <dgm:spPr/>
      <dgm:t>
        <a:bodyPr/>
        <a:lstStyle/>
        <a:p>
          <a:r>
            <a:rPr lang="en-IN" sz="1800" b="0" i="0"/>
            <a:t>HttpStatusCodeResult</a:t>
          </a:r>
          <a:endParaRPr lang="en-IN" sz="1800"/>
        </a:p>
      </dgm:t>
    </dgm:pt>
    <dgm:pt modelId="{3ACB32C7-153F-44ED-88F4-C6A7CD290E16}" type="parTrans" cxnId="{92AA2468-0DD4-4CD5-A446-DE755646B388}">
      <dgm:prSet custT="1"/>
      <dgm:spPr/>
      <dgm:t>
        <a:bodyPr/>
        <a:lstStyle/>
        <a:p>
          <a:endParaRPr lang="en-IN" sz="1800"/>
        </a:p>
      </dgm:t>
    </dgm:pt>
    <dgm:pt modelId="{C149FFF9-5DD3-4D0E-B183-2D09A7E4430D}" type="sibTrans" cxnId="{92AA2468-0DD4-4CD5-A446-DE755646B388}">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10" custScaleX="2000000"/>
      <dgm:spPr/>
    </dgm:pt>
    <dgm:pt modelId="{DCE88846-10B6-499C-9686-7D1F72D646F4}" type="pres">
      <dgm:prSet presAssocID="{1AFA0425-4C2B-4AFD-8A39-EC4C271F8869}" presName="connTx" presStyleLbl="parChTrans1D2" presStyleIdx="0" presStyleCnt="10"/>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10"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10" custScaleX="2000000"/>
      <dgm:spPr/>
    </dgm:pt>
    <dgm:pt modelId="{E0317414-BD98-4BDA-8C02-7F86CA9360D7}" type="pres">
      <dgm:prSet presAssocID="{80836EBC-6685-454F-8C01-BFE2A0D99349}" presName="connTx" presStyleLbl="parChTrans1D2" presStyleIdx="1" presStyleCnt="10"/>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10"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10" custScaleX="2000000"/>
      <dgm:spPr/>
    </dgm:pt>
    <dgm:pt modelId="{DA8CE4CD-7EAA-4239-9322-DEBC3200A74F}" type="pres">
      <dgm:prSet presAssocID="{E6FDAFED-A644-45AF-8546-865C03F08EF0}" presName="connTx" presStyleLbl="parChTrans1D2" presStyleIdx="2" presStyleCnt="10"/>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10"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10" custScaleX="2000000"/>
      <dgm:spPr/>
    </dgm:pt>
    <dgm:pt modelId="{EA030768-4879-497A-85B7-8F3ECD8D17C1}" type="pres">
      <dgm:prSet presAssocID="{B9801753-19B1-4976-B19A-7E1767140611}" presName="connTx" presStyleLbl="parChTrans1D2" presStyleIdx="3" presStyleCnt="10"/>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10"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10" custScaleX="2000000"/>
      <dgm:spPr/>
    </dgm:pt>
    <dgm:pt modelId="{82EAC0B2-7F52-472E-975B-C124F3BAB648}" type="pres">
      <dgm:prSet presAssocID="{E71953AA-1F8D-4E55-A3F1-4D038BED8A6D}" presName="connTx" presStyleLbl="parChTrans1D2" presStyleIdx="4" presStyleCnt="10"/>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10"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10" custScaleX="2000000"/>
      <dgm:spPr/>
    </dgm:pt>
    <dgm:pt modelId="{7E096E4D-A139-43A8-ABB1-459B496F8939}" type="pres">
      <dgm:prSet presAssocID="{A34B7B4C-1048-4884-B640-38AA867A6BE8}" presName="connTx" presStyleLbl="parChTrans1D2" presStyleIdx="5" presStyleCnt="10"/>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10"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10" custScaleX="2000000"/>
      <dgm:spPr/>
    </dgm:pt>
    <dgm:pt modelId="{32CA833D-3ADD-41C9-B9F0-DCA026B95EC7}" type="pres">
      <dgm:prSet presAssocID="{E23AC954-179D-4B6A-9546-C04A26C8B51C}" presName="connTx" presStyleLbl="parChTrans1D2" presStyleIdx="6" presStyleCnt="10"/>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10"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10" custScaleX="2000000"/>
      <dgm:spPr/>
    </dgm:pt>
    <dgm:pt modelId="{5D370F74-9083-4889-B574-280DA154D5D4}" type="pres">
      <dgm:prSet presAssocID="{C11B7851-1E0E-4D18-B450-801238314ADE}" presName="connTx" presStyleLbl="parChTrans1D2" presStyleIdx="7" presStyleCnt="10"/>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10" custScaleX="181521">
        <dgm:presLayoutVars>
          <dgm:chPref val="3"/>
        </dgm:presLayoutVars>
      </dgm:prSet>
      <dgm:spPr/>
    </dgm:pt>
    <dgm:pt modelId="{47053428-55EB-407A-BA67-DA6AF8C26CC5}" type="pres">
      <dgm:prSet presAssocID="{C53D43AA-4851-4143-A5AE-61E2EDAE80D7}" presName="level3hierChild" presStyleCnt="0"/>
      <dgm:spPr/>
    </dgm:pt>
    <dgm:pt modelId="{39F6D08A-0C82-4ED3-876E-21F5F8133A1D}" type="pres">
      <dgm:prSet presAssocID="{3ACB32C7-153F-44ED-88F4-C6A7CD290E16}" presName="conn2-1" presStyleLbl="parChTrans1D2" presStyleIdx="8" presStyleCnt="10" custScaleX="2000000"/>
      <dgm:spPr/>
    </dgm:pt>
    <dgm:pt modelId="{3C5D0AB0-93D2-4E43-8CCB-04042C3943A6}" type="pres">
      <dgm:prSet presAssocID="{3ACB32C7-153F-44ED-88F4-C6A7CD290E16}" presName="connTx" presStyleLbl="parChTrans1D2" presStyleIdx="8" presStyleCnt="10"/>
      <dgm:spPr/>
    </dgm:pt>
    <dgm:pt modelId="{B84A3646-FBB3-4C2F-B8F8-E55185C95FD3}" type="pres">
      <dgm:prSet presAssocID="{48D45B6C-EB38-4908-B0EF-3CF22B21AC6D}" presName="root2" presStyleCnt="0"/>
      <dgm:spPr/>
    </dgm:pt>
    <dgm:pt modelId="{D2923E53-FA05-498E-B78E-AE8CFEB8ECD8}" type="pres">
      <dgm:prSet presAssocID="{48D45B6C-EB38-4908-B0EF-3CF22B21AC6D}" presName="LevelTwoTextNode" presStyleLbl="node2" presStyleIdx="8" presStyleCnt="10" custScaleX="181521">
        <dgm:presLayoutVars>
          <dgm:chPref val="3"/>
        </dgm:presLayoutVars>
      </dgm:prSet>
      <dgm:spPr/>
    </dgm:pt>
    <dgm:pt modelId="{57F7EBAD-FC20-4440-A814-7B2329EC238C}" type="pres">
      <dgm:prSet presAssocID="{48D45B6C-EB38-4908-B0EF-3CF22B21AC6D}" presName="level3hierChild" presStyleCnt="0"/>
      <dgm:spPr/>
    </dgm:pt>
    <dgm:pt modelId="{F6D352DA-44CA-4650-950B-C4F29371395E}" type="pres">
      <dgm:prSet presAssocID="{84814AE2-C083-4305-88B9-A7E176EC9ECA}" presName="conn2-1" presStyleLbl="parChTrans1D2" presStyleIdx="9" presStyleCnt="10" custScaleX="2000000"/>
      <dgm:spPr/>
    </dgm:pt>
    <dgm:pt modelId="{68664BE1-2CAD-4FAF-90DB-178A272FF9CE}" type="pres">
      <dgm:prSet presAssocID="{84814AE2-C083-4305-88B9-A7E176EC9ECA}" presName="connTx" presStyleLbl="parChTrans1D2" presStyleIdx="9" presStyleCnt="10"/>
      <dgm:spPr/>
    </dgm:pt>
    <dgm:pt modelId="{5DDAA0E6-C714-4348-A800-0A8D7618BC0A}" type="pres">
      <dgm:prSet presAssocID="{8CF02F6F-82F0-4E23-834F-C1011C0271F8}" presName="root2" presStyleCnt="0"/>
      <dgm:spPr/>
    </dgm:pt>
    <dgm:pt modelId="{D9D324BE-81EC-4CD0-92B1-398329B0E91A}" type="pres">
      <dgm:prSet presAssocID="{8CF02F6F-82F0-4E23-834F-C1011C0271F8}" presName="LevelTwoTextNode" presStyleLbl="node2" presStyleIdx="9" presStyleCnt="10" custScaleX="181521">
        <dgm:presLayoutVars>
          <dgm:chPref val="3"/>
        </dgm:presLayoutVars>
      </dgm:prSet>
      <dgm:spPr/>
    </dgm:pt>
    <dgm:pt modelId="{013B180E-91C1-436E-9AC6-60B9E8B0A0C6}" type="pres">
      <dgm:prSet presAssocID="{8CF02F6F-82F0-4E23-834F-C1011C0271F8}"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1AB8D811-3F14-4F18-8603-51429E1DFE62}" type="presOf" srcId="{8CF02F6F-82F0-4E23-834F-C1011C0271F8}" destId="{D9D324BE-81EC-4CD0-92B1-398329B0E91A}"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92AA2468-0DD4-4CD5-A446-DE755646B388}" srcId="{F7064E30-60F1-406B-ADA9-31EC63D0151C}" destId="{48D45B6C-EB38-4908-B0EF-3CF22B21AC6D}" srcOrd="8" destOrd="0" parTransId="{3ACB32C7-153F-44ED-88F4-C6A7CD290E16}" sibTransId="{C149FFF9-5DD3-4D0E-B183-2D09A7E4430D}"/>
    <dgm:cxn modelId="{3BF39648-F7F1-464C-AE4B-DC683DED3674}" type="presOf" srcId="{3ACB32C7-153F-44ED-88F4-C6A7CD290E16}" destId="{3C5D0AB0-93D2-4E43-8CCB-04042C3943A6}" srcOrd="1" destOrd="0" presId="urn:microsoft.com/office/officeart/2008/layout/HorizontalMultiLevelHierarchy"/>
    <dgm:cxn modelId="{03950F69-2236-417E-83E3-3ABE39C9E4A8}" type="presOf" srcId="{84814AE2-C083-4305-88B9-A7E176EC9ECA}" destId="{68664BE1-2CAD-4FAF-90DB-178A272FF9CE}" srcOrd="1" destOrd="0" presId="urn:microsoft.com/office/officeart/2008/layout/HorizontalMultiLevelHierarchy"/>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DAB81571-8424-4439-B291-95D5F3587F29}" type="presOf" srcId="{3ACB32C7-153F-44ED-88F4-C6A7CD290E16}" destId="{39F6D08A-0C82-4ED3-876E-21F5F8133A1D}" srcOrd="0" destOrd="0" presId="urn:microsoft.com/office/officeart/2008/layout/HorizontalMultiLevelHierarchy"/>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717D0187-6E20-4D44-BD1E-AD1ED2EDA891}" type="presOf" srcId="{84814AE2-C083-4305-88B9-A7E176EC9ECA}" destId="{F6D352DA-44CA-4650-950B-C4F29371395E}"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566E529B-4002-41D5-8DEF-04981E975568}" srcId="{F7064E30-60F1-406B-ADA9-31EC63D0151C}" destId="{8CF02F6F-82F0-4E23-834F-C1011C0271F8}" srcOrd="9" destOrd="0" parTransId="{84814AE2-C083-4305-88B9-A7E176EC9ECA}" sibTransId="{6344EF49-437F-4731-B7B5-123AFEB1A248}"/>
    <dgm:cxn modelId="{21B008A0-6DFA-45CC-8128-F0C30E7616BB}" srcId="{F7064E30-60F1-406B-ADA9-31EC63D0151C}" destId="{C5AB508D-32A1-4435-BBFE-FDB68F01D674}" srcOrd="0" destOrd="0" parTransId="{1AFA0425-4C2B-4AFD-8A39-EC4C271F8869}" sibTransId="{6803E1C1-C203-46B6-8C3C-1DE8B76052CB}"/>
    <dgm:cxn modelId="{F0E8CBA2-AF47-438D-A3C5-78910A2EE331}" type="presOf" srcId="{48D45B6C-EB38-4908-B0EF-3CF22B21AC6D}" destId="{D2923E53-FA05-498E-B78E-AE8CFEB8ECD8}" srcOrd="0" destOrd="0" presId="urn:microsoft.com/office/officeart/2008/layout/HorizontalMultiLevelHierarchy"/>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 modelId="{0761A803-E71D-4852-B5B0-AEB9E2D76957}" type="presParOf" srcId="{CB148836-BC01-4163-B457-911E45A089DB}" destId="{39F6D08A-0C82-4ED3-876E-21F5F8133A1D}" srcOrd="16" destOrd="0" presId="urn:microsoft.com/office/officeart/2008/layout/HorizontalMultiLevelHierarchy"/>
    <dgm:cxn modelId="{9A41DDD4-F954-48D5-923A-247DE534B05A}" type="presParOf" srcId="{39F6D08A-0C82-4ED3-876E-21F5F8133A1D}" destId="{3C5D0AB0-93D2-4E43-8CCB-04042C3943A6}" srcOrd="0" destOrd="0" presId="urn:microsoft.com/office/officeart/2008/layout/HorizontalMultiLevelHierarchy"/>
    <dgm:cxn modelId="{39D93CB8-D610-462C-906C-DD2CDEF7F63C}" type="presParOf" srcId="{CB148836-BC01-4163-B457-911E45A089DB}" destId="{B84A3646-FBB3-4C2F-B8F8-E55185C95FD3}" srcOrd="17" destOrd="0" presId="urn:microsoft.com/office/officeart/2008/layout/HorizontalMultiLevelHierarchy"/>
    <dgm:cxn modelId="{FE7D38D4-ACA1-4D92-B12A-3F65005078BD}" type="presParOf" srcId="{B84A3646-FBB3-4C2F-B8F8-E55185C95FD3}" destId="{D2923E53-FA05-498E-B78E-AE8CFEB8ECD8}" srcOrd="0" destOrd="0" presId="urn:microsoft.com/office/officeart/2008/layout/HorizontalMultiLevelHierarchy"/>
    <dgm:cxn modelId="{41858CF7-31FA-44E1-8155-8A87BD740DD9}" type="presParOf" srcId="{B84A3646-FBB3-4C2F-B8F8-E55185C95FD3}" destId="{57F7EBAD-FC20-4440-A814-7B2329EC238C}" srcOrd="1" destOrd="0" presId="urn:microsoft.com/office/officeart/2008/layout/HorizontalMultiLevelHierarchy"/>
    <dgm:cxn modelId="{5C997478-60FA-42EF-A5F6-EE9F5E595330}" type="presParOf" srcId="{CB148836-BC01-4163-B457-911E45A089DB}" destId="{F6D352DA-44CA-4650-950B-C4F29371395E}" srcOrd="18" destOrd="0" presId="urn:microsoft.com/office/officeart/2008/layout/HorizontalMultiLevelHierarchy"/>
    <dgm:cxn modelId="{7A1EFE7D-3582-4C76-91C1-A214CF9F85DC}" type="presParOf" srcId="{F6D352DA-44CA-4650-950B-C4F29371395E}" destId="{68664BE1-2CAD-4FAF-90DB-178A272FF9CE}" srcOrd="0" destOrd="0" presId="urn:microsoft.com/office/officeart/2008/layout/HorizontalMultiLevelHierarchy"/>
    <dgm:cxn modelId="{55456993-EEA2-4E67-B3DF-DC658869F8EF}" type="presParOf" srcId="{CB148836-BC01-4163-B457-911E45A089DB}" destId="{5DDAA0E6-C714-4348-A800-0A8D7618BC0A}" srcOrd="19" destOrd="0" presId="urn:microsoft.com/office/officeart/2008/layout/HorizontalMultiLevelHierarchy"/>
    <dgm:cxn modelId="{D7DB1824-A8D2-4433-80EE-E24F103751CC}" type="presParOf" srcId="{5DDAA0E6-C714-4348-A800-0A8D7618BC0A}" destId="{D9D324BE-81EC-4CD0-92B1-398329B0E91A}" srcOrd="0" destOrd="0" presId="urn:microsoft.com/office/officeart/2008/layout/HorizontalMultiLevelHierarchy"/>
    <dgm:cxn modelId="{243E981B-D0B0-458F-8D00-D0E1E9E11688}" type="presParOf" srcId="{5DDAA0E6-C714-4348-A800-0A8D7618BC0A}" destId="{013B180E-91C1-436E-9AC6-60B9E8B0A0C6}"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3" csCatId="colorful" phldr="1"/>
      <dgm:spPr/>
      <dgm:t>
        <a:bodyPr/>
        <a:lstStyle/>
        <a:p>
          <a:endParaRPr lang="en-IN"/>
        </a:p>
      </dgm:t>
    </dgm:pt>
    <dgm:pt modelId="{C9705193-F4A7-43C6-8872-D10C19386349}">
      <dgm:prSet phldrT="[Text]" custT="1"/>
      <dgm:spPr/>
      <dgm:t>
        <a:bodyPr/>
        <a:lstStyle/>
        <a:p>
          <a:r>
            <a:rPr lang="en-IN" sz="1800" dirty="0"/>
            <a:t>State Management in ASP.NET</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dirty="0"/>
            <a:t>Client Side</a:t>
          </a:r>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dirty="0"/>
            <a:t>Server Side</a:t>
          </a:r>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D4DD2724-6C10-42E4-A46F-85026AC28E41}">
      <dgm:prSet custT="1"/>
      <dgm:spPr/>
      <dgm:t>
        <a:bodyPr/>
        <a:lstStyle/>
        <a:p>
          <a:r>
            <a:rPr lang="en-IN" sz="1800" dirty="0"/>
            <a:t>Cookies</a:t>
          </a:r>
        </a:p>
      </dgm:t>
    </dgm:pt>
    <dgm:pt modelId="{EEC5980E-2076-4AA0-8701-B98DFADDA181}" type="parTrans" cxnId="{66595EB3-BCB9-4DF8-88D9-8F6348C1650B}">
      <dgm:prSet/>
      <dgm:spPr/>
      <dgm:t>
        <a:bodyPr/>
        <a:lstStyle/>
        <a:p>
          <a:endParaRPr lang="en-IN" sz="1800"/>
        </a:p>
      </dgm:t>
    </dgm:pt>
    <dgm:pt modelId="{EFA89548-5F39-4ECC-9C1A-FBD794A7538F}" type="sibTrans" cxnId="{66595EB3-BCB9-4DF8-88D9-8F6348C1650B}">
      <dgm:prSet/>
      <dgm:spPr/>
      <dgm:t>
        <a:bodyPr/>
        <a:lstStyle/>
        <a:p>
          <a:endParaRPr lang="en-IN" sz="1800"/>
        </a:p>
      </dgm:t>
    </dgm:pt>
    <dgm:pt modelId="{0C15B092-E41C-4006-95A7-88C23AAF7E3D}">
      <dgm:prSet custT="1"/>
      <dgm:spPr/>
      <dgm:t>
        <a:bodyPr/>
        <a:lstStyle/>
        <a:p>
          <a:r>
            <a:rPr lang="en-IN" sz="1800" dirty="0"/>
            <a:t>Hidden Field</a:t>
          </a:r>
        </a:p>
      </dgm:t>
    </dgm:pt>
    <dgm:pt modelId="{09AC7AA7-B72A-4A00-B732-AB77964F5E10}" type="parTrans" cxnId="{1E62DA32-9DA3-4F6D-B04C-003209C67C60}">
      <dgm:prSet/>
      <dgm:spPr/>
      <dgm:t>
        <a:bodyPr/>
        <a:lstStyle/>
        <a:p>
          <a:endParaRPr lang="en-IN" sz="1800"/>
        </a:p>
      </dgm:t>
    </dgm:pt>
    <dgm:pt modelId="{64DDE694-0440-4178-A55B-63137A5581A1}" type="sibTrans" cxnId="{1E62DA32-9DA3-4F6D-B04C-003209C67C60}">
      <dgm:prSet/>
      <dgm:spPr/>
      <dgm:t>
        <a:bodyPr/>
        <a:lstStyle/>
        <a:p>
          <a:endParaRPr lang="en-IN" sz="1800"/>
        </a:p>
      </dgm:t>
    </dgm:pt>
    <dgm:pt modelId="{A49AAD62-FD7D-49F5-91A1-2D79A104A59A}">
      <dgm:prSet custT="1"/>
      <dgm:spPr/>
      <dgm:t>
        <a:bodyPr/>
        <a:lstStyle/>
        <a:p>
          <a:r>
            <a:rPr lang="en-IN" sz="1800" dirty="0" err="1"/>
            <a:t>ViewState</a:t>
          </a:r>
          <a:endParaRPr lang="en-IN" sz="1800" dirty="0"/>
        </a:p>
      </dgm:t>
    </dgm:pt>
    <dgm:pt modelId="{207C5014-F88A-4B0F-A70A-C0CE52E1F0BE}" type="parTrans" cxnId="{F8FABDAE-856D-423A-A360-6BBD5B841B55}">
      <dgm:prSet/>
      <dgm:spPr/>
      <dgm:t>
        <a:bodyPr/>
        <a:lstStyle/>
        <a:p>
          <a:endParaRPr lang="en-IN" sz="1800"/>
        </a:p>
      </dgm:t>
    </dgm:pt>
    <dgm:pt modelId="{5063A4A3-D712-446D-A636-5A52695C45EE}" type="sibTrans" cxnId="{F8FABDAE-856D-423A-A360-6BBD5B841B55}">
      <dgm:prSet/>
      <dgm:spPr/>
      <dgm:t>
        <a:bodyPr/>
        <a:lstStyle/>
        <a:p>
          <a:endParaRPr lang="en-IN" sz="1800"/>
        </a:p>
      </dgm:t>
    </dgm:pt>
    <dgm:pt modelId="{7A56FA32-F088-473D-8EC5-E81CB0BE74EE}">
      <dgm:prSet custT="1"/>
      <dgm:spPr/>
      <dgm:t>
        <a:bodyPr/>
        <a:lstStyle/>
        <a:p>
          <a:r>
            <a:rPr lang="en-IN" sz="1800" dirty="0"/>
            <a:t>Query String</a:t>
          </a:r>
        </a:p>
      </dgm:t>
    </dgm:pt>
    <dgm:pt modelId="{7F35AB53-A8E2-4A8B-996F-D1BD784C9D82}" type="parTrans" cxnId="{E0F9BDBB-CC15-4151-A59D-E43205913F6A}">
      <dgm:prSet/>
      <dgm:spPr/>
      <dgm:t>
        <a:bodyPr/>
        <a:lstStyle/>
        <a:p>
          <a:endParaRPr lang="en-IN" sz="1800"/>
        </a:p>
      </dgm:t>
    </dgm:pt>
    <dgm:pt modelId="{41E33309-7602-4236-AB82-E8474C727291}" type="sibTrans" cxnId="{E0F9BDBB-CC15-4151-A59D-E43205913F6A}">
      <dgm:prSet/>
      <dgm:spPr/>
      <dgm:t>
        <a:bodyPr/>
        <a:lstStyle/>
        <a:p>
          <a:endParaRPr lang="en-IN" sz="1800"/>
        </a:p>
      </dgm:t>
    </dgm:pt>
    <dgm:pt modelId="{6A79ED1C-3031-4013-9757-8A9E1B48AF13}">
      <dgm:prSet custT="1"/>
      <dgm:spPr/>
      <dgm:t>
        <a:bodyPr/>
        <a:lstStyle/>
        <a:p>
          <a:r>
            <a:rPr lang="en-IN" sz="1800" dirty="0"/>
            <a:t>Session State</a:t>
          </a:r>
        </a:p>
      </dgm:t>
    </dgm:pt>
    <dgm:pt modelId="{7076AC0B-3960-4A50-BBFE-2B5A5AE206CA}" type="parTrans" cxnId="{9BAD3AC6-03B4-4EF7-8811-77C9F859C365}">
      <dgm:prSet/>
      <dgm:spPr/>
      <dgm:t>
        <a:bodyPr/>
        <a:lstStyle/>
        <a:p>
          <a:endParaRPr lang="en-IN" sz="1800"/>
        </a:p>
      </dgm:t>
    </dgm:pt>
    <dgm:pt modelId="{D4E23800-97F7-4787-9B9B-7202F2BB88A1}" type="sibTrans" cxnId="{9BAD3AC6-03B4-4EF7-8811-77C9F859C365}">
      <dgm:prSet/>
      <dgm:spPr/>
      <dgm:t>
        <a:bodyPr/>
        <a:lstStyle/>
        <a:p>
          <a:endParaRPr lang="en-IN"/>
        </a:p>
      </dgm:t>
    </dgm:pt>
    <dgm:pt modelId="{05022D89-795F-4CC3-B23E-26508F018D8F}">
      <dgm:prSet custT="1"/>
      <dgm:spPr/>
      <dgm:t>
        <a:bodyPr/>
        <a:lstStyle/>
        <a:p>
          <a:r>
            <a:rPr lang="en-IN" sz="1800" dirty="0"/>
            <a:t>Application State</a:t>
          </a:r>
        </a:p>
      </dgm:t>
    </dgm:pt>
    <dgm:pt modelId="{EDB937A3-208C-43CF-AC7E-19EDFA8475A9}" type="parTrans" cxnId="{DD0A0A9E-9F86-4E10-BDD9-CDE8DB7D7D27}">
      <dgm:prSet/>
      <dgm:spPr/>
      <dgm:t>
        <a:bodyPr/>
        <a:lstStyle/>
        <a:p>
          <a:endParaRPr lang="en-IN" sz="1800"/>
        </a:p>
      </dgm:t>
    </dgm:pt>
    <dgm:pt modelId="{BD6AA981-E208-4D44-9003-0438E2552476}" type="sibTrans" cxnId="{DD0A0A9E-9F86-4E10-BDD9-CDE8DB7D7D27}">
      <dgm:prSet/>
      <dgm:spPr/>
      <dgm:t>
        <a:bodyPr/>
        <a:lstStyle/>
        <a:p>
          <a:endParaRPr lang="en-IN"/>
        </a:p>
      </dgm:t>
    </dgm:pt>
    <dgm:pt modelId="{973AFF5E-EC15-48DC-811C-2510E37B940C}">
      <dgm:prSet custT="1"/>
      <dgm:spPr/>
      <dgm:t>
        <a:bodyPr/>
        <a:lstStyle/>
        <a:p>
          <a:r>
            <a:rPr lang="en-IN" sz="1800" dirty="0"/>
            <a:t>Caching</a:t>
          </a:r>
        </a:p>
      </dgm:t>
    </dgm:pt>
    <dgm:pt modelId="{270FB5A3-2EB8-40B7-A99A-C5DCEB0F6C85}" type="parTrans" cxnId="{82927803-F771-4B5C-BD04-C1B792AB08B9}">
      <dgm:prSet/>
      <dgm:spPr/>
      <dgm:t>
        <a:bodyPr/>
        <a:lstStyle/>
        <a:p>
          <a:endParaRPr lang="en-IN" sz="1800"/>
        </a:p>
      </dgm:t>
    </dgm:pt>
    <dgm:pt modelId="{5C37EF88-C980-43B9-A315-1EACF9AF0774}" type="sibTrans" cxnId="{82927803-F771-4B5C-BD04-C1B792AB08B9}">
      <dgm:prSet/>
      <dgm:spPr/>
      <dgm:t>
        <a:bodyPr/>
        <a:lstStyle/>
        <a:p>
          <a:endParaRPr lang="en-IN"/>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2"/>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2" custLinFactNeighborX="-38804" custLinFactNeighborY="-1848">
        <dgm:presLayoutVars>
          <dgm:chPref val="3"/>
        </dgm:presLayoutVars>
      </dgm:prSet>
      <dgm:spPr/>
    </dgm:pt>
    <dgm:pt modelId="{E8CF9E4C-F747-46CE-9E5A-8D61D83C4DD8}" type="pres">
      <dgm:prSet presAssocID="{CB02F1E0-2E11-4516-8650-2F67C16544B5}" presName="rootConnector" presStyleLbl="node2" presStyleIdx="0" presStyleCnt="2"/>
      <dgm:spPr/>
    </dgm:pt>
    <dgm:pt modelId="{4DB1F1A6-8C76-4177-A7EE-09F74A32F51A}" type="pres">
      <dgm:prSet presAssocID="{CB02F1E0-2E11-4516-8650-2F67C16544B5}" presName="hierChild4" presStyleCnt="0"/>
      <dgm:spPr/>
    </dgm:pt>
    <dgm:pt modelId="{6639D482-4032-4E76-B2A9-63BF9AF9626A}" type="pres">
      <dgm:prSet presAssocID="{EEC5980E-2076-4AA0-8701-B98DFADDA181}" presName="Name37" presStyleLbl="parChTrans1D3" presStyleIdx="0" presStyleCnt="7"/>
      <dgm:spPr/>
    </dgm:pt>
    <dgm:pt modelId="{3F036FEF-2A5C-440F-B6F8-150E1408BCF0}" type="pres">
      <dgm:prSet presAssocID="{D4DD2724-6C10-42E4-A46F-85026AC28E41}" presName="hierRoot2" presStyleCnt="0">
        <dgm:presLayoutVars>
          <dgm:hierBranch val="init"/>
        </dgm:presLayoutVars>
      </dgm:prSet>
      <dgm:spPr/>
    </dgm:pt>
    <dgm:pt modelId="{151262BF-947C-4D02-9DF2-F14E9DC258A2}" type="pres">
      <dgm:prSet presAssocID="{D4DD2724-6C10-42E4-A46F-85026AC28E41}" presName="rootComposite" presStyleCnt="0"/>
      <dgm:spPr/>
    </dgm:pt>
    <dgm:pt modelId="{E96DBB00-6F99-4057-8ED1-35D11FE372EC}" type="pres">
      <dgm:prSet presAssocID="{D4DD2724-6C10-42E4-A46F-85026AC28E41}" presName="rootText" presStyleLbl="node3" presStyleIdx="0" presStyleCnt="7">
        <dgm:presLayoutVars>
          <dgm:chPref val="3"/>
        </dgm:presLayoutVars>
      </dgm:prSet>
      <dgm:spPr/>
    </dgm:pt>
    <dgm:pt modelId="{4C4D735F-1996-42EE-B687-9504AEDD41AB}" type="pres">
      <dgm:prSet presAssocID="{D4DD2724-6C10-42E4-A46F-85026AC28E41}" presName="rootConnector" presStyleLbl="node3" presStyleIdx="0" presStyleCnt="7"/>
      <dgm:spPr/>
    </dgm:pt>
    <dgm:pt modelId="{0E53B5BB-E58C-45E2-A1E3-0AE77B46FD03}" type="pres">
      <dgm:prSet presAssocID="{D4DD2724-6C10-42E4-A46F-85026AC28E41}" presName="hierChild4" presStyleCnt="0"/>
      <dgm:spPr/>
    </dgm:pt>
    <dgm:pt modelId="{A52D716B-00A0-4B7D-8FEE-0611D4566796}" type="pres">
      <dgm:prSet presAssocID="{D4DD2724-6C10-42E4-A46F-85026AC28E41}" presName="hierChild5" presStyleCnt="0"/>
      <dgm:spPr/>
    </dgm:pt>
    <dgm:pt modelId="{F988B7F9-36D6-404F-BDF8-27C34030E79F}" type="pres">
      <dgm:prSet presAssocID="{09AC7AA7-B72A-4A00-B732-AB77964F5E10}" presName="Name37" presStyleLbl="parChTrans1D3" presStyleIdx="1" presStyleCnt="7"/>
      <dgm:spPr/>
    </dgm:pt>
    <dgm:pt modelId="{87548F52-F6F3-4B4F-B604-61066B853B0B}" type="pres">
      <dgm:prSet presAssocID="{0C15B092-E41C-4006-95A7-88C23AAF7E3D}" presName="hierRoot2" presStyleCnt="0">
        <dgm:presLayoutVars>
          <dgm:hierBranch val="init"/>
        </dgm:presLayoutVars>
      </dgm:prSet>
      <dgm:spPr/>
    </dgm:pt>
    <dgm:pt modelId="{E859E219-29CF-46E6-BE71-3E6AF318B14D}" type="pres">
      <dgm:prSet presAssocID="{0C15B092-E41C-4006-95A7-88C23AAF7E3D}" presName="rootComposite" presStyleCnt="0"/>
      <dgm:spPr/>
    </dgm:pt>
    <dgm:pt modelId="{9A36AF1A-2C40-4631-84A3-F789A8FB4F2B}" type="pres">
      <dgm:prSet presAssocID="{0C15B092-E41C-4006-95A7-88C23AAF7E3D}" presName="rootText" presStyleLbl="node3" presStyleIdx="1" presStyleCnt="7">
        <dgm:presLayoutVars>
          <dgm:chPref val="3"/>
        </dgm:presLayoutVars>
      </dgm:prSet>
      <dgm:spPr/>
    </dgm:pt>
    <dgm:pt modelId="{3838038D-D8FF-4F18-ADCD-1B443A231FB1}" type="pres">
      <dgm:prSet presAssocID="{0C15B092-E41C-4006-95A7-88C23AAF7E3D}" presName="rootConnector" presStyleLbl="node3" presStyleIdx="1" presStyleCnt="7"/>
      <dgm:spPr/>
    </dgm:pt>
    <dgm:pt modelId="{F05EA44D-22FD-4934-ADC3-0D5585BDCB7A}" type="pres">
      <dgm:prSet presAssocID="{0C15B092-E41C-4006-95A7-88C23AAF7E3D}" presName="hierChild4" presStyleCnt="0"/>
      <dgm:spPr/>
    </dgm:pt>
    <dgm:pt modelId="{AC24BF7C-A525-413B-9873-088799EA22ED}" type="pres">
      <dgm:prSet presAssocID="{0C15B092-E41C-4006-95A7-88C23AAF7E3D}" presName="hierChild5" presStyleCnt="0"/>
      <dgm:spPr/>
    </dgm:pt>
    <dgm:pt modelId="{31C6EF2E-0D8A-4BF8-A48C-9D9A53F3E631}" type="pres">
      <dgm:prSet presAssocID="{207C5014-F88A-4B0F-A70A-C0CE52E1F0BE}" presName="Name37" presStyleLbl="parChTrans1D3" presStyleIdx="2" presStyleCnt="7"/>
      <dgm:spPr/>
    </dgm:pt>
    <dgm:pt modelId="{D6788C49-A629-45BB-8C48-62D509BFBCC9}" type="pres">
      <dgm:prSet presAssocID="{A49AAD62-FD7D-49F5-91A1-2D79A104A59A}" presName="hierRoot2" presStyleCnt="0">
        <dgm:presLayoutVars>
          <dgm:hierBranch val="init"/>
        </dgm:presLayoutVars>
      </dgm:prSet>
      <dgm:spPr/>
    </dgm:pt>
    <dgm:pt modelId="{8F207536-45CF-4E0F-BDA5-C528F6125553}" type="pres">
      <dgm:prSet presAssocID="{A49AAD62-FD7D-49F5-91A1-2D79A104A59A}" presName="rootComposite" presStyleCnt="0"/>
      <dgm:spPr/>
    </dgm:pt>
    <dgm:pt modelId="{7389E77C-C437-44A5-9203-A1DAC196DBBB}" type="pres">
      <dgm:prSet presAssocID="{A49AAD62-FD7D-49F5-91A1-2D79A104A59A}" presName="rootText" presStyleLbl="node3" presStyleIdx="2" presStyleCnt="7">
        <dgm:presLayoutVars>
          <dgm:chPref val="3"/>
        </dgm:presLayoutVars>
      </dgm:prSet>
      <dgm:spPr/>
    </dgm:pt>
    <dgm:pt modelId="{A1E2927C-7FCA-4D2A-80F4-A336B16E3CCC}" type="pres">
      <dgm:prSet presAssocID="{A49AAD62-FD7D-49F5-91A1-2D79A104A59A}" presName="rootConnector" presStyleLbl="node3" presStyleIdx="2" presStyleCnt="7"/>
      <dgm:spPr/>
    </dgm:pt>
    <dgm:pt modelId="{981218DD-04D7-4B73-AB0E-18DD6C991102}" type="pres">
      <dgm:prSet presAssocID="{A49AAD62-FD7D-49F5-91A1-2D79A104A59A}" presName="hierChild4" presStyleCnt="0"/>
      <dgm:spPr/>
    </dgm:pt>
    <dgm:pt modelId="{01263067-6F5E-4A81-8A51-6FA8B970BF04}" type="pres">
      <dgm:prSet presAssocID="{A49AAD62-FD7D-49F5-91A1-2D79A104A59A}" presName="hierChild5" presStyleCnt="0"/>
      <dgm:spPr/>
    </dgm:pt>
    <dgm:pt modelId="{67C416D9-022D-41F4-B263-04E623B99773}" type="pres">
      <dgm:prSet presAssocID="{7F35AB53-A8E2-4A8B-996F-D1BD784C9D82}" presName="Name37" presStyleLbl="parChTrans1D3" presStyleIdx="3" presStyleCnt="7"/>
      <dgm:spPr/>
    </dgm:pt>
    <dgm:pt modelId="{CC711837-0EA1-44A5-8B3E-7A81FDE6A0C2}" type="pres">
      <dgm:prSet presAssocID="{7A56FA32-F088-473D-8EC5-E81CB0BE74EE}" presName="hierRoot2" presStyleCnt="0">
        <dgm:presLayoutVars>
          <dgm:hierBranch val="init"/>
        </dgm:presLayoutVars>
      </dgm:prSet>
      <dgm:spPr/>
    </dgm:pt>
    <dgm:pt modelId="{3A08FB05-4206-4A5F-A240-63835C32D8B3}" type="pres">
      <dgm:prSet presAssocID="{7A56FA32-F088-473D-8EC5-E81CB0BE74EE}" presName="rootComposite" presStyleCnt="0"/>
      <dgm:spPr/>
    </dgm:pt>
    <dgm:pt modelId="{9D1575DE-22F7-407E-AE79-7ADDDF57C3F7}" type="pres">
      <dgm:prSet presAssocID="{7A56FA32-F088-473D-8EC5-E81CB0BE74EE}" presName="rootText" presStyleLbl="node3" presStyleIdx="3" presStyleCnt="7" custLinFactNeighborX="1330">
        <dgm:presLayoutVars>
          <dgm:chPref val="3"/>
        </dgm:presLayoutVars>
      </dgm:prSet>
      <dgm:spPr/>
    </dgm:pt>
    <dgm:pt modelId="{90CE604D-236E-4FDF-A81E-D728BB6C504A}" type="pres">
      <dgm:prSet presAssocID="{7A56FA32-F088-473D-8EC5-E81CB0BE74EE}" presName="rootConnector" presStyleLbl="node3" presStyleIdx="3" presStyleCnt="7"/>
      <dgm:spPr/>
    </dgm:pt>
    <dgm:pt modelId="{08957BDA-B26D-405D-91B5-24782635840F}" type="pres">
      <dgm:prSet presAssocID="{7A56FA32-F088-473D-8EC5-E81CB0BE74EE}" presName="hierChild4" presStyleCnt="0"/>
      <dgm:spPr/>
    </dgm:pt>
    <dgm:pt modelId="{F15E68DE-D8E7-4E5F-AFF1-462AAFADE988}" type="pres">
      <dgm:prSet presAssocID="{7A56FA32-F088-473D-8EC5-E81CB0BE74EE}" presName="hierChild5"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2"/>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2" custLinFactNeighborX="43448" custLinFactNeighborY="-1845">
        <dgm:presLayoutVars>
          <dgm:chPref val="3"/>
        </dgm:presLayoutVars>
      </dgm:prSet>
      <dgm:spPr/>
    </dgm:pt>
    <dgm:pt modelId="{79FAEEBE-7144-4FBE-8D9F-7AAA0F0CE78C}" type="pres">
      <dgm:prSet presAssocID="{9B39F532-DFFF-4B88-A882-12E88D46FA94}" presName="rootConnector" presStyleLbl="node2" presStyleIdx="1" presStyleCnt="2"/>
      <dgm:spPr/>
    </dgm:pt>
    <dgm:pt modelId="{397E1CC8-18C1-4927-8AF9-65F6D5184726}" type="pres">
      <dgm:prSet presAssocID="{9B39F532-DFFF-4B88-A882-12E88D46FA94}" presName="hierChild4" presStyleCnt="0"/>
      <dgm:spPr/>
    </dgm:pt>
    <dgm:pt modelId="{956CDBE5-84FD-455C-A8D5-D67765C1A6B5}" type="pres">
      <dgm:prSet presAssocID="{7076AC0B-3960-4A50-BBFE-2B5A5AE206CA}" presName="Name37" presStyleLbl="parChTrans1D3" presStyleIdx="4" presStyleCnt="7"/>
      <dgm:spPr/>
    </dgm:pt>
    <dgm:pt modelId="{46A91F7A-EDDE-49D2-9FF2-0EA64BF55B83}" type="pres">
      <dgm:prSet presAssocID="{6A79ED1C-3031-4013-9757-8A9E1B48AF13}" presName="hierRoot2" presStyleCnt="0">
        <dgm:presLayoutVars>
          <dgm:hierBranch val="init"/>
        </dgm:presLayoutVars>
      </dgm:prSet>
      <dgm:spPr/>
    </dgm:pt>
    <dgm:pt modelId="{1DB64FEE-8C56-4ACE-8D4C-04680033504E}" type="pres">
      <dgm:prSet presAssocID="{6A79ED1C-3031-4013-9757-8A9E1B48AF13}" presName="rootComposite" presStyleCnt="0"/>
      <dgm:spPr/>
    </dgm:pt>
    <dgm:pt modelId="{C4A5AD8A-44D7-4EFA-AC0E-079B81D035F0}" type="pres">
      <dgm:prSet presAssocID="{6A79ED1C-3031-4013-9757-8A9E1B48AF13}" presName="rootText" presStyleLbl="node3" presStyleIdx="4" presStyleCnt="7" custLinFactNeighborX="73739" custLinFactNeighborY="-644">
        <dgm:presLayoutVars>
          <dgm:chPref val="3"/>
        </dgm:presLayoutVars>
      </dgm:prSet>
      <dgm:spPr/>
    </dgm:pt>
    <dgm:pt modelId="{70D5443E-A4E6-49C3-9E59-0C63C4B08DB6}" type="pres">
      <dgm:prSet presAssocID="{6A79ED1C-3031-4013-9757-8A9E1B48AF13}" presName="rootConnector" presStyleLbl="node3" presStyleIdx="4" presStyleCnt="7"/>
      <dgm:spPr/>
    </dgm:pt>
    <dgm:pt modelId="{A6EE047F-F416-4861-A5C8-92C0D388F758}" type="pres">
      <dgm:prSet presAssocID="{6A79ED1C-3031-4013-9757-8A9E1B48AF13}" presName="hierChild4" presStyleCnt="0"/>
      <dgm:spPr/>
    </dgm:pt>
    <dgm:pt modelId="{E4BBC013-22E3-4FBB-913F-9BF9EAD89E44}" type="pres">
      <dgm:prSet presAssocID="{6A79ED1C-3031-4013-9757-8A9E1B48AF13}" presName="hierChild5" presStyleCnt="0"/>
      <dgm:spPr/>
    </dgm:pt>
    <dgm:pt modelId="{43680901-CFC0-47B5-9E74-EDAC69D58B30}" type="pres">
      <dgm:prSet presAssocID="{EDB937A3-208C-43CF-AC7E-19EDFA8475A9}" presName="Name37" presStyleLbl="parChTrans1D3" presStyleIdx="5" presStyleCnt="7"/>
      <dgm:spPr/>
    </dgm:pt>
    <dgm:pt modelId="{E97B5C79-E499-4871-9AE7-32BC1EBDBE06}" type="pres">
      <dgm:prSet presAssocID="{05022D89-795F-4CC3-B23E-26508F018D8F}" presName="hierRoot2" presStyleCnt="0">
        <dgm:presLayoutVars>
          <dgm:hierBranch val="init"/>
        </dgm:presLayoutVars>
      </dgm:prSet>
      <dgm:spPr/>
    </dgm:pt>
    <dgm:pt modelId="{84B19B46-D960-414C-8F31-6A1BA0FBBCE6}" type="pres">
      <dgm:prSet presAssocID="{05022D89-795F-4CC3-B23E-26508F018D8F}" presName="rootComposite" presStyleCnt="0"/>
      <dgm:spPr/>
    </dgm:pt>
    <dgm:pt modelId="{2716F032-FE27-4AC3-82D9-0F5263C095AD}" type="pres">
      <dgm:prSet presAssocID="{05022D89-795F-4CC3-B23E-26508F018D8F}" presName="rootText" presStyleLbl="node3" presStyleIdx="5" presStyleCnt="7" custLinFactNeighborX="73739" custLinFactNeighborY="-644">
        <dgm:presLayoutVars>
          <dgm:chPref val="3"/>
        </dgm:presLayoutVars>
      </dgm:prSet>
      <dgm:spPr/>
    </dgm:pt>
    <dgm:pt modelId="{EFD20B63-79C9-4E12-B548-F7458BE19ADE}" type="pres">
      <dgm:prSet presAssocID="{05022D89-795F-4CC3-B23E-26508F018D8F}" presName="rootConnector" presStyleLbl="node3" presStyleIdx="5" presStyleCnt="7"/>
      <dgm:spPr/>
    </dgm:pt>
    <dgm:pt modelId="{82C59A6B-3755-40AA-8663-E2AA2B45ED79}" type="pres">
      <dgm:prSet presAssocID="{05022D89-795F-4CC3-B23E-26508F018D8F}" presName="hierChild4" presStyleCnt="0"/>
      <dgm:spPr/>
    </dgm:pt>
    <dgm:pt modelId="{DE8E785B-D292-4D00-A3C6-CC03979797CA}" type="pres">
      <dgm:prSet presAssocID="{05022D89-795F-4CC3-B23E-26508F018D8F}" presName="hierChild5" presStyleCnt="0"/>
      <dgm:spPr/>
    </dgm:pt>
    <dgm:pt modelId="{69AE1E5F-43D5-4029-9C85-90997D6060A2}" type="pres">
      <dgm:prSet presAssocID="{270FB5A3-2EB8-40B7-A99A-C5DCEB0F6C85}" presName="Name37" presStyleLbl="parChTrans1D3" presStyleIdx="6" presStyleCnt="7"/>
      <dgm:spPr/>
    </dgm:pt>
    <dgm:pt modelId="{F25A78EA-D037-4769-BEFF-EFA5AF7609F5}" type="pres">
      <dgm:prSet presAssocID="{973AFF5E-EC15-48DC-811C-2510E37B940C}" presName="hierRoot2" presStyleCnt="0">
        <dgm:presLayoutVars>
          <dgm:hierBranch val="init"/>
        </dgm:presLayoutVars>
      </dgm:prSet>
      <dgm:spPr/>
    </dgm:pt>
    <dgm:pt modelId="{EAD7E2FC-7CEB-4065-B751-89557611DBA5}" type="pres">
      <dgm:prSet presAssocID="{973AFF5E-EC15-48DC-811C-2510E37B940C}" presName="rootComposite" presStyleCnt="0"/>
      <dgm:spPr/>
    </dgm:pt>
    <dgm:pt modelId="{E549B817-9F4B-4445-96C1-2E1288260D30}" type="pres">
      <dgm:prSet presAssocID="{973AFF5E-EC15-48DC-811C-2510E37B940C}" presName="rootText" presStyleLbl="node3" presStyleIdx="6" presStyleCnt="7" custLinFactNeighborX="73739" custLinFactNeighborY="-644">
        <dgm:presLayoutVars>
          <dgm:chPref val="3"/>
        </dgm:presLayoutVars>
      </dgm:prSet>
      <dgm:spPr/>
    </dgm:pt>
    <dgm:pt modelId="{17966FB6-BE69-4E33-B6AA-F5A98C2D6814}" type="pres">
      <dgm:prSet presAssocID="{973AFF5E-EC15-48DC-811C-2510E37B940C}" presName="rootConnector" presStyleLbl="node3" presStyleIdx="6" presStyleCnt="7"/>
      <dgm:spPr/>
    </dgm:pt>
    <dgm:pt modelId="{8A6BBF05-6404-4242-B5D5-5C6297D1EFDB}" type="pres">
      <dgm:prSet presAssocID="{973AFF5E-EC15-48DC-811C-2510E37B940C}" presName="hierChild4" presStyleCnt="0"/>
      <dgm:spPr/>
    </dgm:pt>
    <dgm:pt modelId="{C372953E-8538-481C-940D-F2185F90035E}" type="pres">
      <dgm:prSet presAssocID="{973AFF5E-EC15-48DC-811C-2510E37B940C}" presName="hierChild5" presStyleCnt="0"/>
      <dgm:spPr/>
    </dgm:pt>
    <dgm:pt modelId="{87BF5C3A-6EC8-49E5-A311-87B41983A212}" type="pres">
      <dgm:prSet presAssocID="{9B39F532-DFFF-4B88-A882-12E88D46FA94}" presName="hierChild5" presStyleCnt="0"/>
      <dgm:spPr/>
    </dgm:pt>
    <dgm:pt modelId="{107BD901-B546-41F1-8BBF-B8ED5DCFCAC5}" type="pres">
      <dgm:prSet presAssocID="{C9705193-F4A7-43C6-8872-D10C19386349}" presName="hierChild3" presStyleCnt="0"/>
      <dgm:spPr/>
    </dgm:pt>
  </dgm:ptLst>
  <dgm:cxnLst>
    <dgm:cxn modelId="{8DF3F402-6278-4CD6-B70D-C32F08D728C3}" type="presOf" srcId="{A49AAD62-FD7D-49F5-91A1-2D79A104A59A}" destId="{A1E2927C-7FCA-4D2A-80F4-A336B16E3CCC}" srcOrd="1" destOrd="0" presId="urn:microsoft.com/office/officeart/2005/8/layout/orgChart1"/>
    <dgm:cxn modelId="{82927803-F771-4B5C-BD04-C1B792AB08B9}" srcId="{9B39F532-DFFF-4B88-A882-12E88D46FA94}" destId="{973AFF5E-EC15-48DC-811C-2510E37B940C}" srcOrd="2" destOrd="0" parTransId="{270FB5A3-2EB8-40B7-A99A-C5DCEB0F6C85}" sibTransId="{5C37EF88-C980-43B9-A315-1EACF9AF0774}"/>
    <dgm:cxn modelId="{3BA1BD03-9C76-48E6-A6DB-BD507591D642}" type="presOf" srcId="{C9705193-F4A7-43C6-8872-D10C19386349}" destId="{BD8C79CE-AE39-4CFD-A37F-5D728BF02159}" srcOrd="1" destOrd="0" presId="urn:microsoft.com/office/officeart/2005/8/layout/orgChart1"/>
    <dgm:cxn modelId="{CB389E05-77C2-4391-B36B-FD30E6EA4124}" type="presOf" srcId="{D4DD2724-6C10-42E4-A46F-85026AC28E41}" destId="{4C4D735F-1996-42EE-B687-9504AEDD41AB}" srcOrd="1" destOrd="0" presId="urn:microsoft.com/office/officeart/2005/8/layout/orgChart1"/>
    <dgm:cxn modelId="{AB77E80A-BA74-4A92-BDAE-AD2E990174EE}" type="presOf" srcId="{0C15B092-E41C-4006-95A7-88C23AAF7E3D}" destId="{9A36AF1A-2C40-4631-84A3-F789A8FB4F2B}" srcOrd="0" destOrd="0" presId="urn:microsoft.com/office/officeart/2005/8/layout/orgChart1"/>
    <dgm:cxn modelId="{A5DDA618-93DE-46B1-A61A-3B88CBCC2D86}" type="presOf" srcId="{7A56FA32-F088-473D-8EC5-E81CB0BE74EE}" destId="{90CE604D-236E-4FDF-A81E-D728BB6C504A}"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1E62DA32-9DA3-4F6D-B04C-003209C67C60}" srcId="{CB02F1E0-2E11-4516-8650-2F67C16544B5}" destId="{0C15B092-E41C-4006-95A7-88C23AAF7E3D}" srcOrd="1" destOrd="0" parTransId="{09AC7AA7-B72A-4A00-B732-AB77964F5E10}" sibTransId="{64DDE694-0440-4178-A55B-63137A5581A1}"/>
    <dgm:cxn modelId="{62BCF633-0052-46D0-8618-EB32C3B9CC50}" type="presOf" srcId="{7076AC0B-3960-4A50-BBFE-2B5A5AE206CA}" destId="{956CDBE5-84FD-455C-A8D5-D67765C1A6B5}" srcOrd="0" destOrd="0" presId="urn:microsoft.com/office/officeart/2005/8/layout/orgChart1"/>
    <dgm:cxn modelId="{D213D45E-E3D9-4B91-A30C-1689271C80B2}" type="presOf" srcId="{EDB937A3-208C-43CF-AC7E-19EDFA8475A9}" destId="{43680901-CFC0-47B5-9E74-EDAC69D58B30}" srcOrd="0" destOrd="0" presId="urn:microsoft.com/office/officeart/2005/8/layout/orgChart1"/>
    <dgm:cxn modelId="{49F80C62-8758-404D-A2D4-22D1D58BCD45}" type="presOf" srcId="{0C15B092-E41C-4006-95A7-88C23AAF7E3D}" destId="{3838038D-D8FF-4F18-ADCD-1B443A231FB1}" srcOrd="1" destOrd="0" presId="urn:microsoft.com/office/officeart/2005/8/layout/orgChart1"/>
    <dgm:cxn modelId="{70220D65-8D04-4850-A9DD-A463006C30FA}" type="presOf" srcId="{05022D89-795F-4CC3-B23E-26508F018D8F}" destId="{2716F032-FE27-4AC3-82D9-0F5263C095AD}" srcOrd="0" destOrd="0" presId="urn:microsoft.com/office/officeart/2005/8/layout/orgChart1"/>
    <dgm:cxn modelId="{FD419E49-F145-45A6-AFAE-456D250254A5}" type="presOf" srcId="{9B39F532-DFFF-4B88-A882-12E88D46FA94}" destId="{79FAEEBE-7144-4FBE-8D9F-7AAA0F0CE78C}" srcOrd="1" destOrd="0" presId="urn:microsoft.com/office/officeart/2005/8/layout/orgChart1"/>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4CE8AF91-1E0A-4F4C-8CB5-7533653F5845}" type="presOf" srcId="{973AFF5E-EC15-48DC-811C-2510E37B940C}" destId="{17966FB6-BE69-4E33-B6AA-F5A98C2D6814}" srcOrd="1" destOrd="0" presId="urn:microsoft.com/office/officeart/2005/8/layout/orgChart1"/>
    <dgm:cxn modelId="{19026892-59C9-4300-9F9B-5EA8E55DCE01}" type="presOf" srcId="{1AAEED2E-CC28-45CA-9C16-255A3A8C4C91}" destId="{13B80978-C703-4DC3-8EAB-5FD0BB4725BD}" srcOrd="0" destOrd="0" presId="urn:microsoft.com/office/officeart/2005/8/layout/orgChart1"/>
    <dgm:cxn modelId="{803CB492-9D8B-44C5-A5A5-0EE05D61C9A0}" type="presOf" srcId="{7A56FA32-F088-473D-8EC5-E81CB0BE74EE}" destId="{9D1575DE-22F7-407E-AE79-7ADDDF57C3F7}"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685EB798-E719-4264-85BF-98A1CB51AE44}" type="presOf" srcId="{6A79ED1C-3031-4013-9757-8A9E1B48AF13}" destId="{C4A5AD8A-44D7-4EFA-AC0E-079B81D035F0}" srcOrd="0" destOrd="0" presId="urn:microsoft.com/office/officeart/2005/8/layout/orgChart1"/>
    <dgm:cxn modelId="{DD0A0A9E-9F86-4E10-BDD9-CDE8DB7D7D27}" srcId="{9B39F532-DFFF-4B88-A882-12E88D46FA94}" destId="{05022D89-795F-4CC3-B23E-26508F018D8F}" srcOrd="1" destOrd="0" parTransId="{EDB937A3-208C-43CF-AC7E-19EDFA8475A9}" sibTransId="{BD6AA981-E208-4D44-9003-0438E2552476}"/>
    <dgm:cxn modelId="{F303EFAD-F6C2-4127-944F-5E22142BB0BB}" type="presOf" srcId="{6A79ED1C-3031-4013-9757-8A9E1B48AF13}" destId="{70D5443E-A4E6-49C3-9E59-0C63C4B08DB6}" srcOrd="1" destOrd="0" presId="urn:microsoft.com/office/officeart/2005/8/layout/orgChart1"/>
    <dgm:cxn modelId="{F8FABDAE-856D-423A-A360-6BBD5B841B55}" srcId="{CB02F1E0-2E11-4516-8650-2F67C16544B5}" destId="{A49AAD62-FD7D-49F5-91A1-2D79A104A59A}" srcOrd="2" destOrd="0" parTransId="{207C5014-F88A-4B0F-A70A-C0CE52E1F0BE}" sibTransId="{5063A4A3-D712-446D-A636-5A52695C45EE}"/>
    <dgm:cxn modelId="{60EB5AB0-4084-48F5-8735-DAA1F3F1DBF1}" type="presOf" srcId="{973AFF5E-EC15-48DC-811C-2510E37B940C}" destId="{E549B817-9F4B-4445-96C1-2E1288260D30}" srcOrd="0" destOrd="0" presId="urn:microsoft.com/office/officeart/2005/8/layout/orgChart1"/>
    <dgm:cxn modelId="{E1EF3EB1-6406-431F-852A-9BE4736429B9}" type="presOf" srcId="{05022D89-795F-4CC3-B23E-26508F018D8F}" destId="{EFD20B63-79C9-4E12-B548-F7458BE19ADE}" srcOrd="1" destOrd="0" presId="urn:microsoft.com/office/officeart/2005/8/layout/orgChart1"/>
    <dgm:cxn modelId="{5F2C5EB2-1D6E-424E-8ABD-0699DD502DB4}" type="presOf" srcId="{270FB5A3-2EB8-40B7-A99A-C5DCEB0F6C85}" destId="{69AE1E5F-43D5-4029-9C85-90997D6060A2}" srcOrd="0" destOrd="0" presId="urn:microsoft.com/office/officeart/2005/8/layout/orgChart1"/>
    <dgm:cxn modelId="{66595EB3-BCB9-4DF8-88D9-8F6348C1650B}" srcId="{CB02F1E0-2E11-4516-8650-2F67C16544B5}" destId="{D4DD2724-6C10-42E4-A46F-85026AC28E41}" srcOrd="0" destOrd="0" parTransId="{EEC5980E-2076-4AA0-8701-B98DFADDA181}" sibTransId="{EFA89548-5F39-4ECC-9C1A-FBD794A7538F}"/>
    <dgm:cxn modelId="{77690FBA-E472-48F1-99DB-6C72D1B7ADD9}" type="presOf" srcId="{9B39F532-DFFF-4B88-A882-12E88D46FA94}" destId="{B8CC60AB-E0B5-4DF9-A2BE-C45BBA67234A}" srcOrd="0" destOrd="0" presId="urn:microsoft.com/office/officeart/2005/8/layout/orgChart1"/>
    <dgm:cxn modelId="{E0F9BDBB-CC15-4151-A59D-E43205913F6A}" srcId="{CB02F1E0-2E11-4516-8650-2F67C16544B5}" destId="{7A56FA32-F088-473D-8EC5-E81CB0BE74EE}" srcOrd="3" destOrd="0" parTransId="{7F35AB53-A8E2-4A8B-996F-D1BD784C9D82}" sibTransId="{41E33309-7602-4236-AB82-E8474C727291}"/>
    <dgm:cxn modelId="{9BAD3AC6-03B4-4EF7-8811-77C9F859C365}" srcId="{9B39F532-DFFF-4B88-A882-12E88D46FA94}" destId="{6A79ED1C-3031-4013-9757-8A9E1B48AF13}" srcOrd="0" destOrd="0" parTransId="{7076AC0B-3960-4A50-BBFE-2B5A5AE206CA}" sibTransId="{D4E23800-97F7-4787-9B9B-7202F2BB88A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F594CAD6-0B21-40E9-97CA-AC47E0296E03}" type="presOf" srcId="{09AC7AA7-B72A-4A00-B732-AB77964F5E10}" destId="{F988B7F9-36D6-404F-BDF8-27C34030E79F}" srcOrd="0" destOrd="0" presId="urn:microsoft.com/office/officeart/2005/8/layout/orgChart1"/>
    <dgm:cxn modelId="{5A057EE9-CFA3-4D1A-B61F-6F15497AF054}" type="presOf" srcId="{7F35AB53-A8E2-4A8B-996F-D1BD784C9D82}" destId="{67C416D9-022D-41F4-B263-04E623B99773}" srcOrd="0" destOrd="0" presId="urn:microsoft.com/office/officeart/2005/8/layout/orgChart1"/>
    <dgm:cxn modelId="{6CDCBEED-352C-46D4-BBD8-1210F9652D6C}" type="presOf" srcId="{207C5014-F88A-4B0F-A70A-C0CE52E1F0BE}" destId="{31C6EF2E-0D8A-4BF8-A48C-9D9A53F3E631}" srcOrd="0" destOrd="0" presId="urn:microsoft.com/office/officeart/2005/8/layout/orgChart1"/>
    <dgm:cxn modelId="{75C580F1-62B8-41B1-B768-10CB366C5345}" type="presOf" srcId="{EEC5980E-2076-4AA0-8701-B98DFADDA181}" destId="{6639D482-4032-4E76-B2A9-63BF9AF9626A}" srcOrd="0" destOrd="0" presId="urn:microsoft.com/office/officeart/2005/8/layout/orgChart1"/>
    <dgm:cxn modelId="{5BE529F6-E68E-4260-8FC4-390EC8A94881}" type="presOf" srcId="{D4DD2724-6C10-42E4-A46F-85026AC28E41}" destId="{E96DBB00-6F99-4057-8ED1-35D11FE372EC}" srcOrd="0" destOrd="0" presId="urn:microsoft.com/office/officeart/2005/8/layout/orgChart1"/>
    <dgm:cxn modelId="{4402EFFB-6A80-4419-8BD0-768EA8ECC74C}" type="presOf" srcId="{A49AAD62-FD7D-49F5-91A1-2D79A104A59A}" destId="{7389E77C-C437-44A5-9203-A1DAC196DBBB}"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A7AE9CE7-8BBB-4818-AC36-A0866E626D64}" type="presParOf" srcId="{4DB1F1A6-8C76-4177-A7EE-09F74A32F51A}" destId="{6639D482-4032-4E76-B2A9-63BF9AF9626A}" srcOrd="0" destOrd="0" presId="urn:microsoft.com/office/officeart/2005/8/layout/orgChart1"/>
    <dgm:cxn modelId="{1678F40C-EEF6-4DE4-8740-72CCEEB83D17}" type="presParOf" srcId="{4DB1F1A6-8C76-4177-A7EE-09F74A32F51A}" destId="{3F036FEF-2A5C-440F-B6F8-150E1408BCF0}" srcOrd="1" destOrd="0" presId="urn:microsoft.com/office/officeart/2005/8/layout/orgChart1"/>
    <dgm:cxn modelId="{FB6416EA-7C40-4377-9B51-3CA62A4BD8D5}" type="presParOf" srcId="{3F036FEF-2A5C-440F-B6F8-150E1408BCF0}" destId="{151262BF-947C-4D02-9DF2-F14E9DC258A2}" srcOrd="0" destOrd="0" presId="urn:microsoft.com/office/officeart/2005/8/layout/orgChart1"/>
    <dgm:cxn modelId="{87F511CC-A636-4C67-88F7-D973762032CB}" type="presParOf" srcId="{151262BF-947C-4D02-9DF2-F14E9DC258A2}" destId="{E96DBB00-6F99-4057-8ED1-35D11FE372EC}" srcOrd="0" destOrd="0" presId="urn:microsoft.com/office/officeart/2005/8/layout/orgChart1"/>
    <dgm:cxn modelId="{FB7DA9B2-118B-4ADE-B2D6-5C52E2E4CCA1}" type="presParOf" srcId="{151262BF-947C-4D02-9DF2-F14E9DC258A2}" destId="{4C4D735F-1996-42EE-B687-9504AEDD41AB}" srcOrd="1" destOrd="0" presId="urn:microsoft.com/office/officeart/2005/8/layout/orgChart1"/>
    <dgm:cxn modelId="{65000060-6FB0-4BE4-9F3D-3FBD253EF31A}" type="presParOf" srcId="{3F036FEF-2A5C-440F-B6F8-150E1408BCF0}" destId="{0E53B5BB-E58C-45E2-A1E3-0AE77B46FD03}" srcOrd="1" destOrd="0" presId="urn:microsoft.com/office/officeart/2005/8/layout/orgChart1"/>
    <dgm:cxn modelId="{8B2BF020-18FD-42C2-867E-E115AEC1D0E6}" type="presParOf" srcId="{3F036FEF-2A5C-440F-B6F8-150E1408BCF0}" destId="{A52D716B-00A0-4B7D-8FEE-0611D4566796}" srcOrd="2" destOrd="0" presId="urn:microsoft.com/office/officeart/2005/8/layout/orgChart1"/>
    <dgm:cxn modelId="{CC631ACF-55D2-4368-BB40-9E0E46337DC1}" type="presParOf" srcId="{4DB1F1A6-8C76-4177-A7EE-09F74A32F51A}" destId="{F988B7F9-36D6-404F-BDF8-27C34030E79F}" srcOrd="2" destOrd="0" presId="urn:microsoft.com/office/officeart/2005/8/layout/orgChart1"/>
    <dgm:cxn modelId="{48BB32A1-E185-4BC5-9563-5BA2709C88DA}" type="presParOf" srcId="{4DB1F1A6-8C76-4177-A7EE-09F74A32F51A}" destId="{87548F52-F6F3-4B4F-B604-61066B853B0B}" srcOrd="3" destOrd="0" presId="urn:microsoft.com/office/officeart/2005/8/layout/orgChart1"/>
    <dgm:cxn modelId="{9B12C92B-98DE-42A3-804A-09AD3047BF39}" type="presParOf" srcId="{87548F52-F6F3-4B4F-B604-61066B853B0B}" destId="{E859E219-29CF-46E6-BE71-3E6AF318B14D}" srcOrd="0" destOrd="0" presId="urn:microsoft.com/office/officeart/2005/8/layout/orgChart1"/>
    <dgm:cxn modelId="{F65DBC33-1339-4C92-91C4-601415DB909F}" type="presParOf" srcId="{E859E219-29CF-46E6-BE71-3E6AF318B14D}" destId="{9A36AF1A-2C40-4631-84A3-F789A8FB4F2B}" srcOrd="0" destOrd="0" presId="urn:microsoft.com/office/officeart/2005/8/layout/orgChart1"/>
    <dgm:cxn modelId="{1A88CDBE-E2F1-4C7A-822F-C3C77A40102D}" type="presParOf" srcId="{E859E219-29CF-46E6-BE71-3E6AF318B14D}" destId="{3838038D-D8FF-4F18-ADCD-1B443A231FB1}" srcOrd="1" destOrd="0" presId="urn:microsoft.com/office/officeart/2005/8/layout/orgChart1"/>
    <dgm:cxn modelId="{6EA649FE-6F7F-4D78-B364-899522E2997F}" type="presParOf" srcId="{87548F52-F6F3-4B4F-B604-61066B853B0B}" destId="{F05EA44D-22FD-4934-ADC3-0D5585BDCB7A}" srcOrd="1" destOrd="0" presId="urn:microsoft.com/office/officeart/2005/8/layout/orgChart1"/>
    <dgm:cxn modelId="{E54E1F13-876F-4810-977D-96CF1D3891E9}" type="presParOf" srcId="{87548F52-F6F3-4B4F-B604-61066B853B0B}" destId="{AC24BF7C-A525-413B-9873-088799EA22ED}" srcOrd="2" destOrd="0" presId="urn:microsoft.com/office/officeart/2005/8/layout/orgChart1"/>
    <dgm:cxn modelId="{6AF3DE5F-01CE-4D3C-A42E-6E6F9E04D6ED}" type="presParOf" srcId="{4DB1F1A6-8C76-4177-A7EE-09F74A32F51A}" destId="{31C6EF2E-0D8A-4BF8-A48C-9D9A53F3E631}" srcOrd="4" destOrd="0" presId="urn:microsoft.com/office/officeart/2005/8/layout/orgChart1"/>
    <dgm:cxn modelId="{F4EFBE16-B92E-4C66-A025-DD86FF7462D6}" type="presParOf" srcId="{4DB1F1A6-8C76-4177-A7EE-09F74A32F51A}" destId="{D6788C49-A629-45BB-8C48-62D509BFBCC9}" srcOrd="5" destOrd="0" presId="urn:microsoft.com/office/officeart/2005/8/layout/orgChart1"/>
    <dgm:cxn modelId="{CDC08D6C-F2F2-42CF-98EA-37A879F6E522}" type="presParOf" srcId="{D6788C49-A629-45BB-8C48-62D509BFBCC9}" destId="{8F207536-45CF-4E0F-BDA5-C528F6125553}" srcOrd="0" destOrd="0" presId="urn:microsoft.com/office/officeart/2005/8/layout/orgChart1"/>
    <dgm:cxn modelId="{D141508A-61C6-4567-ADAB-43D30E7A1FAA}" type="presParOf" srcId="{8F207536-45CF-4E0F-BDA5-C528F6125553}" destId="{7389E77C-C437-44A5-9203-A1DAC196DBBB}" srcOrd="0" destOrd="0" presId="urn:microsoft.com/office/officeart/2005/8/layout/orgChart1"/>
    <dgm:cxn modelId="{29B6D0CC-ADF7-46C5-A0A1-98E2F512F644}" type="presParOf" srcId="{8F207536-45CF-4E0F-BDA5-C528F6125553}" destId="{A1E2927C-7FCA-4D2A-80F4-A336B16E3CCC}" srcOrd="1" destOrd="0" presId="urn:microsoft.com/office/officeart/2005/8/layout/orgChart1"/>
    <dgm:cxn modelId="{B1E369F3-E501-4CD6-8BDE-DB9331B635A7}" type="presParOf" srcId="{D6788C49-A629-45BB-8C48-62D509BFBCC9}" destId="{981218DD-04D7-4B73-AB0E-18DD6C991102}" srcOrd="1" destOrd="0" presId="urn:microsoft.com/office/officeart/2005/8/layout/orgChart1"/>
    <dgm:cxn modelId="{F7D21FE6-54A3-42DA-A93B-57116F85BDE1}" type="presParOf" srcId="{D6788C49-A629-45BB-8C48-62D509BFBCC9}" destId="{01263067-6F5E-4A81-8A51-6FA8B970BF04}" srcOrd="2" destOrd="0" presId="urn:microsoft.com/office/officeart/2005/8/layout/orgChart1"/>
    <dgm:cxn modelId="{1A6AD45D-368D-46C7-845F-E6C0A930DE27}" type="presParOf" srcId="{4DB1F1A6-8C76-4177-A7EE-09F74A32F51A}" destId="{67C416D9-022D-41F4-B263-04E623B99773}" srcOrd="6" destOrd="0" presId="urn:microsoft.com/office/officeart/2005/8/layout/orgChart1"/>
    <dgm:cxn modelId="{B5C33430-EC63-4C39-A634-385BB2626B02}" type="presParOf" srcId="{4DB1F1A6-8C76-4177-A7EE-09F74A32F51A}" destId="{CC711837-0EA1-44A5-8B3E-7A81FDE6A0C2}" srcOrd="7" destOrd="0" presId="urn:microsoft.com/office/officeart/2005/8/layout/orgChart1"/>
    <dgm:cxn modelId="{CC82C602-6A98-4CA2-9CB3-599B72222DAE}" type="presParOf" srcId="{CC711837-0EA1-44A5-8B3E-7A81FDE6A0C2}" destId="{3A08FB05-4206-4A5F-A240-63835C32D8B3}" srcOrd="0" destOrd="0" presId="urn:microsoft.com/office/officeart/2005/8/layout/orgChart1"/>
    <dgm:cxn modelId="{8AEC0C0D-241C-4F9E-9C7C-C520D921FAD5}" type="presParOf" srcId="{3A08FB05-4206-4A5F-A240-63835C32D8B3}" destId="{9D1575DE-22F7-407E-AE79-7ADDDF57C3F7}" srcOrd="0" destOrd="0" presId="urn:microsoft.com/office/officeart/2005/8/layout/orgChart1"/>
    <dgm:cxn modelId="{C7EEEC0F-E334-458E-8273-AF6D305A125C}" type="presParOf" srcId="{3A08FB05-4206-4A5F-A240-63835C32D8B3}" destId="{90CE604D-236E-4FDF-A81E-D728BB6C504A}" srcOrd="1" destOrd="0" presId="urn:microsoft.com/office/officeart/2005/8/layout/orgChart1"/>
    <dgm:cxn modelId="{6F2128CE-A307-4A5B-978F-E4246AFDF14E}" type="presParOf" srcId="{CC711837-0EA1-44A5-8B3E-7A81FDE6A0C2}" destId="{08957BDA-B26D-405D-91B5-24782635840F}" srcOrd="1" destOrd="0" presId="urn:microsoft.com/office/officeart/2005/8/layout/orgChart1"/>
    <dgm:cxn modelId="{2C4BBD77-41C4-42F1-B141-33936650E877}" type="presParOf" srcId="{CC711837-0EA1-44A5-8B3E-7A81FDE6A0C2}" destId="{F15E68DE-D8E7-4E5F-AFF1-462AAFADE988}" srcOrd="2"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424FFD64-3D6A-469D-A81C-DC037CDF9ED8}" type="presParOf" srcId="{397E1CC8-18C1-4927-8AF9-65F6D5184726}" destId="{956CDBE5-84FD-455C-A8D5-D67765C1A6B5}" srcOrd="0" destOrd="0" presId="urn:microsoft.com/office/officeart/2005/8/layout/orgChart1"/>
    <dgm:cxn modelId="{F43AA4B9-A0B3-40BF-BB7E-E9A266143F76}" type="presParOf" srcId="{397E1CC8-18C1-4927-8AF9-65F6D5184726}" destId="{46A91F7A-EDDE-49D2-9FF2-0EA64BF55B83}" srcOrd="1" destOrd="0" presId="urn:microsoft.com/office/officeart/2005/8/layout/orgChart1"/>
    <dgm:cxn modelId="{44FEBD81-79C3-480C-B853-02B0BB52A8DB}" type="presParOf" srcId="{46A91F7A-EDDE-49D2-9FF2-0EA64BF55B83}" destId="{1DB64FEE-8C56-4ACE-8D4C-04680033504E}" srcOrd="0" destOrd="0" presId="urn:microsoft.com/office/officeart/2005/8/layout/orgChart1"/>
    <dgm:cxn modelId="{6C323E6E-8A70-4F95-9EAB-3232E2033AE7}" type="presParOf" srcId="{1DB64FEE-8C56-4ACE-8D4C-04680033504E}" destId="{C4A5AD8A-44D7-4EFA-AC0E-079B81D035F0}" srcOrd="0" destOrd="0" presId="urn:microsoft.com/office/officeart/2005/8/layout/orgChart1"/>
    <dgm:cxn modelId="{8BDF5588-2E40-4F0D-97CA-578E47AFD6A0}" type="presParOf" srcId="{1DB64FEE-8C56-4ACE-8D4C-04680033504E}" destId="{70D5443E-A4E6-49C3-9E59-0C63C4B08DB6}" srcOrd="1" destOrd="0" presId="urn:microsoft.com/office/officeart/2005/8/layout/orgChart1"/>
    <dgm:cxn modelId="{A055AA37-6978-446E-88A8-620440227DEC}" type="presParOf" srcId="{46A91F7A-EDDE-49D2-9FF2-0EA64BF55B83}" destId="{A6EE047F-F416-4861-A5C8-92C0D388F758}" srcOrd="1" destOrd="0" presId="urn:microsoft.com/office/officeart/2005/8/layout/orgChart1"/>
    <dgm:cxn modelId="{C2D15CA9-B8B9-4857-B896-37C9719BA105}" type="presParOf" srcId="{46A91F7A-EDDE-49D2-9FF2-0EA64BF55B83}" destId="{E4BBC013-22E3-4FBB-913F-9BF9EAD89E44}" srcOrd="2" destOrd="0" presId="urn:microsoft.com/office/officeart/2005/8/layout/orgChart1"/>
    <dgm:cxn modelId="{60D873FF-4E4A-4687-BB91-A19C9F1A2B0E}" type="presParOf" srcId="{397E1CC8-18C1-4927-8AF9-65F6D5184726}" destId="{43680901-CFC0-47B5-9E74-EDAC69D58B30}" srcOrd="2" destOrd="0" presId="urn:microsoft.com/office/officeart/2005/8/layout/orgChart1"/>
    <dgm:cxn modelId="{A381B503-A2AC-4C01-A13F-B1040DC8086A}" type="presParOf" srcId="{397E1CC8-18C1-4927-8AF9-65F6D5184726}" destId="{E97B5C79-E499-4871-9AE7-32BC1EBDBE06}" srcOrd="3" destOrd="0" presId="urn:microsoft.com/office/officeart/2005/8/layout/orgChart1"/>
    <dgm:cxn modelId="{C0A1D1EE-11D1-4924-AC25-F25947A92699}" type="presParOf" srcId="{E97B5C79-E499-4871-9AE7-32BC1EBDBE06}" destId="{84B19B46-D960-414C-8F31-6A1BA0FBBCE6}" srcOrd="0" destOrd="0" presId="urn:microsoft.com/office/officeart/2005/8/layout/orgChart1"/>
    <dgm:cxn modelId="{45EBBE82-C8EE-4433-9F07-166E9EEC9D3D}" type="presParOf" srcId="{84B19B46-D960-414C-8F31-6A1BA0FBBCE6}" destId="{2716F032-FE27-4AC3-82D9-0F5263C095AD}" srcOrd="0" destOrd="0" presId="urn:microsoft.com/office/officeart/2005/8/layout/orgChart1"/>
    <dgm:cxn modelId="{60A0F235-8DD8-40E8-9750-8C3AD4E74AFE}" type="presParOf" srcId="{84B19B46-D960-414C-8F31-6A1BA0FBBCE6}" destId="{EFD20B63-79C9-4E12-B548-F7458BE19ADE}" srcOrd="1" destOrd="0" presId="urn:microsoft.com/office/officeart/2005/8/layout/orgChart1"/>
    <dgm:cxn modelId="{2895A711-1A88-4831-92E0-1D27AB6B2EAF}" type="presParOf" srcId="{E97B5C79-E499-4871-9AE7-32BC1EBDBE06}" destId="{82C59A6B-3755-40AA-8663-E2AA2B45ED79}" srcOrd="1" destOrd="0" presId="urn:microsoft.com/office/officeart/2005/8/layout/orgChart1"/>
    <dgm:cxn modelId="{F44BACB4-A2BD-4DD5-8609-181F965C9B1D}" type="presParOf" srcId="{E97B5C79-E499-4871-9AE7-32BC1EBDBE06}" destId="{DE8E785B-D292-4D00-A3C6-CC03979797CA}" srcOrd="2" destOrd="0" presId="urn:microsoft.com/office/officeart/2005/8/layout/orgChart1"/>
    <dgm:cxn modelId="{E8B12E25-A158-45CC-878B-A4F68CEB05EA}" type="presParOf" srcId="{397E1CC8-18C1-4927-8AF9-65F6D5184726}" destId="{69AE1E5F-43D5-4029-9C85-90997D6060A2}" srcOrd="4" destOrd="0" presId="urn:microsoft.com/office/officeart/2005/8/layout/orgChart1"/>
    <dgm:cxn modelId="{BA363EC3-8396-4D60-B98D-24144992E3CB}" type="presParOf" srcId="{397E1CC8-18C1-4927-8AF9-65F6D5184726}" destId="{F25A78EA-D037-4769-BEFF-EFA5AF7609F5}" srcOrd="5" destOrd="0" presId="urn:microsoft.com/office/officeart/2005/8/layout/orgChart1"/>
    <dgm:cxn modelId="{4A8A4D49-A2D9-4224-A1B9-4FA8A3C484C3}" type="presParOf" srcId="{F25A78EA-D037-4769-BEFF-EFA5AF7609F5}" destId="{EAD7E2FC-7CEB-4065-B751-89557611DBA5}" srcOrd="0" destOrd="0" presId="urn:microsoft.com/office/officeart/2005/8/layout/orgChart1"/>
    <dgm:cxn modelId="{CBFFA348-F0BD-454E-9E66-21BC4F228A4B}" type="presParOf" srcId="{EAD7E2FC-7CEB-4065-B751-89557611DBA5}" destId="{E549B817-9F4B-4445-96C1-2E1288260D30}" srcOrd="0" destOrd="0" presId="urn:microsoft.com/office/officeart/2005/8/layout/orgChart1"/>
    <dgm:cxn modelId="{4C9EC468-C33E-40AB-B21B-8A5B8FECB094}" type="presParOf" srcId="{EAD7E2FC-7CEB-4065-B751-89557611DBA5}" destId="{17966FB6-BE69-4E33-B6AA-F5A98C2D6814}" srcOrd="1" destOrd="0" presId="urn:microsoft.com/office/officeart/2005/8/layout/orgChart1"/>
    <dgm:cxn modelId="{131A5986-D75C-4F09-87D8-A784B56418F9}" type="presParOf" srcId="{F25A78EA-D037-4769-BEFF-EFA5AF7609F5}" destId="{8A6BBF05-6404-4242-B5D5-5C6297D1EFDB}" srcOrd="1" destOrd="0" presId="urn:microsoft.com/office/officeart/2005/8/layout/orgChart1"/>
    <dgm:cxn modelId="{5B107884-256C-4281-A742-2E2BC50B396D}" type="presParOf" srcId="{F25A78EA-D037-4769-BEFF-EFA5AF7609F5}" destId="{C372953E-8538-481C-940D-F2185F90035E}" srcOrd="2"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3" csCatId="colorful" phldr="1"/>
      <dgm:spPr/>
      <dgm:t>
        <a:bodyPr/>
        <a:lstStyle/>
        <a:p>
          <a:endParaRPr lang="en-IN"/>
        </a:p>
      </dgm:t>
    </dgm:pt>
    <dgm:pt modelId="{C9705193-F4A7-43C6-8872-D10C19386349}">
      <dgm:prSet phldrT="[Text]" custT="1"/>
      <dgm:spPr/>
      <dgm:t>
        <a:bodyPr/>
        <a:lstStyle/>
        <a:p>
          <a:r>
            <a:rPr lang="en-IN" sz="1800" dirty="0"/>
            <a:t>State Management in ASP.NET</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dirty="0"/>
            <a:t>Client Side</a:t>
          </a:r>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dirty="0"/>
            <a:t>Server Side</a:t>
          </a:r>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D4DD2724-6C10-42E4-A46F-85026AC28E41}">
      <dgm:prSet custT="1"/>
      <dgm:spPr/>
      <dgm:t>
        <a:bodyPr/>
        <a:lstStyle/>
        <a:p>
          <a:r>
            <a:rPr lang="en-IN" sz="1800" dirty="0"/>
            <a:t>Cookies</a:t>
          </a:r>
        </a:p>
      </dgm:t>
    </dgm:pt>
    <dgm:pt modelId="{EEC5980E-2076-4AA0-8701-B98DFADDA181}" type="parTrans" cxnId="{66595EB3-BCB9-4DF8-88D9-8F6348C1650B}">
      <dgm:prSet/>
      <dgm:spPr/>
      <dgm:t>
        <a:bodyPr/>
        <a:lstStyle/>
        <a:p>
          <a:endParaRPr lang="en-IN" sz="1800"/>
        </a:p>
      </dgm:t>
    </dgm:pt>
    <dgm:pt modelId="{EFA89548-5F39-4ECC-9C1A-FBD794A7538F}" type="sibTrans" cxnId="{66595EB3-BCB9-4DF8-88D9-8F6348C1650B}">
      <dgm:prSet/>
      <dgm:spPr/>
      <dgm:t>
        <a:bodyPr/>
        <a:lstStyle/>
        <a:p>
          <a:endParaRPr lang="en-IN" sz="1800"/>
        </a:p>
      </dgm:t>
    </dgm:pt>
    <dgm:pt modelId="{0C15B092-E41C-4006-95A7-88C23AAF7E3D}">
      <dgm:prSet custT="1"/>
      <dgm:spPr/>
      <dgm:t>
        <a:bodyPr/>
        <a:lstStyle/>
        <a:p>
          <a:r>
            <a:rPr lang="en-IN" sz="1800" dirty="0"/>
            <a:t>Hidden Field</a:t>
          </a:r>
        </a:p>
      </dgm:t>
    </dgm:pt>
    <dgm:pt modelId="{09AC7AA7-B72A-4A00-B732-AB77964F5E10}" type="parTrans" cxnId="{1E62DA32-9DA3-4F6D-B04C-003209C67C60}">
      <dgm:prSet/>
      <dgm:spPr/>
      <dgm:t>
        <a:bodyPr/>
        <a:lstStyle/>
        <a:p>
          <a:endParaRPr lang="en-IN" sz="1800"/>
        </a:p>
      </dgm:t>
    </dgm:pt>
    <dgm:pt modelId="{64DDE694-0440-4178-A55B-63137A5581A1}" type="sibTrans" cxnId="{1E62DA32-9DA3-4F6D-B04C-003209C67C60}">
      <dgm:prSet/>
      <dgm:spPr/>
      <dgm:t>
        <a:bodyPr/>
        <a:lstStyle/>
        <a:p>
          <a:endParaRPr lang="en-IN" sz="1800"/>
        </a:p>
      </dgm:t>
    </dgm:pt>
    <dgm:pt modelId="{A49AAD62-FD7D-49F5-91A1-2D79A104A59A}">
      <dgm:prSet custT="1"/>
      <dgm:spPr/>
      <dgm:t>
        <a:bodyPr/>
        <a:lstStyle/>
        <a:p>
          <a:r>
            <a:rPr lang="en-IN" sz="1800" dirty="0" err="1"/>
            <a:t>ViewState</a:t>
          </a:r>
          <a:endParaRPr lang="en-IN" sz="1800" dirty="0"/>
        </a:p>
      </dgm:t>
    </dgm:pt>
    <dgm:pt modelId="{207C5014-F88A-4B0F-A70A-C0CE52E1F0BE}" type="parTrans" cxnId="{F8FABDAE-856D-423A-A360-6BBD5B841B55}">
      <dgm:prSet/>
      <dgm:spPr/>
      <dgm:t>
        <a:bodyPr/>
        <a:lstStyle/>
        <a:p>
          <a:endParaRPr lang="en-IN" sz="1800"/>
        </a:p>
      </dgm:t>
    </dgm:pt>
    <dgm:pt modelId="{5063A4A3-D712-446D-A636-5A52695C45EE}" type="sibTrans" cxnId="{F8FABDAE-856D-423A-A360-6BBD5B841B55}">
      <dgm:prSet/>
      <dgm:spPr/>
      <dgm:t>
        <a:bodyPr/>
        <a:lstStyle/>
        <a:p>
          <a:endParaRPr lang="en-IN" sz="1800"/>
        </a:p>
      </dgm:t>
    </dgm:pt>
    <dgm:pt modelId="{7A56FA32-F088-473D-8EC5-E81CB0BE74EE}">
      <dgm:prSet custT="1"/>
      <dgm:spPr/>
      <dgm:t>
        <a:bodyPr/>
        <a:lstStyle/>
        <a:p>
          <a:r>
            <a:rPr lang="en-IN" sz="1800" dirty="0"/>
            <a:t>Query String</a:t>
          </a:r>
        </a:p>
      </dgm:t>
    </dgm:pt>
    <dgm:pt modelId="{7F35AB53-A8E2-4A8B-996F-D1BD784C9D82}" type="parTrans" cxnId="{E0F9BDBB-CC15-4151-A59D-E43205913F6A}">
      <dgm:prSet/>
      <dgm:spPr/>
      <dgm:t>
        <a:bodyPr/>
        <a:lstStyle/>
        <a:p>
          <a:endParaRPr lang="en-IN" sz="1800"/>
        </a:p>
      </dgm:t>
    </dgm:pt>
    <dgm:pt modelId="{41E33309-7602-4236-AB82-E8474C727291}" type="sibTrans" cxnId="{E0F9BDBB-CC15-4151-A59D-E43205913F6A}">
      <dgm:prSet/>
      <dgm:spPr/>
      <dgm:t>
        <a:bodyPr/>
        <a:lstStyle/>
        <a:p>
          <a:endParaRPr lang="en-IN" sz="1800"/>
        </a:p>
      </dgm:t>
    </dgm:pt>
    <dgm:pt modelId="{6A79ED1C-3031-4013-9757-8A9E1B48AF13}">
      <dgm:prSet custT="1"/>
      <dgm:spPr/>
      <dgm:t>
        <a:bodyPr/>
        <a:lstStyle/>
        <a:p>
          <a:r>
            <a:rPr lang="en-IN" sz="1800" dirty="0"/>
            <a:t>Session State</a:t>
          </a:r>
        </a:p>
      </dgm:t>
    </dgm:pt>
    <dgm:pt modelId="{7076AC0B-3960-4A50-BBFE-2B5A5AE206CA}" type="parTrans" cxnId="{9BAD3AC6-03B4-4EF7-8811-77C9F859C365}">
      <dgm:prSet/>
      <dgm:spPr/>
      <dgm:t>
        <a:bodyPr/>
        <a:lstStyle/>
        <a:p>
          <a:endParaRPr lang="en-IN" sz="1800"/>
        </a:p>
      </dgm:t>
    </dgm:pt>
    <dgm:pt modelId="{D4E23800-97F7-4787-9B9B-7202F2BB88A1}" type="sibTrans" cxnId="{9BAD3AC6-03B4-4EF7-8811-77C9F859C365}">
      <dgm:prSet/>
      <dgm:spPr/>
      <dgm:t>
        <a:bodyPr/>
        <a:lstStyle/>
        <a:p>
          <a:endParaRPr lang="en-IN"/>
        </a:p>
      </dgm:t>
    </dgm:pt>
    <dgm:pt modelId="{05022D89-795F-4CC3-B23E-26508F018D8F}">
      <dgm:prSet custT="1"/>
      <dgm:spPr/>
      <dgm:t>
        <a:bodyPr/>
        <a:lstStyle/>
        <a:p>
          <a:r>
            <a:rPr lang="en-IN" sz="1800" dirty="0"/>
            <a:t>Application State</a:t>
          </a:r>
        </a:p>
      </dgm:t>
    </dgm:pt>
    <dgm:pt modelId="{EDB937A3-208C-43CF-AC7E-19EDFA8475A9}" type="parTrans" cxnId="{DD0A0A9E-9F86-4E10-BDD9-CDE8DB7D7D27}">
      <dgm:prSet/>
      <dgm:spPr/>
      <dgm:t>
        <a:bodyPr/>
        <a:lstStyle/>
        <a:p>
          <a:endParaRPr lang="en-IN" sz="1800"/>
        </a:p>
      </dgm:t>
    </dgm:pt>
    <dgm:pt modelId="{BD6AA981-E208-4D44-9003-0438E2552476}" type="sibTrans" cxnId="{DD0A0A9E-9F86-4E10-BDD9-CDE8DB7D7D27}">
      <dgm:prSet/>
      <dgm:spPr/>
      <dgm:t>
        <a:bodyPr/>
        <a:lstStyle/>
        <a:p>
          <a:endParaRPr lang="en-IN"/>
        </a:p>
      </dgm:t>
    </dgm:pt>
    <dgm:pt modelId="{973AFF5E-EC15-48DC-811C-2510E37B940C}">
      <dgm:prSet custT="1"/>
      <dgm:spPr/>
      <dgm:t>
        <a:bodyPr/>
        <a:lstStyle/>
        <a:p>
          <a:r>
            <a:rPr lang="en-IN" sz="1800" dirty="0"/>
            <a:t>Caching</a:t>
          </a:r>
        </a:p>
      </dgm:t>
    </dgm:pt>
    <dgm:pt modelId="{270FB5A3-2EB8-40B7-A99A-C5DCEB0F6C85}" type="parTrans" cxnId="{82927803-F771-4B5C-BD04-C1B792AB08B9}">
      <dgm:prSet/>
      <dgm:spPr/>
      <dgm:t>
        <a:bodyPr/>
        <a:lstStyle/>
        <a:p>
          <a:endParaRPr lang="en-IN" sz="1800"/>
        </a:p>
      </dgm:t>
    </dgm:pt>
    <dgm:pt modelId="{5C37EF88-C980-43B9-A315-1EACF9AF0774}" type="sibTrans" cxnId="{82927803-F771-4B5C-BD04-C1B792AB08B9}">
      <dgm:prSet/>
      <dgm:spPr/>
      <dgm:t>
        <a:bodyPr/>
        <a:lstStyle/>
        <a:p>
          <a:endParaRPr lang="en-IN"/>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2"/>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2" custLinFactNeighborX="-38804" custLinFactNeighborY="-1848">
        <dgm:presLayoutVars>
          <dgm:chPref val="3"/>
        </dgm:presLayoutVars>
      </dgm:prSet>
      <dgm:spPr/>
    </dgm:pt>
    <dgm:pt modelId="{E8CF9E4C-F747-46CE-9E5A-8D61D83C4DD8}" type="pres">
      <dgm:prSet presAssocID="{CB02F1E0-2E11-4516-8650-2F67C16544B5}" presName="rootConnector" presStyleLbl="node2" presStyleIdx="0" presStyleCnt="2"/>
      <dgm:spPr/>
    </dgm:pt>
    <dgm:pt modelId="{4DB1F1A6-8C76-4177-A7EE-09F74A32F51A}" type="pres">
      <dgm:prSet presAssocID="{CB02F1E0-2E11-4516-8650-2F67C16544B5}" presName="hierChild4" presStyleCnt="0"/>
      <dgm:spPr/>
    </dgm:pt>
    <dgm:pt modelId="{6639D482-4032-4E76-B2A9-63BF9AF9626A}" type="pres">
      <dgm:prSet presAssocID="{EEC5980E-2076-4AA0-8701-B98DFADDA181}" presName="Name37" presStyleLbl="parChTrans1D3" presStyleIdx="0" presStyleCnt="7"/>
      <dgm:spPr/>
    </dgm:pt>
    <dgm:pt modelId="{3F036FEF-2A5C-440F-B6F8-150E1408BCF0}" type="pres">
      <dgm:prSet presAssocID="{D4DD2724-6C10-42E4-A46F-85026AC28E41}" presName="hierRoot2" presStyleCnt="0">
        <dgm:presLayoutVars>
          <dgm:hierBranch val="init"/>
        </dgm:presLayoutVars>
      </dgm:prSet>
      <dgm:spPr/>
    </dgm:pt>
    <dgm:pt modelId="{151262BF-947C-4D02-9DF2-F14E9DC258A2}" type="pres">
      <dgm:prSet presAssocID="{D4DD2724-6C10-42E4-A46F-85026AC28E41}" presName="rootComposite" presStyleCnt="0"/>
      <dgm:spPr/>
    </dgm:pt>
    <dgm:pt modelId="{E96DBB00-6F99-4057-8ED1-35D11FE372EC}" type="pres">
      <dgm:prSet presAssocID="{D4DD2724-6C10-42E4-A46F-85026AC28E41}" presName="rootText" presStyleLbl="node3" presStyleIdx="0" presStyleCnt="7">
        <dgm:presLayoutVars>
          <dgm:chPref val="3"/>
        </dgm:presLayoutVars>
      </dgm:prSet>
      <dgm:spPr/>
    </dgm:pt>
    <dgm:pt modelId="{4C4D735F-1996-42EE-B687-9504AEDD41AB}" type="pres">
      <dgm:prSet presAssocID="{D4DD2724-6C10-42E4-A46F-85026AC28E41}" presName="rootConnector" presStyleLbl="node3" presStyleIdx="0" presStyleCnt="7"/>
      <dgm:spPr/>
    </dgm:pt>
    <dgm:pt modelId="{0E53B5BB-E58C-45E2-A1E3-0AE77B46FD03}" type="pres">
      <dgm:prSet presAssocID="{D4DD2724-6C10-42E4-A46F-85026AC28E41}" presName="hierChild4" presStyleCnt="0"/>
      <dgm:spPr/>
    </dgm:pt>
    <dgm:pt modelId="{A52D716B-00A0-4B7D-8FEE-0611D4566796}" type="pres">
      <dgm:prSet presAssocID="{D4DD2724-6C10-42E4-A46F-85026AC28E41}" presName="hierChild5" presStyleCnt="0"/>
      <dgm:spPr/>
    </dgm:pt>
    <dgm:pt modelId="{F988B7F9-36D6-404F-BDF8-27C34030E79F}" type="pres">
      <dgm:prSet presAssocID="{09AC7AA7-B72A-4A00-B732-AB77964F5E10}" presName="Name37" presStyleLbl="parChTrans1D3" presStyleIdx="1" presStyleCnt="7"/>
      <dgm:spPr/>
    </dgm:pt>
    <dgm:pt modelId="{87548F52-F6F3-4B4F-B604-61066B853B0B}" type="pres">
      <dgm:prSet presAssocID="{0C15B092-E41C-4006-95A7-88C23AAF7E3D}" presName="hierRoot2" presStyleCnt="0">
        <dgm:presLayoutVars>
          <dgm:hierBranch val="init"/>
        </dgm:presLayoutVars>
      </dgm:prSet>
      <dgm:spPr/>
    </dgm:pt>
    <dgm:pt modelId="{E859E219-29CF-46E6-BE71-3E6AF318B14D}" type="pres">
      <dgm:prSet presAssocID="{0C15B092-E41C-4006-95A7-88C23AAF7E3D}" presName="rootComposite" presStyleCnt="0"/>
      <dgm:spPr/>
    </dgm:pt>
    <dgm:pt modelId="{9A36AF1A-2C40-4631-84A3-F789A8FB4F2B}" type="pres">
      <dgm:prSet presAssocID="{0C15B092-E41C-4006-95A7-88C23AAF7E3D}" presName="rootText" presStyleLbl="node3" presStyleIdx="1" presStyleCnt="7">
        <dgm:presLayoutVars>
          <dgm:chPref val="3"/>
        </dgm:presLayoutVars>
      </dgm:prSet>
      <dgm:spPr/>
    </dgm:pt>
    <dgm:pt modelId="{3838038D-D8FF-4F18-ADCD-1B443A231FB1}" type="pres">
      <dgm:prSet presAssocID="{0C15B092-E41C-4006-95A7-88C23AAF7E3D}" presName="rootConnector" presStyleLbl="node3" presStyleIdx="1" presStyleCnt="7"/>
      <dgm:spPr/>
    </dgm:pt>
    <dgm:pt modelId="{F05EA44D-22FD-4934-ADC3-0D5585BDCB7A}" type="pres">
      <dgm:prSet presAssocID="{0C15B092-E41C-4006-95A7-88C23AAF7E3D}" presName="hierChild4" presStyleCnt="0"/>
      <dgm:spPr/>
    </dgm:pt>
    <dgm:pt modelId="{AC24BF7C-A525-413B-9873-088799EA22ED}" type="pres">
      <dgm:prSet presAssocID="{0C15B092-E41C-4006-95A7-88C23AAF7E3D}" presName="hierChild5" presStyleCnt="0"/>
      <dgm:spPr/>
    </dgm:pt>
    <dgm:pt modelId="{31C6EF2E-0D8A-4BF8-A48C-9D9A53F3E631}" type="pres">
      <dgm:prSet presAssocID="{207C5014-F88A-4B0F-A70A-C0CE52E1F0BE}" presName="Name37" presStyleLbl="parChTrans1D3" presStyleIdx="2" presStyleCnt="7"/>
      <dgm:spPr/>
    </dgm:pt>
    <dgm:pt modelId="{D6788C49-A629-45BB-8C48-62D509BFBCC9}" type="pres">
      <dgm:prSet presAssocID="{A49AAD62-FD7D-49F5-91A1-2D79A104A59A}" presName="hierRoot2" presStyleCnt="0">
        <dgm:presLayoutVars>
          <dgm:hierBranch val="init"/>
        </dgm:presLayoutVars>
      </dgm:prSet>
      <dgm:spPr/>
    </dgm:pt>
    <dgm:pt modelId="{8F207536-45CF-4E0F-BDA5-C528F6125553}" type="pres">
      <dgm:prSet presAssocID="{A49AAD62-FD7D-49F5-91A1-2D79A104A59A}" presName="rootComposite" presStyleCnt="0"/>
      <dgm:spPr/>
    </dgm:pt>
    <dgm:pt modelId="{7389E77C-C437-44A5-9203-A1DAC196DBBB}" type="pres">
      <dgm:prSet presAssocID="{A49AAD62-FD7D-49F5-91A1-2D79A104A59A}" presName="rootText" presStyleLbl="node3" presStyleIdx="2" presStyleCnt="7">
        <dgm:presLayoutVars>
          <dgm:chPref val="3"/>
        </dgm:presLayoutVars>
      </dgm:prSet>
      <dgm:spPr/>
    </dgm:pt>
    <dgm:pt modelId="{A1E2927C-7FCA-4D2A-80F4-A336B16E3CCC}" type="pres">
      <dgm:prSet presAssocID="{A49AAD62-FD7D-49F5-91A1-2D79A104A59A}" presName="rootConnector" presStyleLbl="node3" presStyleIdx="2" presStyleCnt="7"/>
      <dgm:spPr/>
    </dgm:pt>
    <dgm:pt modelId="{981218DD-04D7-4B73-AB0E-18DD6C991102}" type="pres">
      <dgm:prSet presAssocID="{A49AAD62-FD7D-49F5-91A1-2D79A104A59A}" presName="hierChild4" presStyleCnt="0"/>
      <dgm:spPr/>
    </dgm:pt>
    <dgm:pt modelId="{01263067-6F5E-4A81-8A51-6FA8B970BF04}" type="pres">
      <dgm:prSet presAssocID="{A49AAD62-FD7D-49F5-91A1-2D79A104A59A}" presName="hierChild5" presStyleCnt="0"/>
      <dgm:spPr/>
    </dgm:pt>
    <dgm:pt modelId="{67C416D9-022D-41F4-B263-04E623B99773}" type="pres">
      <dgm:prSet presAssocID="{7F35AB53-A8E2-4A8B-996F-D1BD784C9D82}" presName="Name37" presStyleLbl="parChTrans1D3" presStyleIdx="3" presStyleCnt="7"/>
      <dgm:spPr/>
    </dgm:pt>
    <dgm:pt modelId="{CC711837-0EA1-44A5-8B3E-7A81FDE6A0C2}" type="pres">
      <dgm:prSet presAssocID="{7A56FA32-F088-473D-8EC5-E81CB0BE74EE}" presName="hierRoot2" presStyleCnt="0">
        <dgm:presLayoutVars>
          <dgm:hierBranch val="init"/>
        </dgm:presLayoutVars>
      </dgm:prSet>
      <dgm:spPr/>
    </dgm:pt>
    <dgm:pt modelId="{3A08FB05-4206-4A5F-A240-63835C32D8B3}" type="pres">
      <dgm:prSet presAssocID="{7A56FA32-F088-473D-8EC5-E81CB0BE74EE}" presName="rootComposite" presStyleCnt="0"/>
      <dgm:spPr/>
    </dgm:pt>
    <dgm:pt modelId="{9D1575DE-22F7-407E-AE79-7ADDDF57C3F7}" type="pres">
      <dgm:prSet presAssocID="{7A56FA32-F088-473D-8EC5-E81CB0BE74EE}" presName="rootText" presStyleLbl="node3" presStyleIdx="3" presStyleCnt="7" custLinFactNeighborX="1330">
        <dgm:presLayoutVars>
          <dgm:chPref val="3"/>
        </dgm:presLayoutVars>
      </dgm:prSet>
      <dgm:spPr/>
    </dgm:pt>
    <dgm:pt modelId="{90CE604D-236E-4FDF-A81E-D728BB6C504A}" type="pres">
      <dgm:prSet presAssocID="{7A56FA32-F088-473D-8EC5-E81CB0BE74EE}" presName="rootConnector" presStyleLbl="node3" presStyleIdx="3" presStyleCnt="7"/>
      <dgm:spPr/>
    </dgm:pt>
    <dgm:pt modelId="{08957BDA-B26D-405D-91B5-24782635840F}" type="pres">
      <dgm:prSet presAssocID="{7A56FA32-F088-473D-8EC5-E81CB0BE74EE}" presName="hierChild4" presStyleCnt="0"/>
      <dgm:spPr/>
    </dgm:pt>
    <dgm:pt modelId="{F15E68DE-D8E7-4E5F-AFF1-462AAFADE988}" type="pres">
      <dgm:prSet presAssocID="{7A56FA32-F088-473D-8EC5-E81CB0BE74EE}" presName="hierChild5"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2"/>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2" custLinFactNeighborX="43448" custLinFactNeighborY="-1845">
        <dgm:presLayoutVars>
          <dgm:chPref val="3"/>
        </dgm:presLayoutVars>
      </dgm:prSet>
      <dgm:spPr/>
    </dgm:pt>
    <dgm:pt modelId="{79FAEEBE-7144-4FBE-8D9F-7AAA0F0CE78C}" type="pres">
      <dgm:prSet presAssocID="{9B39F532-DFFF-4B88-A882-12E88D46FA94}" presName="rootConnector" presStyleLbl="node2" presStyleIdx="1" presStyleCnt="2"/>
      <dgm:spPr/>
    </dgm:pt>
    <dgm:pt modelId="{397E1CC8-18C1-4927-8AF9-65F6D5184726}" type="pres">
      <dgm:prSet presAssocID="{9B39F532-DFFF-4B88-A882-12E88D46FA94}" presName="hierChild4" presStyleCnt="0"/>
      <dgm:spPr/>
    </dgm:pt>
    <dgm:pt modelId="{956CDBE5-84FD-455C-A8D5-D67765C1A6B5}" type="pres">
      <dgm:prSet presAssocID="{7076AC0B-3960-4A50-BBFE-2B5A5AE206CA}" presName="Name37" presStyleLbl="parChTrans1D3" presStyleIdx="4" presStyleCnt="7"/>
      <dgm:spPr/>
    </dgm:pt>
    <dgm:pt modelId="{46A91F7A-EDDE-49D2-9FF2-0EA64BF55B83}" type="pres">
      <dgm:prSet presAssocID="{6A79ED1C-3031-4013-9757-8A9E1B48AF13}" presName="hierRoot2" presStyleCnt="0">
        <dgm:presLayoutVars>
          <dgm:hierBranch val="init"/>
        </dgm:presLayoutVars>
      </dgm:prSet>
      <dgm:spPr/>
    </dgm:pt>
    <dgm:pt modelId="{1DB64FEE-8C56-4ACE-8D4C-04680033504E}" type="pres">
      <dgm:prSet presAssocID="{6A79ED1C-3031-4013-9757-8A9E1B48AF13}" presName="rootComposite" presStyleCnt="0"/>
      <dgm:spPr/>
    </dgm:pt>
    <dgm:pt modelId="{C4A5AD8A-44D7-4EFA-AC0E-079B81D035F0}" type="pres">
      <dgm:prSet presAssocID="{6A79ED1C-3031-4013-9757-8A9E1B48AF13}" presName="rootText" presStyleLbl="node3" presStyleIdx="4" presStyleCnt="7" custLinFactNeighborX="73739" custLinFactNeighborY="-644">
        <dgm:presLayoutVars>
          <dgm:chPref val="3"/>
        </dgm:presLayoutVars>
      </dgm:prSet>
      <dgm:spPr/>
    </dgm:pt>
    <dgm:pt modelId="{70D5443E-A4E6-49C3-9E59-0C63C4B08DB6}" type="pres">
      <dgm:prSet presAssocID="{6A79ED1C-3031-4013-9757-8A9E1B48AF13}" presName="rootConnector" presStyleLbl="node3" presStyleIdx="4" presStyleCnt="7"/>
      <dgm:spPr/>
    </dgm:pt>
    <dgm:pt modelId="{A6EE047F-F416-4861-A5C8-92C0D388F758}" type="pres">
      <dgm:prSet presAssocID="{6A79ED1C-3031-4013-9757-8A9E1B48AF13}" presName="hierChild4" presStyleCnt="0"/>
      <dgm:spPr/>
    </dgm:pt>
    <dgm:pt modelId="{E4BBC013-22E3-4FBB-913F-9BF9EAD89E44}" type="pres">
      <dgm:prSet presAssocID="{6A79ED1C-3031-4013-9757-8A9E1B48AF13}" presName="hierChild5" presStyleCnt="0"/>
      <dgm:spPr/>
    </dgm:pt>
    <dgm:pt modelId="{43680901-CFC0-47B5-9E74-EDAC69D58B30}" type="pres">
      <dgm:prSet presAssocID="{EDB937A3-208C-43CF-AC7E-19EDFA8475A9}" presName="Name37" presStyleLbl="parChTrans1D3" presStyleIdx="5" presStyleCnt="7"/>
      <dgm:spPr/>
    </dgm:pt>
    <dgm:pt modelId="{E97B5C79-E499-4871-9AE7-32BC1EBDBE06}" type="pres">
      <dgm:prSet presAssocID="{05022D89-795F-4CC3-B23E-26508F018D8F}" presName="hierRoot2" presStyleCnt="0">
        <dgm:presLayoutVars>
          <dgm:hierBranch val="init"/>
        </dgm:presLayoutVars>
      </dgm:prSet>
      <dgm:spPr/>
    </dgm:pt>
    <dgm:pt modelId="{84B19B46-D960-414C-8F31-6A1BA0FBBCE6}" type="pres">
      <dgm:prSet presAssocID="{05022D89-795F-4CC3-B23E-26508F018D8F}" presName="rootComposite" presStyleCnt="0"/>
      <dgm:spPr/>
    </dgm:pt>
    <dgm:pt modelId="{2716F032-FE27-4AC3-82D9-0F5263C095AD}" type="pres">
      <dgm:prSet presAssocID="{05022D89-795F-4CC3-B23E-26508F018D8F}" presName="rootText" presStyleLbl="node3" presStyleIdx="5" presStyleCnt="7" custLinFactNeighborX="73739" custLinFactNeighborY="-644">
        <dgm:presLayoutVars>
          <dgm:chPref val="3"/>
        </dgm:presLayoutVars>
      </dgm:prSet>
      <dgm:spPr/>
    </dgm:pt>
    <dgm:pt modelId="{EFD20B63-79C9-4E12-B548-F7458BE19ADE}" type="pres">
      <dgm:prSet presAssocID="{05022D89-795F-4CC3-B23E-26508F018D8F}" presName="rootConnector" presStyleLbl="node3" presStyleIdx="5" presStyleCnt="7"/>
      <dgm:spPr/>
    </dgm:pt>
    <dgm:pt modelId="{82C59A6B-3755-40AA-8663-E2AA2B45ED79}" type="pres">
      <dgm:prSet presAssocID="{05022D89-795F-4CC3-B23E-26508F018D8F}" presName="hierChild4" presStyleCnt="0"/>
      <dgm:spPr/>
    </dgm:pt>
    <dgm:pt modelId="{DE8E785B-D292-4D00-A3C6-CC03979797CA}" type="pres">
      <dgm:prSet presAssocID="{05022D89-795F-4CC3-B23E-26508F018D8F}" presName="hierChild5" presStyleCnt="0"/>
      <dgm:spPr/>
    </dgm:pt>
    <dgm:pt modelId="{69AE1E5F-43D5-4029-9C85-90997D6060A2}" type="pres">
      <dgm:prSet presAssocID="{270FB5A3-2EB8-40B7-A99A-C5DCEB0F6C85}" presName="Name37" presStyleLbl="parChTrans1D3" presStyleIdx="6" presStyleCnt="7"/>
      <dgm:spPr/>
    </dgm:pt>
    <dgm:pt modelId="{F25A78EA-D037-4769-BEFF-EFA5AF7609F5}" type="pres">
      <dgm:prSet presAssocID="{973AFF5E-EC15-48DC-811C-2510E37B940C}" presName="hierRoot2" presStyleCnt="0">
        <dgm:presLayoutVars>
          <dgm:hierBranch val="init"/>
        </dgm:presLayoutVars>
      </dgm:prSet>
      <dgm:spPr/>
    </dgm:pt>
    <dgm:pt modelId="{EAD7E2FC-7CEB-4065-B751-89557611DBA5}" type="pres">
      <dgm:prSet presAssocID="{973AFF5E-EC15-48DC-811C-2510E37B940C}" presName="rootComposite" presStyleCnt="0"/>
      <dgm:spPr/>
    </dgm:pt>
    <dgm:pt modelId="{E549B817-9F4B-4445-96C1-2E1288260D30}" type="pres">
      <dgm:prSet presAssocID="{973AFF5E-EC15-48DC-811C-2510E37B940C}" presName="rootText" presStyleLbl="node3" presStyleIdx="6" presStyleCnt="7" custLinFactNeighborX="73739" custLinFactNeighborY="-644">
        <dgm:presLayoutVars>
          <dgm:chPref val="3"/>
        </dgm:presLayoutVars>
      </dgm:prSet>
      <dgm:spPr/>
    </dgm:pt>
    <dgm:pt modelId="{17966FB6-BE69-4E33-B6AA-F5A98C2D6814}" type="pres">
      <dgm:prSet presAssocID="{973AFF5E-EC15-48DC-811C-2510E37B940C}" presName="rootConnector" presStyleLbl="node3" presStyleIdx="6" presStyleCnt="7"/>
      <dgm:spPr/>
    </dgm:pt>
    <dgm:pt modelId="{8A6BBF05-6404-4242-B5D5-5C6297D1EFDB}" type="pres">
      <dgm:prSet presAssocID="{973AFF5E-EC15-48DC-811C-2510E37B940C}" presName="hierChild4" presStyleCnt="0"/>
      <dgm:spPr/>
    </dgm:pt>
    <dgm:pt modelId="{C372953E-8538-481C-940D-F2185F90035E}" type="pres">
      <dgm:prSet presAssocID="{973AFF5E-EC15-48DC-811C-2510E37B940C}" presName="hierChild5" presStyleCnt="0"/>
      <dgm:spPr/>
    </dgm:pt>
    <dgm:pt modelId="{87BF5C3A-6EC8-49E5-A311-87B41983A212}" type="pres">
      <dgm:prSet presAssocID="{9B39F532-DFFF-4B88-A882-12E88D46FA94}" presName="hierChild5" presStyleCnt="0"/>
      <dgm:spPr/>
    </dgm:pt>
    <dgm:pt modelId="{107BD901-B546-41F1-8BBF-B8ED5DCFCAC5}" type="pres">
      <dgm:prSet presAssocID="{C9705193-F4A7-43C6-8872-D10C19386349}" presName="hierChild3" presStyleCnt="0"/>
      <dgm:spPr/>
    </dgm:pt>
  </dgm:ptLst>
  <dgm:cxnLst>
    <dgm:cxn modelId="{8DF3F402-6278-4CD6-B70D-C32F08D728C3}" type="presOf" srcId="{A49AAD62-FD7D-49F5-91A1-2D79A104A59A}" destId="{A1E2927C-7FCA-4D2A-80F4-A336B16E3CCC}" srcOrd="1" destOrd="0" presId="urn:microsoft.com/office/officeart/2005/8/layout/orgChart1"/>
    <dgm:cxn modelId="{82927803-F771-4B5C-BD04-C1B792AB08B9}" srcId="{9B39F532-DFFF-4B88-A882-12E88D46FA94}" destId="{973AFF5E-EC15-48DC-811C-2510E37B940C}" srcOrd="2" destOrd="0" parTransId="{270FB5A3-2EB8-40B7-A99A-C5DCEB0F6C85}" sibTransId="{5C37EF88-C980-43B9-A315-1EACF9AF0774}"/>
    <dgm:cxn modelId="{3BA1BD03-9C76-48E6-A6DB-BD507591D642}" type="presOf" srcId="{C9705193-F4A7-43C6-8872-D10C19386349}" destId="{BD8C79CE-AE39-4CFD-A37F-5D728BF02159}" srcOrd="1" destOrd="0" presId="urn:microsoft.com/office/officeart/2005/8/layout/orgChart1"/>
    <dgm:cxn modelId="{CB389E05-77C2-4391-B36B-FD30E6EA4124}" type="presOf" srcId="{D4DD2724-6C10-42E4-A46F-85026AC28E41}" destId="{4C4D735F-1996-42EE-B687-9504AEDD41AB}" srcOrd="1" destOrd="0" presId="urn:microsoft.com/office/officeart/2005/8/layout/orgChart1"/>
    <dgm:cxn modelId="{AB77E80A-BA74-4A92-BDAE-AD2E990174EE}" type="presOf" srcId="{0C15B092-E41C-4006-95A7-88C23AAF7E3D}" destId="{9A36AF1A-2C40-4631-84A3-F789A8FB4F2B}" srcOrd="0" destOrd="0" presId="urn:microsoft.com/office/officeart/2005/8/layout/orgChart1"/>
    <dgm:cxn modelId="{A5DDA618-93DE-46B1-A61A-3B88CBCC2D86}" type="presOf" srcId="{7A56FA32-F088-473D-8EC5-E81CB0BE74EE}" destId="{90CE604D-236E-4FDF-A81E-D728BB6C504A}"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1E62DA32-9DA3-4F6D-B04C-003209C67C60}" srcId="{CB02F1E0-2E11-4516-8650-2F67C16544B5}" destId="{0C15B092-E41C-4006-95A7-88C23AAF7E3D}" srcOrd="1" destOrd="0" parTransId="{09AC7AA7-B72A-4A00-B732-AB77964F5E10}" sibTransId="{64DDE694-0440-4178-A55B-63137A5581A1}"/>
    <dgm:cxn modelId="{62BCF633-0052-46D0-8618-EB32C3B9CC50}" type="presOf" srcId="{7076AC0B-3960-4A50-BBFE-2B5A5AE206CA}" destId="{956CDBE5-84FD-455C-A8D5-D67765C1A6B5}" srcOrd="0" destOrd="0" presId="urn:microsoft.com/office/officeart/2005/8/layout/orgChart1"/>
    <dgm:cxn modelId="{D213D45E-E3D9-4B91-A30C-1689271C80B2}" type="presOf" srcId="{EDB937A3-208C-43CF-AC7E-19EDFA8475A9}" destId="{43680901-CFC0-47B5-9E74-EDAC69D58B30}" srcOrd="0" destOrd="0" presId="urn:microsoft.com/office/officeart/2005/8/layout/orgChart1"/>
    <dgm:cxn modelId="{49F80C62-8758-404D-A2D4-22D1D58BCD45}" type="presOf" srcId="{0C15B092-E41C-4006-95A7-88C23AAF7E3D}" destId="{3838038D-D8FF-4F18-ADCD-1B443A231FB1}" srcOrd="1" destOrd="0" presId="urn:microsoft.com/office/officeart/2005/8/layout/orgChart1"/>
    <dgm:cxn modelId="{70220D65-8D04-4850-A9DD-A463006C30FA}" type="presOf" srcId="{05022D89-795F-4CC3-B23E-26508F018D8F}" destId="{2716F032-FE27-4AC3-82D9-0F5263C095AD}" srcOrd="0" destOrd="0" presId="urn:microsoft.com/office/officeart/2005/8/layout/orgChart1"/>
    <dgm:cxn modelId="{FD419E49-F145-45A6-AFAE-456D250254A5}" type="presOf" srcId="{9B39F532-DFFF-4B88-A882-12E88D46FA94}" destId="{79FAEEBE-7144-4FBE-8D9F-7AAA0F0CE78C}" srcOrd="1" destOrd="0" presId="urn:microsoft.com/office/officeart/2005/8/layout/orgChart1"/>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4CE8AF91-1E0A-4F4C-8CB5-7533653F5845}" type="presOf" srcId="{973AFF5E-EC15-48DC-811C-2510E37B940C}" destId="{17966FB6-BE69-4E33-B6AA-F5A98C2D6814}" srcOrd="1" destOrd="0" presId="urn:microsoft.com/office/officeart/2005/8/layout/orgChart1"/>
    <dgm:cxn modelId="{19026892-59C9-4300-9F9B-5EA8E55DCE01}" type="presOf" srcId="{1AAEED2E-CC28-45CA-9C16-255A3A8C4C91}" destId="{13B80978-C703-4DC3-8EAB-5FD0BB4725BD}" srcOrd="0" destOrd="0" presId="urn:microsoft.com/office/officeart/2005/8/layout/orgChart1"/>
    <dgm:cxn modelId="{803CB492-9D8B-44C5-A5A5-0EE05D61C9A0}" type="presOf" srcId="{7A56FA32-F088-473D-8EC5-E81CB0BE74EE}" destId="{9D1575DE-22F7-407E-AE79-7ADDDF57C3F7}"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685EB798-E719-4264-85BF-98A1CB51AE44}" type="presOf" srcId="{6A79ED1C-3031-4013-9757-8A9E1B48AF13}" destId="{C4A5AD8A-44D7-4EFA-AC0E-079B81D035F0}" srcOrd="0" destOrd="0" presId="urn:microsoft.com/office/officeart/2005/8/layout/orgChart1"/>
    <dgm:cxn modelId="{DD0A0A9E-9F86-4E10-BDD9-CDE8DB7D7D27}" srcId="{9B39F532-DFFF-4B88-A882-12E88D46FA94}" destId="{05022D89-795F-4CC3-B23E-26508F018D8F}" srcOrd="1" destOrd="0" parTransId="{EDB937A3-208C-43CF-AC7E-19EDFA8475A9}" sibTransId="{BD6AA981-E208-4D44-9003-0438E2552476}"/>
    <dgm:cxn modelId="{F303EFAD-F6C2-4127-944F-5E22142BB0BB}" type="presOf" srcId="{6A79ED1C-3031-4013-9757-8A9E1B48AF13}" destId="{70D5443E-A4E6-49C3-9E59-0C63C4B08DB6}" srcOrd="1" destOrd="0" presId="urn:microsoft.com/office/officeart/2005/8/layout/orgChart1"/>
    <dgm:cxn modelId="{F8FABDAE-856D-423A-A360-6BBD5B841B55}" srcId="{CB02F1E0-2E11-4516-8650-2F67C16544B5}" destId="{A49AAD62-FD7D-49F5-91A1-2D79A104A59A}" srcOrd="2" destOrd="0" parTransId="{207C5014-F88A-4B0F-A70A-C0CE52E1F0BE}" sibTransId="{5063A4A3-D712-446D-A636-5A52695C45EE}"/>
    <dgm:cxn modelId="{60EB5AB0-4084-48F5-8735-DAA1F3F1DBF1}" type="presOf" srcId="{973AFF5E-EC15-48DC-811C-2510E37B940C}" destId="{E549B817-9F4B-4445-96C1-2E1288260D30}" srcOrd="0" destOrd="0" presId="urn:microsoft.com/office/officeart/2005/8/layout/orgChart1"/>
    <dgm:cxn modelId="{E1EF3EB1-6406-431F-852A-9BE4736429B9}" type="presOf" srcId="{05022D89-795F-4CC3-B23E-26508F018D8F}" destId="{EFD20B63-79C9-4E12-B548-F7458BE19ADE}" srcOrd="1" destOrd="0" presId="urn:microsoft.com/office/officeart/2005/8/layout/orgChart1"/>
    <dgm:cxn modelId="{5F2C5EB2-1D6E-424E-8ABD-0699DD502DB4}" type="presOf" srcId="{270FB5A3-2EB8-40B7-A99A-C5DCEB0F6C85}" destId="{69AE1E5F-43D5-4029-9C85-90997D6060A2}" srcOrd="0" destOrd="0" presId="urn:microsoft.com/office/officeart/2005/8/layout/orgChart1"/>
    <dgm:cxn modelId="{66595EB3-BCB9-4DF8-88D9-8F6348C1650B}" srcId="{CB02F1E0-2E11-4516-8650-2F67C16544B5}" destId="{D4DD2724-6C10-42E4-A46F-85026AC28E41}" srcOrd="0" destOrd="0" parTransId="{EEC5980E-2076-4AA0-8701-B98DFADDA181}" sibTransId="{EFA89548-5F39-4ECC-9C1A-FBD794A7538F}"/>
    <dgm:cxn modelId="{77690FBA-E472-48F1-99DB-6C72D1B7ADD9}" type="presOf" srcId="{9B39F532-DFFF-4B88-A882-12E88D46FA94}" destId="{B8CC60AB-E0B5-4DF9-A2BE-C45BBA67234A}" srcOrd="0" destOrd="0" presId="urn:microsoft.com/office/officeart/2005/8/layout/orgChart1"/>
    <dgm:cxn modelId="{E0F9BDBB-CC15-4151-A59D-E43205913F6A}" srcId="{CB02F1E0-2E11-4516-8650-2F67C16544B5}" destId="{7A56FA32-F088-473D-8EC5-E81CB0BE74EE}" srcOrd="3" destOrd="0" parTransId="{7F35AB53-A8E2-4A8B-996F-D1BD784C9D82}" sibTransId="{41E33309-7602-4236-AB82-E8474C727291}"/>
    <dgm:cxn modelId="{9BAD3AC6-03B4-4EF7-8811-77C9F859C365}" srcId="{9B39F532-DFFF-4B88-A882-12E88D46FA94}" destId="{6A79ED1C-3031-4013-9757-8A9E1B48AF13}" srcOrd="0" destOrd="0" parTransId="{7076AC0B-3960-4A50-BBFE-2B5A5AE206CA}" sibTransId="{D4E23800-97F7-4787-9B9B-7202F2BB88A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F594CAD6-0B21-40E9-97CA-AC47E0296E03}" type="presOf" srcId="{09AC7AA7-B72A-4A00-B732-AB77964F5E10}" destId="{F988B7F9-36D6-404F-BDF8-27C34030E79F}" srcOrd="0" destOrd="0" presId="urn:microsoft.com/office/officeart/2005/8/layout/orgChart1"/>
    <dgm:cxn modelId="{5A057EE9-CFA3-4D1A-B61F-6F15497AF054}" type="presOf" srcId="{7F35AB53-A8E2-4A8B-996F-D1BD784C9D82}" destId="{67C416D9-022D-41F4-B263-04E623B99773}" srcOrd="0" destOrd="0" presId="urn:microsoft.com/office/officeart/2005/8/layout/orgChart1"/>
    <dgm:cxn modelId="{6CDCBEED-352C-46D4-BBD8-1210F9652D6C}" type="presOf" srcId="{207C5014-F88A-4B0F-A70A-C0CE52E1F0BE}" destId="{31C6EF2E-0D8A-4BF8-A48C-9D9A53F3E631}" srcOrd="0" destOrd="0" presId="urn:microsoft.com/office/officeart/2005/8/layout/orgChart1"/>
    <dgm:cxn modelId="{75C580F1-62B8-41B1-B768-10CB366C5345}" type="presOf" srcId="{EEC5980E-2076-4AA0-8701-B98DFADDA181}" destId="{6639D482-4032-4E76-B2A9-63BF9AF9626A}" srcOrd="0" destOrd="0" presId="urn:microsoft.com/office/officeart/2005/8/layout/orgChart1"/>
    <dgm:cxn modelId="{5BE529F6-E68E-4260-8FC4-390EC8A94881}" type="presOf" srcId="{D4DD2724-6C10-42E4-A46F-85026AC28E41}" destId="{E96DBB00-6F99-4057-8ED1-35D11FE372EC}" srcOrd="0" destOrd="0" presId="urn:microsoft.com/office/officeart/2005/8/layout/orgChart1"/>
    <dgm:cxn modelId="{4402EFFB-6A80-4419-8BD0-768EA8ECC74C}" type="presOf" srcId="{A49AAD62-FD7D-49F5-91A1-2D79A104A59A}" destId="{7389E77C-C437-44A5-9203-A1DAC196DBBB}"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A7AE9CE7-8BBB-4818-AC36-A0866E626D64}" type="presParOf" srcId="{4DB1F1A6-8C76-4177-A7EE-09F74A32F51A}" destId="{6639D482-4032-4E76-B2A9-63BF9AF9626A}" srcOrd="0" destOrd="0" presId="urn:microsoft.com/office/officeart/2005/8/layout/orgChart1"/>
    <dgm:cxn modelId="{1678F40C-EEF6-4DE4-8740-72CCEEB83D17}" type="presParOf" srcId="{4DB1F1A6-8C76-4177-A7EE-09F74A32F51A}" destId="{3F036FEF-2A5C-440F-B6F8-150E1408BCF0}" srcOrd="1" destOrd="0" presId="urn:microsoft.com/office/officeart/2005/8/layout/orgChart1"/>
    <dgm:cxn modelId="{FB6416EA-7C40-4377-9B51-3CA62A4BD8D5}" type="presParOf" srcId="{3F036FEF-2A5C-440F-B6F8-150E1408BCF0}" destId="{151262BF-947C-4D02-9DF2-F14E9DC258A2}" srcOrd="0" destOrd="0" presId="urn:microsoft.com/office/officeart/2005/8/layout/orgChart1"/>
    <dgm:cxn modelId="{87F511CC-A636-4C67-88F7-D973762032CB}" type="presParOf" srcId="{151262BF-947C-4D02-9DF2-F14E9DC258A2}" destId="{E96DBB00-6F99-4057-8ED1-35D11FE372EC}" srcOrd="0" destOrd="0" presId="urn:microsoft.com/office/officeart/2005/8/layout/orgChart1"/>
    <dgm:cxn modelId="{FB7DA9B2-118B-4ADE-B2D6-5C52E2E4CCA1}" type="presParOf" srcId="{151262BF-947C-4D02-9DF2-F14E9DC258A2}" destId="{4C4D735F-1996-42EE-B687-9504AEDD41AB}" srcOrd="1" destOrd="0" presId="urn:microsoft.com/office/officeart/2005/8/layout/orgChart1"/>
    <dgm:cxn modelId="{65000060-6FB0-4BE4-9F3D-3FBD253EF31A}" type="presParOf" srcId="{3F036FEF-2A5C-440F-B6F8-150E1408BCF0}" destId="{0E53B5BB-E58C-45E2-A1E3-0AE77B46FD03}" srcOrd="1" destOrd="0" presId="urn:microsoft.com/office/officeart/2005/8/layout/orgChart1"/>
    <dgm:cxn modelId="{8B2BF020-18FD-42C2-867E-E115AEC1D0E6}" type="presParOf" srcId="{3F036FEF-2A5C-440F-B6F8-150E1408BCF0}" destId="{A52D716B-00A0-4B7D-8FEE-0611D4566796}" srcOrd="2" destOrd="0" presId="urn:microsoft.com/office/officeart/2005/8/layout/orgChart1"/>
    <dgm:cxn modelId="{CC631ACF-55D2-4368-BB40-9E0E46337DC1}" type="presParOf" srcId="{4DB1F1A6-8C76-4177-A7EE-09F74A32F51A}" destId="{F988B7F9-36D6-404F-BDF8-27C34030E79F}" srcOrd="2" destOrd="0" presId="urn:microsoft.com/office/officeart/2005/8/layout/orgChart1"/>
    <dgm:cxn modelId="{48BB32A1-E185-4BC5-9563-5BA2709C88DA}" type="presParOf" srcId="{4DB1F1A6-8C76-4177-A7EE-09F74A32F51A}" destId="{87548F52-F6F3-4B4F-B604-61066B853B0B}" srcOrd="3" destOrd="0" presId="urn:microsoft.com/office/officeart/2005/8/layout/orgChart1"/>
    <dgm:cxn modelId="{9B12C92B-98DE-42A3-804A-09AD3047BF39}" type="presParOf" srcId="{87548F52-F6F3-4B4F-B604-61066B853B0B}" destId="{E859E219-29CF-46E6-BE71-3E6AF318B14D}" srcOrd="0" destOrd="0" presId="urn:microsoft.com/office/officeart/2005/8/layout/orgChart1"/>
    <dgm:cxn modelId="{F65DBC33-1339-4C92-91C4-601415DB909F}" type="presParOf" srcId="{E859E219-29CF-46E6-BE71-3E6AF318B14D}" destId="{9A36AF1A-2C40-4631-84A3-F789A8FB4F2B}" srcOrd="0" destOrd="0" presId="urn:microsoft.com/office/officeart/2005/8/layout/orgChart1"/>
    <dgm:cxn modelId="{1A88CDBE-E2F1-4C7A-822F-C3C77A40102D}" type="presParOf" srcId="{E859E219-29CF-46E6-BE71-3E6AF318B14D}" destId="{3838038D-D8FF-4F18-ADCD-1B443A231FB1}" srcOrd="1" destOrd="0" presId="urn:microsoft.com/office/officeart/2005/8/layout/orgChart1"/>
    <dgm:cxn modelId="{6EA649FE-6F7F-4D78-B364-899522E2997F}" type="presParOf" srcId="{87548F52-F6F3-4B4F-B604-61066B853B0B}" destId="{F05EA44D-22FD-4934-ADC3-0D5585BDCB7A}" srcOrd="1" destOrd="0" presId="urn:microsoft.com/office/officeart/2005/8/layout/orgChart1"/>
    <dgm:cxn modelId="{E54E1F13-876F-4810-977D-96CF1D3891E9}" type="presParOf" srcId="{87548F52-F6F3-4B4F-B604-61066B853B0B}" destId="{AC24BF7C-A525-413B-9873-088799EA22ED}" srcOrd="2" destOrd="0" presId="urn:microsoft.com/office/officeart/2005/8/layout/orgChart1"/>
    <dgm:cxn modelId="{6AF3DE5F-01CE-4D3C-A42E-6E6F9E04D6ED}" type="presParOf" srcId="{4DB1F1A6-8C76-4177-A7EE-09F74A32F51A}" destId="{31C6EF2E-0D8A-4BF8-A48C-9D9A53F3E631}" srcOrd="4" destOrd="0" presId="urn:microsoft.com/office/officeart/2005/8/layout/orgChart1"/>
    <dgm:cxn modelId="{F4EFBE16-B92E-4C66-A025-DD86FF7462D6}" type="presParOf" srcId="{4DB1F1A6-8C76-4177-A7EE-09F74A32F51A}" destId="{D6788C49-A629-45BB-8C48-62D509BFBCC9}" srcOrd="5" destOrd="0" presId="urn:microsoft.com/office/officeart/2005/8/layout/orgChart1"/>
    <dgm:cxn modelId="{CDC08D6C-F2F2-42CF-98EA-37A879F6E522}" type="presParOf" srcId="{D6788C49-A629-45BB-8C48-62D509BFBCC9}" destId="{8F207536-45CF-4E0F-BDA5-C528F6125553}" srcOrd="0" destOrd="0" presId="urn:microsoft.com/office/officeart/2005/8/layout/orgChart1"/>
    <dgm:cxn modelId="{D141508A-61C6-4567-ADAB-43D30E7A1FAA}" type="presParOf" srcId="{8F207536-45CF-4E0F-BDA5-C528F6125553}" destId="{7389E77C-C437-44A5-9203-A1DAC196DBBB}" srcOrd="0" destOrd="0" presId="urn:microsoft.com/office/officeart/2005/8/layout/orgChart1"/>
    <dgm:cxn modelId="{29B6D0CC-ADF7-46C5-A0A1-98E2F512F644}" type="presParOf" srcId="{8F207536-45CF-4E0F-BDA5-C528F6125553}" destId="{A1E2927C-7FCA-4D2A-80F4-A336B16E3CCC}" srcOrd="1" destOrd="0" presId="urn:microsoft.com/office/officeart/2005/8/layout/orgChart1"/>
    <dgm:cxn modelId="{B1E369F3-E501-4CD6-8BDE-DB9331B635A7}" type="presParOf" srcId="{D6788C49-A629-45BB-8C48-62D509BFBCC9}" destId="{981218DD-04D7-4B73-AB0E-18DD6C991102}" srcOrd="1" destOrd="0" presId="urn:microsoft.com/office/officeart/2005/8/layout/orgChart1"/>
    <dgm:cxn modelId="{F7D21FE6-54A3-42DA-A93B-57116F85BDE1}" type="presParOf" srcId="{D6788C49-A629-45BB-8C48-62D509BFBCC9}" destId="{01263067-6F5E-4A81-8A51-6FA8B970BF04}" srcOrd="2" destOrd="0" presId="urn:microsoft.com/office/officeart/2005/8/layout/orgChart1"/>
    <dgm:cxn modelId="{1A6AD45D-368D-46C7-845F-E6C0A930DE27}" type="presParOf" srcId="{4DB1F1A6-8C76-4177-A7EE-09F74A32F51A}" destId="{67C416D9-022D-41F4-B263-04E623B99773}" srcOrd="6" destOrd="0" presId="urn:microsoft.com/office/officeart/2005/8/layout/orgChart1"/>
    <dgm:cxn modelId="{B5C33430-EC63-4C39-A634-385BB2626B02}" type="presParOf" srcId="{4DB1F1A6-8C76-4177-A7EE-09F74A32F51A}" destId="{CC711837-0EA1-44A5-8B3E-7A81FDE6A0C2}" srcOrd="7" destOrd="0" presId="urn:microsoft.com/office/officeart/2005/8/layout/orgChart1"/>
    <dgm:cxn modelId="{CC82C602-6A98-4CA2-9CB3-599B72222DAE}" type="presParOf" srcId="{CC711837-0EA1-44A5-8B3E-7A81FDE6A0C2}" destId="{3A08FB05-4206-4A5F-A240-63835C32D8B3}" srcOrd="0" destOrd="0" presId="urn:microsoft.com/office/officeart/2005/8/layout/orgChart1"/>
    <dgm:cxn modelId="{8AEC0C0D-241C-4F9E-9C7C-C520D921FAD5}" type="presParOf" srcId="{3A08FB05-4206-4A5F-A240-63835C32D8B3}" destId="{9D1575DE-22F7-407E-AE79-7ADDDF57C3F7}" srcOrd="0" destOrd="0" presId="urn:microsoft.com/office/officeart/2005/8/layout/orgChart1"/>
    <dgm:cxn modelId="{C7EEEC0F-E334-458E-8273-AF6D305A125C}" type="presParOf" srcId="{3A08FB05-4206-4A5F-A240-63835C32D8B3}" destId="{90CE604D-236E-4FDF-A81E-D728BB6C504A}" srcOrd="1" destOrd="0" presId="urn:microsoft.com/office/officeart/2005/8/layout/orgChart1"/>
    <dgm:cxn modelId="{6F2128CE-A307-4A5B-978F-E4246AFDF14E}" type="presParOf" srcId="{CC711837-0EA1-44A5-8B3E-7A81FDE6A0C2}" destId="{08957BDA-B26D-405D-91B5-24782635840F}" srcOrd="1" destOrd="0" presId="urn:microsoft.com/office/officeart/2005/8/layout/orgChart1"/>
    <dgm:cxn modelId="{2C4BBD77-41C4-42F1-B141-33936650E877}" type="presParOf" srcId="{CC711837-0EA1-44A5-8B3E-7A81FDE6A0C2}" destId="{F15E68DE-D8E7-4E5F-AFF1-462AAFADE988}" srcOrd="2"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424FFD64-3D6A-469D-A81C-DC037CDF9ED8}" type="presParOf" srcId="{397E1CC8-18C1-4927-8AF9-65F6D5184726}" destId="{956CDBE5-84FD-455C-A8D5-D67765C1A6B5}" srcOrd="0" destOrd="0" presId="urn:microsoft.com/office/officeart/2005/8/layout/orgChart1"/>
    <dgm:cxn modelId="{F43AA4B9-A0B3-40BF-BB7E-E9A266143F76}" type="presParOf" srcId="{397E1CC8-18C1-4927-8AF9-65F6D5184726}" destId="{46A91F7A-EDDE-49D2-9FF2-0EA64BF55B83}" srcOrd="1" destOrd="0" presId="urn:microsoft.com/office/officeart/2005/8/layout/orgChart1"/>
    <dgm:cxn modelId="{44FEBD81-79C3-480C-B853-02B0BB52A8DB}" type="presParOf" srcId="{46A91F7A-EDDE-49D2-9FF2-0EA64BF55B83}" destId="{1DB64FEE-8C56-4ACE-8D4C-04680033504E}" srcOrd="0" destOrd="0" presId="urn:microsoft.com/office/officeart/2005/8/layout/orgChart1"/>
    <dgm:cxn modelId="{6C323E6E-8A70-4F95-9EAB-3232E2033AE7}" type="presParOf" srcId="{1DB64FEE-8C56-4ACE-8D4C-04680033504E}" destId="{C4A5AD8A-44D7-4EFA-AC0E-079B81D035F0}" srcOrd="0" destOrd="0" presId="urn:microsoft.com/office/officeart/2005/8/layout/orgChart1"/>
    <dgm:cxn modelId="{8BDF5588-2E40-4F0D-97CA-578E47AFD6A0}" type="presParOf" srcId="{1DB64FEE-8C56-4ACE-8D4C-04680033504E}" destId="{70D5443E-A4E6-49C3-9E59-0C63C4B08DB6}" srcOrd="1" destOrd="0" presId="urn:microsoft.com/office/officeart/2005/8/layout/orgChart1"/>
    <dgm:cxn modelId="{A055AA37-6978-446E-88A8-620440227DEC}" type="presParOf" srcId="{46A91F7A-EDDE-49D2-9FF2-0EA64BF55B83}" destId="{A6EE047F-F416-4861-A5C8-92C0D388F758}" srcOrd="1" destOrd="0" presId="urn:microsoft.com/office/officeart/2005/8/layout/orgChart1"/>
    <dgm:cxn modelId="{C2D15CA9-B8B9-4857-B896-37C9719BA105}" type="presParOf" srcId="{46A91F7A-EDDE-49D2-9FF2-0EA64BF55B83}" destId="{E4BBC013-22E3-4FBB-913F-9BF9EAD89E44}" srcOrd="2" destOrd="0" presId="urn:microsoft.com/office/officeart/2005/8/layout/orgChart1"/>
    <dgm:cxn modelId="{60D873FF-4E4A-4687-BB91-A19C9F1A2B0E}" type="presParOf" srcId="{397E1CC8-18C1-4927-8AF9-65F6D5184726}" destId="{43680901-CFC0-47B5-9E74-EDAC69D58B30}" srcOrd="2" destOrd="0" presId="urn:microsoft.com/office/officeart/2005/8/layout/orgChart1"/>
    <dgm:cxn modelId="{A381B503-A2AC-4C01-A13F-B1040DC8086A}" type="presParOf" srcId="{397E1CC8-18C1-4927-8AF9-65F6D5184726}" destId="{E97B5C79-E499-4871-9AE7-32BC1EBDBE06}" srcOrd="3" destOrd="0" presId="urn:microsoft.com/office/officeart/2005/8/layout/orgChart1"/>
    <dgm:cxn modelId="{C0A1D1EE-11D1-4924-AC25-F25947A92699}" type="presParOf" srcId="{E97B5C79-E499-4871-9AE7-32BC1EBDBE06}" destId="{84B19B46-D960-414C-8F31-6A1BA0FBBCE6}" srcOrd="0" destOrd="0" presId="urn:microsoft.com/office/officeart/2005/8/layout/orgChart1"/>
    <dgm:cxn modelId="{45EBBE82-C8EE-4433-9F07-166E9EEC9D3D}" type="presParOf" srcId="{84B19B46-D960-414C-8F31-6A1BA0FBBCE6}" destId="{2716F032-FE27-4AC3-82D9-0F5263C095AD}" srcOrd="0" destOrd="0" presId="urn:microsoft.com/office/officeart/2005/8/layout/orgChart1"/>
    <dgm:cxn modelId="{60A0F235-8DD8-40E8-9750-8C3AD4E74AFE}" type="presParOf" srcId="{84B19B46-D960-414C-8F31-6A1BA0FBBCE6}" destId="{EFD20B63-79C9-4E12-B548-F7458BE19ADE}" srcOrd="1" destOrd="0" presId="urn:microsoft.com/office/officeart/2005/8/layout/orgChart1"/>
    <dgm:cxn modelId="{2895A711-1A88-4831-92E0-1D27AB6B2EAF}" type="presParOf" srcId="{E97B5C79-E499-4871-9AE7-32BC1EBDBE06}" destId="{82C59A6B-3755-40AA-8663-E2AA2B45ED79}" srcOrd="1" destOrd="0" presId="urn:microsoft.com/office/officeart/2005/8/layout/orgChart1"/>
    <dgm:cxn modelId="{F44BACB4-A2BD-4DD5-8609-181F965C9B1D}" type="presParOf" srcId="{E97B5C79-E499-4871-9AE7-32BC1EBDBE06}" destId="{DE8E785B-D292-4D00-A3C6-CC03979797CA}" srcOrd="2" destOrd="0" presId="urn:microsoft.com/office/officeart/2005/8/layout/orgChart1"/>
    <dgm:cxn modelId="{E8B12E25-A158-45CC-878B-A4F68CEB05EA}" type="presParOf" srcId="{397E1CC8-18C1-4927-8AF9-65F6D5184726}" destId="{69AE1E5F-43D5-4029-9C85-90997D6060A2}" srcOrd="4" destOrd="0" presId="urn:microsoft.com/office/officeart/2005/8/layout/orgChart1"/>
    <dgm:cxn modelId="{BA363EC3-8396-4D60-B98D-24144992E3CB}" type="presParOf" srcId="{397E1CC8-18C1-4927-8AF9-65F6D5184726}" destId="{F25A78EA-D037-4769-BEFF-EFA5AF7609F5}" srcOrd="5" destOrd="0" presId="urn:microsoft.com/office/officeart/2005/8/layout/orgChart1"/>
    <dgm:cxn modelId="{4A8A4D49-A2D9-4224-A1B9-4FA8A3C484C3}" type="presParOf" srcId="{F25A78EA-D037-4769-BEFF-EFA5AF7609F5}" destId="{EAD7E2FC-7CEB-4065-B751-89557611DBA5}" srcOrd="0" destOrd="0" presId="urn:microsoft.com/office/officeart/2005/8/layout/orgChart1"/>
    <dgm:cxn modelId="{CBFFA348-F0BD-454E-9E66-21BC4F228A4B}" type="presParOf" srcId="{EAD7E2FC-7CEB-4065-B751-89557611DBA5}" destId="{E549B817-9F4B-4445-96C1-2E1288260D30}" srcOrd="0" destOrd="0" presId="urn:microsoft.com/office/officeart/2005/8/layout/orgChart1"/>
    <dgm:cxn modelId="{4C9EC468-C33E-40AB-B21B-8A5B8FECB094}" type="presParOf" srcId="{EAD7E2FC-7CEB-4065-B751-89557611DBA5}" destId="{17966FB6-BE69-4E33-B6AA-F5A98C2D6814}" srcOrd="1" destOrd="0" presId="urn:microsoft.com/office/officeart/2005/8/layout/orgChart1"/>
    <dgm:cxn modelId="{131A5986-D75C-4F09-87D8-A784B56418F9}" type="presParOf" srcId="{F25A78EA-D037-4769-BEFF-EFA5AF7609F5}" destId="{8A6BBF05-6404-4242-B5D5-5C6297D1EFDB}" srcOrd="1" destOrd="0" presId="urn:microsoft.com/office/officeart/2005/8/layout/orgChart1"/>
    <dgm:cxn modelId="{5B107884-256C-4281-A742-2E2BC50B396D}" type="presParOf" srcId="{F25A78EA-D037-4769-BEFF-EFA5AF7609F5}" destId="{C372953E-8538-481C-940D-F2185F90035E}" srcOrd="2"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storage for session state</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In-Process Session State</a:t>
          </a:r>
          <a:endParaRPr lang="en-IN" sz="1800" dirty="0"/>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State Server Session State</a:t>
          </a:r>
          <a:endParaRPr lang="en-IN" sz="1800" dirty="0"/>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SQL Server Session State</a:t>
          </a:r>
          <a:endParaRPr lang="en-IN" sz="1800" dirty="0"/>
        </a:p>
      </dgm:t>
    </dgm:pt>
    <dgm:pt modelId="{CD034C9E-587F-43CE-BDF2-9DEFD3106FE9}" type="parTrans" cxnId="{6E11096F-3438-4C82-B471-170A995C5E89}">
      <dgm:prSet/>
      <dgm:spPr/>
      <dgm:t>
        <a:bodyPr/>
        <a:lstStyle/>
        <a:p>
          <a:endParaRPr lang="en-IN" sz="1800"/>
        </a:p>
      </dgm:t>
    </dgm:pt>
    <dgm:pt modelId="{9B482620-8515-4862-8FD5-F5F506CE4CD7}" type="sibTrans" cxnId="{6E11096F-3438-4C82-B471-170A995C5E89}">
      <dgm:prSet/>
      <dgm:spPr/>
      <dgm:t>
        <a:bodyPr/>
        <a:lstStyle/>
        <a:p>
          <a:endParaRPr lang="en-IN" sz="1800"/>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custScaleY="82895" custLinFactNeighborX="823" custLinFactNeighborY="28051">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3"/>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3" custLinFactNeighborX="-2491" custLinFactNeighborY="57393">
        <dgm:presLayoutVars>
          <dgm:chPref val="3"/>
        </dgm:presLayoutVars>
      </dgm:prSet>
      <dgm:spPr/>
    </dgm:pt>
    <dgm:pt modelId="{E8CF9E4C-F747-46CE-9E5A-8D61D83C4DD8}" type="pres">
      <dgm:prSet presAssocID="{CB02F1E0-2E11-4516-8650-2F67C16544B5}" presName="rootConnector" presStyleLbl="node2" presStyleIdx="0" presStyleCnt="3"/>
      <dgm:spPr/>
    </dgm:pt>
    <dgm:pt modelId="{4DB1F1A6-8C76-4177-A7EE-09F74A32F51A}" type="pres">
      <dgm:prSet presAssocID="{CB02F1E0-2E11-4516-8650-2F67C16544B5}" presName="hierChild4"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3"/>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3" custLinFactNeighborX="298" custLinFactNeighborY="59301">
        <dgm:presLayoutVars>
          <dgm:chPref val="3"/>
        </dgm:presLayoutVars>
      </dgm:prSet>
      <dgm:spPr/>
    </dgm:pt>
    <dgm:pt modelId="{79FAEEBE-7144-4FBE-8D9F-7AAA0F0CE78C}" type="pres">
      <dgm:prSet presAssocID="{9B39F532-DFFF-4B88-A882-12E88D46FA94}" presName="rootConnector" presStyleLbl="node2" presStyleIdx="1" presStyleCnt="3"/>
      <dgm:spPr/>
    </dgm:pt>
    <dgm:pt modelId="{397E1CC8-18C1-4927-8AF9-65F6D5184726}" type="pres">
      <dgm:prSet presAssocID="{9B39F532-DFFF-4B88-A882-12E88D46FA94}" presName="hierChild4" presStyleCnt="0"/>
      <dgm:spPr/>
    </dgm:pt>
    <dgm:pt modelId="{87BF5C3A-6EC8-49E5-A311-87B41983A212}" type="pres">
      <dgm:prSet presAssocID="{9B39F532-DFFF-4B88-A882-12E88D46FA94}" presName="hierChild5" presStyleCnt="0"/>
      <dgm:spPr/>
    </dgm:pt>
    <dgm:pt modelId="{72C36983-D5C3-4226-A224-AB7749ED0F2E}" type="pres">
      <dgm:prSet presAssocID="{CD034C9E-587F-43CE-BDF2-9DEFD3106FE9}" presName="Name37" presStyleLbl="parChTrans1D2" presStyleIdx="2" presStyleCnt="3"/>
      <dgm:spPr/>
    </dgm:pt>
    <dgm:pt modelId="{D9F200A4-A2D5-4AB6-901A-DA38367923EE}" type="pres">
      <dgm:prSet presAssocID="{5AE485F3-C957-4618-AEA5-72185190E34E}" presName="hierRoot2" presStyleCnt="0">
        <dgm:presLayoutVars>
          <dgm:hierBranch val="init"/>
        </dgm:presLayoutVars>
      </dgm:prSet>
      <dgm:spPr/>
    </dgm:pt>
    <dgm:pt modelId="{9EC1ADDC-B048-4D5A-9AFE-58E52122A54B}" type="pres">
      <dgm:prSet presAssocID="{5AE485F3-C957-4618-AEA5-72185190E34E}" presName="rootComposite" presStyleCnt="0"/>
      <dgm:spPr/>
    </dgm:pt>
    <dgm:pt modelId="{C1ADF24F-2C2C-4209-9895-5D667386F4E5}" type="pres">
      <dgm:prSet presAssocID="{5AE485F3-C957-4618-AEA5-72185190E34E}" presName="rootText" presStyleLbl="node2" presStyleIdx="2" presStyleCnt="3" custLinFactNeighborX="-2468" custLinFactNeighborY="59241">
        <dgm:presLayoutVars>
          <dgm:chPref val="3"/>
        </dgm:presLayoutVars>
      </dgm:prSet>
      <dgm:spPr/>
    </dgm:pt>
    <dgm:pt modelId="{B74C75A2-B155-48C3-AFE2-1746D63DB6F4}" type="pres">
      <dgm:prSet presAssocID="{5AE485F3-C957-4618-AEA5-72185190E34E}" presName="rootConnector" presStyleLbl="node2" presStyleIdx="2" presStyleCnt="3"/>
      <dgm:spPr/>
    </dgm:pt>
    <dgm:pt modelId="{B3341E08-D305-40E9-8550-A2E4C7028FB4}" type="pres">
      <dgm:prSet presAssocID="{5AE485F3-C957-4618-AEA5-72185190E34E}" presName="hierChild4" presStyleCnt="0"/>
      <dgm:spPr/>
    </dgm:pt>
    <dgm:pt modelId="{CB7CAF50-4451-496F-A537-9250E4561000}" type="pres">
      <dgm:prSet presAssocID="{5AE485F3-C957-4618-AEA5-72185190E34E}" presName="hierChild5" presStyleCnt="0"/>
      <dgm:spPr/>
    </dgm:pt>
    <dgm:pt modelId="{107BD901-B546-41F1-8BBF-B8ED5DCFCAC5}" type="pres">
      <dgm:prSet presAssocID="{C9705193-F4A7-43C6-8872-D10C19386349}" presName="hierChild3" presStyleCnt="0"/>
      <dgm:spPr/>
    </dgm:pt>
  </dgm:ptLst>
  <dgm:cxnLst>
    <dgm:cxn modelId="{3BA1BD03-9C76-48E6-A6DB-BD507591D642}" type="presOf" srcId="{C9705193-F4A7-43C6-8872-D10C19386349}" destId="{BD8C79CE-AE39-4CFD-A37F-5D728BF02159}" srcOrd="1" destOrd="0" presId="urn:microsoft.com/office/officeart/2005/8/layout/orgChart1"/>
    <dgm:cxn modelId="{69E33D0D-D62B-481D-AF4B-EAE2D4A67D42}" type="presOf" srcId="{5AE485F3-C957-4618-AEA5-72185190E34E}" destId="{B74C75A2-B155-48C3-AFE2-1746D63DB6F4}"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FD419E49-F145-45A6-AFAE-456D250254A5}" type="presOf" srcId="{9B39F532-DFFF-4B88-A882-12E88D46FA94}" destId="{79FAEEBE-7144-4FBE-8D9F-7AAA0F0CE78C}" srcOrd="1" destOrd="0" presId="urn:microsoft.com/office/officeart/2005/8/layout/orgChart1"/>
    <dgm:cxn modelId="{6E11096F-3438-4C82-B471-170A995C5E89}" srcId="{C9705193-F4A7-43C6-8872-D10C19386349}" destId="{5AE485F3-C957-4618-AEA5-72185190E34E}" srcOrd="2" destOrd="0" parTransId="{CD034C9E-587F-43CE-BDF2-9DEFD3106FE9}" sibTransId="{9B482620-8515-4862-8FD5-F5F506CE4CD7}"/>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19026892-59C9-4300-9F9B-5EA8E55DCE01}" type="presOf" srcId="{1AAEED2E-CC28-45CA-9C16-255A3A8C4C91}" destId="{13B80978-C703-4DC3-8EAB-5FD0BB4725BD}"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3DF0FF98-70DE-4EB3-9EA7-C959C77382D1}" type="presOf" srcId="{5AE485F3-C957-4618-AEA5-72185190E34E}" destId="{C1ADF24F-2C2C-4209-9895-5D667386F4E5}" srcOrd="0" destOrd="0" presId="urn:microsoft.com/office/officeart/2005/8/layout/orgChart1"/>
    <dgm:cxn modelId="{AF801DAA-DA35-4945-BB8B-7491F371893E}" type="presOf" srcId="{CD034C9E-587F-43CE-BDF2-9DEFD3106FE9}" destId="{72C36983-D5C3-4226-A224-AB7749ED0F2E}" srcOrd="0" destOrd="0" presId="urn:microsoft.com/office/officeart/2005/8/layout/orgChart1"/>
    <dgm:cxn modelId="{77690FBA-E472-48F1-99DB-6C72D1B7ADD9}" type="presOf" srcId="{9B39F532-DFFF-4B88-A882-12E88D46FA94}" destId="{B8CC60AB-E0B5-4DF9-A2BE-C45BBA67234A}" srcOrd="0" destOrd="0" presId="urn:microsoft.com/office/officeart/2005/8/layout/orgChart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E3CB5FDD-451C-487A-A3B9-6FBFA35D0DED}" type="presParOf" srcId="{2C44788B-5AFB-4FB7-A339-8581D2384DB0}" destId="{72C36983-D5C3-4226-A224-AB7749ED0F2E}" srcOrd="4" destOrd="0" presId="urn:microsoft.com/office/officeart/2005/8/layout/orgChart1"/>
    <dgm:cxn modelId="{4476B8DE-BADA-4A99-8BC2-0B6A7BB1CCB3}" type="presParOf" srcId="{2C44788B-5AFB-4FB7-A339-8581D2384DB0}" destId="{D9F200A4-A2D5-4AB6-901A-DA38367923EE}" srcOrd="5" destOrd="0" presId="urn:microsoft.com/office/officeart/2005/8/layout/orgChart1"/>
    <dgm:cxn modelId="{44585466-52E4-4AAC-8514-CDA611877324}" type="presParOf" srcId="{D9F200A4-A2D5-4AB6-901A-DA38367923EE}" destId="{9EC1ADDC-B048-4D5A-9AFE-58E52122A54B}" srcOrd="0" destOrd="0" presId="urn:microsoft.com/office/officeart/2005/8/layout/orgChart1"/>
    <dgm:cxn modelId="{77D7B9CD-1419-4AC1-99B8-35E242BB1579}" type="presParOf" srcId="{9EC1ADDC-B048-4D5A-9AFE-58E52122A54B}" destId="{C1ADF24F-2C2C-4209-9895-5D667386F4E5}" srcOrd="0" destOrd="0" presId="urn:microsoft.com/office/officeart/2005/8/layout/orgChart1"/>
    <dgm:cxn modelId="{864A4352-A0EF-477F-B499-643365FB345C}" type="presParOf" srcId="{9EC1ADDC-B048-4D5A-9AFE-58E52122A54B}" destId="{B74C75A2-B155-48C3-AFE2-1746D63DB6F4}" srcOrd="1" destOrd="0" presId="urn:microsoft.com/office/officeart/2005/8/layout/orgChart1"/>
    <dgm:cxn modelId="{5AC11B52-612E-4CB6-A2F2-59C47DD9E7A8}" type="presParOf" srcId="{D9F200A4-A2D5-4AB6-901A-DA38367923EE}" destId="{B3341E08-D305-40E9-8550-A2E4C7028FB4}" srcOrd="1" destOrd="0" presId="urn:microsoft.com/office/officeart/2005/8/layout/orgChart1"/>
    <dgm:cxn modelId="{DBF1E256-807C-420F-9E5C-08B83DDDA21A}" type="presParOf" srcId="{D9F200A4-A2D5-4AB6-901A-DA38367923EE}" destId="{CB7CAF50-4451-496F-A537-9250E4561000}"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2C29FF-0AC3-4E11-9E56-7A60CE053A6D}"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3CCFBD73-D4BD-47C0-B80B-20D20A76D834}">
      <dgm:prSet phldrT="[Text]" custT="1"/>
      <dgm:spPr/>
      <dgm:t>
        <a:bodyPr/>
        <a:lstStyle/>
        <a:p>
          <a:r>
            <a:rPr lang="en-IN" sz="1800" dirty="0"/>
            <a:t>Types of Authentications to connect to SQL Server</a:t>
          </a:r>
        </a:p>
      </dgm:t>
    </dgm:pt>
    <dgm:pt modelId="{CFE3EAB6-D0A2-4C9D-BFB6-BB8D6E0FDDF5}" type="parTrans" cxnId="{08EA12F2-EDE6-467A-B21F-9D4A982CA054}">
      <dgm:prSet/>
      <dgm:spPr/>
      <dgm:t>
        <a:bodyPr/>
        <a:lstStyle/>
        <a:p>
          <a:endParaRPr lang="en-IN" sz="1800"/>
        </a:p>
      </dgm:t>
    </dgm:pt>
    <dgm:pt modelId="{175A05E1-929A-4EC1-A5CF-F17827141AEF}" type="sibTrans" cxnId="{08EA12F2-EDE6-467A-B21F-9D4A982CA054}">
      <dgm:prSet/>
      <dgm:spPr/>
      <dgm:t>
        <a:bodyPr/>
        <a:lstStyle/>
        <a:p>
          <a:endParaRPr lang="en-IN" sz="1800"/>
        </a:p>
      </dgm:t>
    </dgm:pt>
    <dgm:pt modelId="{32BB1578-1D17-4F91-96C3-91EA829BB672}">
      <dgm:prSet phldrT="[Text]" custT="1"/>
      <dgm:spPr/>
      <dgm:t>
        <a:bodyPr/>
        <a:lstStyle/>
        <a:p>
          <a:r>
            <a:rPr lang="en-IN" sz="1800" dirty="0"/>
            <a:t>Windows Authentication</a:t>
          </a:r>
        </a:p>
      </dgm:t>
    </dgm:pt>
    <dgm:pt modelId="{B8CA122B-925E-4E67-9FBE-74040D81E459}" type="parTrans" cxnId="{28F63332-4EEB-47F4-83A7-26B1B6B05F7F}">
      <dgm:prSet/>
      <dgm:spPr/>
      <dgm:t>
        <a:bodyPr/>
        <a:lstStyle/>
        <a:p>
          <a:endParaRPr lang="en-IN" sz="1800"/>
        </a:p>
      </dgm:t>
    </dgm:pt>
    <dgm:pt modelId="{34EF29D9-C56A-4970-BAEB-7ABCD0DB0ACF}" type="sibTrans" cxnId="{28F63332-4EEB-47F4-83A7-26B1B6B05F7F}">
      <dgm:prSet/>
      <dgm:spPr/>
      <dgm:t>
        <a:bodyPr/>
        <a:lstStyle/>
        <a:p>
          <a:endParaRPr lang="en-IN" sz="1800"/>
        </a:p>
      </dgm:t>
    </dgm:pt>
    <dgm:pt modelId="{B24B72D8-11C6-466D-BE4C-D7040CC8F898}">
      <dgm:prSet phldrT="[Text]" custT="1"/>
      <dgm:spPr/>
      <dgm:t>
        <a:bodyPr/>
        <a:lstStyle/>
        <a:p>
          <a:r>
            <a:rPr lang="en-IN" sz="1800" dirty="0"/>
            <a:t>SQL Server Authentication</a:t>
          </a:r>
        </a:p>
      </dgm:t>
    </dgm:pt>
    <dgm:pt modelId="{A7273516-9963-47E6-8F30-07FDFF439747}" type="parTrans" cxnId="{38BA8587-3ED4-4946-A337-B5A46812E3C0}">
      <dgm:prSet/>
      <dgm:spPr/>
      <dgm:t>
        <a:bodyPr/>
        <a:lstStyle/>
        <a:p>
          <a:endParaRPr lang="en-IN" sz="1800"/>
        </a:p>
      </dgm:t>
    </dgm:pt>
    <dgm:pt modelId="{8A02B0C7-55BD-40FD-B19E-733005386F3F}" type="sibTrans" cxnId="{38BA8587-3ED4-4946-A337-B5A46812E3C0}">
      <dgm:prSet/>
      <dgm:spPr/>
      <dgm:t>
        <a:bodyPr/>
        <a:lstStyle/>
        <a:p>
          <a:endParaRPr lang="en-IN" sz="1800"/>
        </a:p>
      </dgm:t>
    </dgm:pt>
    <dgm:pt modelId="{072353E0-322D-4EFB-98AB-71F2EE17EC35}">
      <dgm:prSet phldrT="[Text]" custT="1"/>
      <dgm:spPr/>
      <dgm:t>
        <a:bodyPr/>
        <a:lstStyle/>
        <a:p>
          <a:r>
            <a:rPr lang="en-IN" sz="1800" dirty="0"/>
            <a:t>Azure AD Authentication</a:t>
          </a:r>
        </a:p>
      </dgm:t>
    </dgm:pt>
    <dgm:pt modelId="{6EB15E7F-9C0F-491D-883C-1AEE4B566095}" type="parTrans" cxnId="{28F41EC8-4EA0-4865-A196-DB1D0DC69728}">
      <dgm:prSet/>
      <dgm:spPr/>
      <dgm:t>
        <a:bodyPr/>
        <a:lstStyle/>
        <a:p>
          <a:endParaRPr lang="en-IN" sz="1800"/>
        </a:p>
      </dgm:t>
    </dgm:pt>
    <dgm:pt modelId="{5C0DB916-7A04-414A-AB47-4C5D12689FBF}" type="sibTrans" cxnId="{28F41EC8-4EA0-4865-A196-DB1D0DC69728}">
      <dgm:prSet/>
      <dgm:spPr/>
      <dgm:t>
        <a:bodyPr/>
        <a:lstStyle/>
        <a:p>
          <a:endParaRPr lang="en-IN" sz="1800"/>
        </a:p>
      </dgm:t>
    </dgm:pt>
    <dgm:pt modelId="{AA6D6F90-E0DE-41B8-8FBF-D51A663933C3}" type="pres">
      <dgm:prSet presAssocID="{D72C29FF-0AC3-4E11-9E56-7A60CE053A6D}" presName="hierChild1" presStyleCnt="0">
        <dgm:presLayoutVars>
          <dgm:orgChart val="1"/>
          <dgm:chPref val="1"/>
          <dgm:dir/>
          <dgm:animOne val="branch"/>
          <dgm:animLvl val="lvl"/>
          <dgm:resizeHandles/>
        </dgm:presLayoutVars>
      </dgm:prSet>
      <dgm:spPr/>
    </dgm:pt>
    <dgm:pt modelId="{41223726-555D-4151-AFC5-1B7717190145}" type="pres">
      <dgm:prSet presAssocID="{3CCFBD73-D4BD-47C0-B80B-20D20A76D834}" presName="hierRoot1" presStyleCnt="0">
        <dgm:presLayoutVars>
          <dgm:hierBranch val="init"/>
        </dgm:presLayoutVars>
      </dgm:prSet>
      <dgm:spPr/>
    </dgm:pt>
    <dgm:pt modelId="{77A6A270-5446-48DC-A46B-B7999B89F6B6}" type="pres">
      <dgm:prSet presAssocID="{3CCFBD73-D4BD-47C0-B80B-20D20A76D834}" presName="rootComposite1" presStyleCnt="0"/>
      <dgm:spPr/>
    </dgm:pt>
    <dgm:pt modelId="{735B9223-CE83-4CBA-B766-60C642908539}" type="pres">
      <dgm:prSet presAssocID="{3CCFBD73-D4BD-47C0-B80B-20D20A76D834}" presName="rootText1" presStyleLbl="node0" presStyleIdx="0" presStyleCnt="1" custScaleX="198447" custLinFactNeighborX="-2" custLinFactNeighborY="-48008">
        <dgm:presLayoutVars>
          <dgm:chPref val="3"/>
        </dgm:presLayoutVars>
      </dgm:prSet>
      <dgm:spPr/>
    </dgm:pt>
    <dgm:pt modelId="{79009D5F-168C-4ECB-B049-942459A84C4F}" type="pres">
      <dgm:prSet presAssocID="{3CCFBD73-D4BD-47C0-B80B-20D20A76D834}" presName="rootConnector1" presStyleLbl="node1" presStyleIdx="0" presStyleCnt="0"/>
      <dgm:spPr/>
    </dgm:pt>
    <dgm:pt modelId="{AE7ED6F5-B9D1-4363-9058-0CCB5C5CE4B7}" type="pres">
      <dgm:prSet presAssocID="{3CCFBD73-D4BD-47C0-B80B-20D20A76D834}" presName="hierChild2" presStyleCnt="0"/>
      <dgm:spPr/>
    </dgm:pt>
    <dgm:pt modelId="{44BE3B71-2E47-4835-8747-ED8808E5BDD1}" type="pres">
      <dgm:prSet presAssocID="{B8CA122B-925E-4E67-9FBE-74040D81E459}" presName="Name37" presStyleLbl="parChTrans1D2" presStyleIdx="0" presStyleCnt="3"/>
      <dgm:spPr/>
    </dgm:pt>
    <dgm:pt modelId="{A9FAB2A6-B4E0-4CF1-BDB2-2DC7311E2539}" type="pres">
      <dgm:prSet presAssocID="{32BB1578-1D17-4F91-96C3-91EA829BB672}" presName="hierRoot2" presStyleCnt="0">
        <dgm:presLayoutVars>
          <dgm:hierBranch val="init"/>
        </dgm:presLayoutVars>
      </dgm:prSet>
      <dgm:spPr/>
    </dgm:pt>
    <dgm:pt modelId="{542BE80B-0D8C-47A9-ACC5-F7C2743F2194}" type="pres">
      <dgm:prSet presAssocID="{32BB1578-1D17-4F91-96C3-91EA829BB672}" presName="rootComposite" presStyleCnt="0"/>
      <dgm:spPr/>
    </dgm:pt>
    <dgm:pt modelId="{A6C46684-DD86-4D3E-97A5-A652D656B224}" type="pres">
      <dgm:prSet presAssocID="{32BB1578-1D17-4F91-96C3-91EA829BB672}" presName="rootText" presStyleLbl="node2" presStyleIdx="0" presStyleCnt="3">
        <dgm:presLayoutVars>
          <dgm:chPref val="3"/>
        </dgm:presLayoutVars>
      </dgm:prSet>
      <dgm:spPr/>
    </dgm:pt>
    <dgm:pt modelId="{5BEEFFD6-FF1D-480D-BE20-D7FBFC3951FC}" type="pres">
      <dgm:prSet presAssocID="{32BB1578-1D17-4F91-96C3-91EA829BB672}" presName="rootConnector" presStyleLbl="node2" presStyleIdx="0" presStyleCnt="3"/>
      <dgm:spPr/>
    </dgm:pt>
    <dgm:pt modelId="{9BDCFD25-37CD-494A-8471-F60E6B15546B}" type="pres">
      <dgm:prSet presAssocID="{32BB1578-1D17-4F91-96C3-91EA829BB672}" presName="hierChild4" presStyleCnt="0"/>
      <dgm:spPr/>
    </dgm:pt>
    <dgm:pt modelId="{2EA69E18-65F0-4ECE-9B10-581867EF6C09}" type="pres">
      <dgm:prSet presAssocID="{32BB1578-1D17-4F91-96C3-91EA829BB672}" presName="hierChild5" presStyleCnt="0"/>
      <dgm:spPr/>
    </dgm:pt>
    <dgm:pt modelId="{6856A306-B514-4885-8AB6-E001AE2827EA}" type="pres">
      <dgm:prSet presAssocID="{A7273516-9963-47E6-8F30-07FDFF439747}" presName="Name37" presStyleLbl="parChTrans1D2" presStyleIdx="1" presStyleCnt="3"/>
      <dgm:spPr/>
    </dgm:pt>
    <dgm:pt modelId="{55E146EE-6842-408B-8E75-11A8089ED39F}" type="pres">
      <dgm:prSet presAssocID="{B24B72D8-11C6-466D-BE4C-D7040CC8F898}" presName="hierRoot2" presStyleCnt="0">
        <dgm:presLayoutVars>
          <dgm:hierBranch val="init"/>
        </dgm:presLayoutVars>
      </dgm:prSet>
      <dgm:spPr/>
    </dgm:pt>
    <dgm:pt modelId="{F72A6D0F-C285-4472-8AEE-0A51C5C19461}" type="pres">
      <dgm:prSet presAssocID="{B24B72D8-11C6-466D-BE4C-D7040CC8F898}" presName="rootComposite" presStyleCnt="0"/>
      <dgm:spPr/>
    </dgm:pt>
    <dgm:pt modelId="{A1992B36-013B-4C16-9E9E-272D31C39668}" type="pres">
      <dgm:prSet presAssocID="{B24B72D8-11C6-466D-BE4C-D7040CC8F898}" presName="rootText" presStyleLbl="node2" presStyleIdx="1" presStyleCnt="3">
        <dgm:presLayoutVars>
          <dgm:chPref val="3"/>
        </dgm:presLayoutVars>
      </dgm:prSet>
      <dgm:spPr/>
    </dgm:pt>
    <dgm:pt modelId="{0B266C35-EF6D-41DE-A4B0-B1604AD5B085}" type="pres">
      <dgm:prSet presAssocID="{B24B72D8-11C6-466D-BE4C-D7040CC8F898}" presName="rootConnector" presStyleLbl="node2" presStyleIdx="1" presStyleCnt="3"/>
      <dgm:spPr/>
    </dgm:pt>
    <dgm:pt modelId="{E4DB0400-801E-4234-A70F-8015CCEEF2D5}" type="pres">
      <dgm:prSet presAssocID="{B24B72D8-11C6-466D-BE4C-D7040CC8F898}" presName="hierChild4" presStyleCnt="0"/>
      <dgm:spPr/>
    </dgm:pt>
    <dgm:pt modelId="{06506F01-84A0-4371-B03B-C6E48DEA5AA7}" type="pres">
      <dgm:prSet presAssocID="{B24B72D8-11C6-466D-BE4C-D7040CC8F898}" presName="hierChild5" presStyleCnt="0"/>
      <dgm:spPr/>
    </dgm:pt>
    <dgm:pt modelId="{375E54DC-FDD1-45B3-A083-68B2C765DD83}" type="pres">
      <dgm:prSet presAssocID="{6EB15E7F-9C0F-491D-883C-1AEE4B566095}" presName="Name37" presStyleLbl="parChTrans1D2" presStyleIdx="2" presStyleCnt="3"/>
      <dgm:spPr/>
    </dgm:pt>
    <dgm:pt modelId="{6B63348F-7986-4965-B8E0-F01B70C1A568}" type="pres">
      <dgm:prSet presAssocID="{072353E0-322D-4EFB-98AB-71F2EE17EC35}" presName="hierRoot2" presStyleCnt="0">
        <dgm:presLayoutVars>
          <dgm:hierBranch val="init"/>
        </dgm:presLayoutVars>
      </dgm:prSet>
      <dgm:spPr/>
    </dgm:pt>
    <dgm:pt modelId="{ECD4A5A6-BA29-48E5-970E-A7D196400E9F}" type="pres">
      <dgm:prSet presAssocID="{072353E0-322D-4EFB-98AB-71F2EE17EC35}" presName="rootComposite" presStyleCnt="0"/>
      <dgm:spPr/>
    </dgm:pt>
    <dgm:pt modelId="{1296DAC6-62A9-48CD-8F0C-FD7BB70EF892}" type="pres">
      <dgm:prSet presAssocID="{072353E0-322D-4EFB-98AB-71F2EE17EC35}" presName="rootText" presStyleLbl="node2" presStyleIdx="2" presStyleCnt="3">
        <dgm:presLayoutVars>
          <dgm:chPref val="3"/>
        </dgm:presLayoutVars>
      </dgm:prSet>
      <dgm:spPr/>
    </dgm:pt>
    <dgm:pt modelId="{9BB82765-112F-45F9-B77C-79667894C838}" type="pres">
      <dgm:prSet presAssocID="{072353E0-322D-4EFB-98AB-71F2EE17EC35}" presName="rootConnector" presStyleLbl="node2" presStyleIdx="2" presStyleCnt="3"/>
      <dgm:spPr/>
    </dgm:pt>
    <dgm:pt modelId="{64BB17A4-93D6-4927-B901-74062615FF96}" type="pres">
      <dgm:prSet presAssocID="{072353E0-322D-4EFB-98AB-71F2EE17EC35}" presName="hierChild4" presStyleCnt="0"/>
      <dgm:spPr/>
    </dgm:pt>
    <dgm:pt modelId="{1A1F1181-A04F-444E-8816-D93229F9ED99}" type="pres">
      <dgm:prSet presAssocID="{072353E0-322D-4EFB-98AB-71F2EE17EC35}" presName="hierChild5" presStyleCnt="0"/>
      <dgm:spPr/>
    </dgm:pt>
    <dgm:pt modelId="{1FD20276-F9FE-45FA-A3F9-314AB3D1B777}" type="pres">
      <dgm:prSet presAssocID="{3CCFBD73-D4BD-47C0-B80B-20D20A76D834}" presName="hierChild3" presStyleCnt="0"/>
      <dgm:spPr/>
    </dgm:pt>
  </dgm:ptLst>
  <dgm:cxnLst>
    <dgm:cxn modelId="{DB2D300B-4DAD-437F-BD09-1110C9281267}" type="presOf" srcId="{3CCFBD73-D4BD-47C0-B80B-20D20A76D834}" destId="{735B9223-CE83-4CBA-B766-60C642908539}" srcOrd="0" destOrd="0" presId="urn:microsoft.com/office/officeart/2005/8/layout/orgChart1"/>
    <dgm:cxn modelId="{592D6317-2281-4456-9D8F-16994E06F75B}" type="presOf" srcId="{B24B72D8-11C6-466D-BE4C-D7040CC8F898}" destId="{A1992B36-013B-4C16-9E9E-272D31C39668}" srcOrd="0" destOrd="0" presId="urn:microsoft.com/office/officeart/2005/8/layout/orgChart1"/>
    <dgm:cxn modelId="{889FFD23-0365-4DC9-9DD0-05A47D17B377}" type="presOf" srcId="{B24B72D8-11C6-466D-BE4C-D7040CC8F898}" destId="{0B266C35-EF6D-41DE-A4B0-B1604AD5B085}" srcOrd="1" destOrd="0" presId="urn:microsoft.com/office/officeart/2005/8/layout/orgChart1"/>
    <dgm:cxn modelId="{E9B7CA2F-0161-466B-9272-937B4A40FDD4}" type="presOf" srcId="{32BB1578-1D17-4F91-96C3-91EA829BB672}" destId="{A6C46684-DD86-4D3E-97A5-A652D656B224}" srcOrd="0" destOrd="0" presId="urn:microsoft.com/office/officeart/2005/8/layout/orgChart1"/>
    <dgm:cxn modelId="{28F63332-4EEB-47F4-83A7-26B1B6B05F7F}" srcId="{3CCFBD73-D4BD-47C0-B80B-20D20A76D834}" destId="{32BB1578-1D17-4F91-96C3-91EA829BB672}" srcOrd="0" destOrd="0" parTransId="{B8CA122B-925E-4E67-9FBE-74040D81E459}" sibTransId="{34EF29D9-C56A-4970-BAEB-7ABCD0DB0ACF}"/>
    <dgm:cxn modelId="{09B51E49-8375-42ED-A6FE-99BF966D15EE}" type="presOf" srcId="{6EB15E7F-9C0F-491D-883C-1AEE4B566095}" destId="{375E54DC-FDD1-45B3-A083-68B2C765DD83}" srcOrd="0" destOrd="0" presId="urn:microsoft.com/office/officeart/2005/8/layout/orgChart1"/>
    <dgm:cxn modelId="{9B916B72-916F-4425-BCE1-56E72C074CE0}" type="presOf" srcId="{072353E0-322D-4EFB-98AB-71F2EE17EC35}" destId="{9BB82765-112F-45F9-B77C-79667894C838}" srcOrd="1" destOrd="0" presId="urn:microsoft.com/office/officeart/2005/8/layout/orgChart1"/>
    <dgm:cxn modelId="{C095E073-B44A-477B-9404-EA54053CDE03}" type="presOf" srcId="{072353E0-322D-4EFB-98AB-71F2EE17EC35}" destId="{1296DAC6-62A9-48CD-8F0C-FD7BB70EF892}" srcOrd="0" destOrd="0" presId="urn:microsoft.com/office/officeart/2005/8/layout/orgChart1"/>
    <dgm:cxn modelId="{08533678-79B0-49EB-A6FE-F0893630CBA8}" type="presOf" srcId="{A7273516-9963-47E6-8F30-07FDFF439747}" destId="{6856A306-B514-4885-8AB6-E001AE2827EA}" srcOrd="0" destOrd="0" presId="urn:microsoft.com/office/officeart/2005/8/layout/orgChart1"/>
    <dgm:cxn modelId="{38BA8587-3ED4-4946-A337-B5A46812E3C0}" srcId="{3CCFBD73-D4BD-47C0-B80B-20D20A76D834}" destId="{B24B72D8-11C6-466D-BE4C-D7040CC8F898}" srcOrd="1" destOrd="0" parTransId="{A7273516-9963-47E6-8F30-07FDFF439747}" sibTransId="{8A02B0C7-55BD-40FD-B19E-733005386F3F}"/>
    <dgm:cxn modelId="{28F41EC8-4EA0-4865-A196-DB1D0DC69728}" srcId="{3CCFBD73-D4BD-47C0-B80B-20D20A76D834}" destId="{072353E0-322D-4EFB-98AB-71F2EE17EC35}" srcOrd="2" destOrd="0" parTransId="{6EB15E7F-9C0F-491D-883C-1AEE4B566095}" sibTransId="{5C0DB916-7A04-414A-AB47-4C5D12689FBF}"/>
    <dgm:cxn modelId="{5F2B3ED1-773D-4388-9CE6-BC00E1CB9669}" type="presOf" srcId="{D72C29FF-0AC3-4E11-9E56-7A60CE053A6D}" destId="{AA6D6F90-E0DE-41B8-8FBF-D51A663933C3}" srcOrd="0" destOrd="0" presId="urn:microsoft.com/office/officeart/2005/8/layout/orgChart1"/>
    <dgm:cxn modelId="{AA3968D1-556C-4023-B1C9-68A5D96A2B8C}" type="presOf" srcId="{32BB1578-1D17-4F91-96C3-91EA829BB672}" destId="{5BEEFFD6-FF1D-480D-BE20-D7FBFC3951FC}" srcOrd="1" destOrd="0" presId="urn:microsoft.com/office/officeart/2005/8/layout/orgChart1"/>
    <dgm:cxn modelId="{8753A4DF-FB45-44A5-B68A-B23011495633}" type="presOf" srcId="{B8CA122B-925E-4E67-9FBE-74040D81E459}" destId="{44BE3B71-2E47-4835-8747-ED8808E5BDD1}" srcOrd="0" destOrd="0" presId="urn:microsoft.com/office/officeart/2005/8/layout/orgChart1"/>
    <dgm:cxn modelId="{AED7E0E4-1056-43E5-A552-F290F29F592D}" type="presOf" srcId="{3CCFBD73-D4BD-47C0-B80B-20D20A76D834}" destId="{79009D5F-168C-4ECB-B049-942459A84C4F}" srcOrd="1" destOrd="0" presId="urn:microsoft.com/office/officeart/2005/8/layout/orgChart1"/>
    <dgm:cxn modelId="{08EA12F2-EDE6-467A-B21F-9D4A982CA054}" srcId="{D72C29FF-0AC3-4E11-9E56-7A60CE053A6D}" destId="{3CCFBD73-D4BD-47C0-B80B-20D20A76D834}" srcOrd="0" destOrd="0" parTransId="{CFE3EAB6-D0A2-4C9D-BFB6-BB8D6E0FDDF5}" sibTransId="{175A05E1-929A-4EC1-A5CF-F17827141AEF}"/>
    <dgm:cxn modelId="{C47374CA-CE37-4A17-AA22-4D826E4D3DAD}" type="presParOf" srcId="{AA6D6F90-E0DE-41B8-8FBF-D51A663933C3}" destId="{41223726-555D-4151-AFC5-1B7717190145}" srcOrd="0" destOrd="0" presId="urn:microsoft.com/office/officeart/2005/8/layout/orgChart1"/>
    <dgm:cxn modelId="{23DEB829-4B0F-4415-AA6F-1D4FE446156F}" type="presParOf" srcId="{41223726-555D-4151-AFC5-1B7717190145}" destId="{77A6A270-5446-48DC-A46B-B7999B89F6B6}" srcOrd="0" destOrd="0" presId="urn:microsoft.com/office/officeart/2005/8/layout/orgChart1"/>
    <dgm:cxn modelId="{66FCAF99-FE01-4525-82F4-E3AF334A4859}" type="presParOf" srcId="{77A6A270-5446-48DC-A46B-B7999B89F6B6}" destId="{735B9223-CE83-4CBA-B766-60C642908539}" srcOrd="0" destOrd="0" presId="urn:microsoft.com/office/officeart/2005/8/layout/orgChart1"/>
    <dgm:cxn modelId="{CC5CD829-CF43-425D-8EF9-074593D0B7D7}" type="presParOf" srcId="{77A6A270-5446-48DC-A46B-B7999B89F6B6}" destId="{79009D5F-168C-4ECB-B049-942459A84C4F}" srcOrd="1" destOrd="0" presId="urn:microsoft.com/office/officeart/2005/8/layout/orgChart1"/>
    <dgm:cxn modelId="{3B678464-862F-409E-AF98-5C3AE3C3AE9F}" type="presParOf" srcId="{41223726-555D-4151-AFC5-1B7717190145}" destId="{AE7ED6F5-B9D1-4363-9058-0CCB5C5CE4B7}" srcOrd="1" destOrd="0" presId="urn:microsoft.com/office/officeart/2005/8/layout/orgChart1"/>
    <dgm:cxn modelId="{1BB1919E-D81D-4E2A-8034-B496D146A999}" type="presParOf" srcId="{AE7ED6F5-B9D1-4363-9058-0CCB5C5CE4B7}" destId="{44BE3B71-2E47-4835-8747-ED8808E5BDD1}" srcOrd="0" destOrd="0" presId="urn:microsoft.com/office/officeart/2005/8/layout/orgChart1"/>
    <dgm:cxn modelId="{2E355394-A575-4018-98A8-CC38DB093710}" type="presParOf" srcId="{AE7ED6F5-B9D1-4363-9058-0CCB5C5CE4B7}" destId="{A9FAB2A6-B4E0-4CF1-BDB2-2DC7311E2539}" srcOrd="1" destOrd="0" presId="urn:microsoft.com/office/officeart/2005/8/layout/orgChart1"/>
    <dgm:cxn modelId="{F9ECEC7C-0AC7-482B-8E65-D57A6F4532BA}" type="presParOf" srcId="{A9FAB2A6-B4E0-4CF1-BDB2-2DC7311E2539}" destId="{542BE80B-0D8C-47A9-ACC5-F7C2743F2194}" srcOrd="0" destOrd="0" presId="urn:microsoft.com/office/officeart/2005/8/layout/orgChart1"/>
    <dgm:cxn modelId="{7DE07E21-A2DE-4E26-B235-68FF6E8F6BFA}" type="presParOf" srcId="{542BE80B-0D8C-47A9-ACC5-F7C2743F2194}" destId="{A6C46684-DD86-4D3E-97A5-A652D656B224}" srcOrd="0" destOrd="0" presId="urn:microsoft.com/office/officeart/2005/8/layout/orgChart1"/>
    <dgm:cxn modelId="{F5D1F83C-9665-4008-8916-B6059DA99CDB}" type="presParOf" srcId="{542BE80B-0D8C-47A9-ACC5-F7C2743F2194}" destId="{5BEEFFD6-FF1D-480D-BE20-D7FBFC3951FC}" srcOrd="1" destOrd="0" presId="urn:microsoft.com/office/officeart/2005/8/layout/orgChart1"/>
    <dgm:cxn modelId="{80D88824-2D2A-4D5D-9712-48842CA8D63D}" type="presParOf" srcId="{A9FAB2A6-B4E0-4CF1-BDB2-2DC7311E2539}" destId="{9BDCFD25-37CD-494A-8471-F60E6B15546B}" srcOrd="1" destOrd="0" presId="urn:microsoft.com/office/officeart/2005/8/layout/orgChart1"/>
    <dgm:cxn modelId="{F4E9AEEE-3740-4C01-BCF2-889BDB399ABC}" type="presParOf" srcId="{A9FAB2A6-B4E0-4CF1-BDB2-2DC7311E2539}" destId="{2EA69E18-65F0-4ECE-9B10-581867EF6C09}" srcOrd="2" destOrd="0" presId="urn:microsoft.com/office/officeart/2005/8/layout/orgChart1"/>
    <dgm:cxn modelId="{8831C6A6-9A8B-484F-A1F6-57E56B53C075}" type="presParOf" srcId="{AE7ED6F5-B9D1-4363-9058-0CCB5C5CE4B7}" destId="{6856A306-B514-4885-8AB6-E001AE2827EA}" srcOrd="2" destOrd="0" presId="urn:microsoft.com/office/officeart/2005/8/layout/orgChart1"/>
    <dgm:cxn modelId="{31C03944-2C60-4749-A264-5682CC0FD520}" type="presParOf" srcId="{AE7ED6F5-B9D1-4363-9058-0CCB5C5CE4B7}" destId="{55E146EE-6842-408B-8E75-11A8089ED39F}" srcOrd="3" destOrd="0" presId="urn:microsoft.com/office/officeart/2005/8/layout/orgChart1"/>
    <dgm:cxn modelId="{0E4BC201-58D3-4BD1-A58B-70ACD74B3940}" type="presParOf" srcId="{55E146EE-6842-408B-8E75-11A8089ED39F}" destId="{F72A6D0F-C285-4472-8AEE-0A51C5C19461}" srcOrd="0" destOrd="0" presId="urn:microsoft.com/office/officeart/2005/8/layout/orgChart1"/>
    <dgm:cxn modelId="{836AC316-8421-4EF0-842D-F638799CFCB5}" type="presParOf" srcId="{F72A6D0F-C285-4472-8AEE-0A51C5C19461}" destId="{A1992B36-013B-4C16-9E9E-272D31C39668}" srcOrd="0" destOrd="0" presId="urn:microsoft.com/office/officeart/2005/8/layout/orgChart1"/>
    <dgm:cxn modelId="{D2EB62C3-B1FE-49F2-9715-58539AF0A763}" type="presParOf" srcId="{F72A6D0F-C285-4472-8AEE-0A51C5C19461}" destId="{0B266C35-EF6D-41DE-A4B0-B1604AD5B085}" srcOrd="1" destOrd="0" presId="urn:microsoft.com/office/officeart/2005/8/layout/orgChart1"/>
    <dgm:cxn modelId="{E03991E6-E476-4611-9723-4D7BBDD1ACC6}" type="presParOf" srcId="{55E146EE-6842-408B-8E75-11A8089ED39F}" destId="{E4DB0400-801E-4234-A70F-8015CCEEF2D5}" srcOrd="1" destOrd="0" presId="urn:microsoft.com/office/officeart/2005/8/layout/orgChart1"/>
    <dgm:cxn modelId="{B2EB3A27-F87E-4102-AF40-D09026E4BF12}" type="presParOf" srcId="{55E146EE-6842-408B-8E75-11A8089ED39F}" destId="{06506F01-84A0-4371-B03B-C6E48DEA5AA7}" srcOrd="2" destOrd="0" presId="urn:microsoft.com/office/officeart/2005/8/layout/orgChart1"/>
    <dgm:cxn modelId="{68B943DE-8F7C-46B3-985D-AEF4B56B708F}" type="presParOf" srcId="{AE7ED6F5-B9D1-4363-9058-0CCB5C5CE4B7}" destId="{375E54DC-FDD1-45B3-A083-68B2C765DD83}" srcOrd="4" destOrd="0" presId="urn:microsoft.com/office/officeart/2005/8/layout/orgChart1"/>
    <dgm:cxn modelId="{16B54252-6FAB-4148-A273-6A9FBF7ADFC2}" type="presParOf" srcId="{AE7ED6F5-B9D1-4363-9058-0CCB5C5CE4B7}" destId="{6B63348F-7986-4965-B8E0-F01B70C1A568}" srcOrd="5" destOrd="0" presId="urn:microsoft.com/office/officeart/2005/8/layout/orgChart1"/>
    <dgm:cxn modelId="{9C6AAE7D-6A4F-4EA6-8221-FFBC428ECAA5}" type="presParOf" srcId="{6B63348F-7986-4965-B8E0-F01B70C1A568}" destId="{ECD4A5A6-BA29-48E5-970E-A7D196400E9F}" srcOrd="0" destOrd="0" presId="urn:microsoft.com/office/officeart/2005/8/layout/orgChart1"/>
    <dgm:cxn modelId="{E808EECD-C61C-4E23-B03E-2EE78FF550AB}" type="presParOf" srcId="{ECD4A5A6-BA29-48E5-970E-A7D196400E9F}" destId="{1296DAC6-62A9-48CD-8F0C-FD7BB70EF892}" srcOrd="0" destOrd="0" presId="urn:microsoft.com/office/officeart/2005/8/layout/orgChart1"/>
    <dgm:cxn modelId="{4B1C652A-78F3-45B2-AC02-8600AB31A931}" type="presParOf" srcId="{ECD4A5A6-BA29-48E5-970E-A7D196400E9F}" destId="{9BB82765-112F-45F9-B77C-79667894C838}" srcOrd="1" destOrd="0" presId="urn:microsoft.com/office/officeart/2005/8/layout/orgChart1"/>
    <dgm:cxn modelId="{29F83CDB-2F1B-4507-8874-1A1E32262D98}" type="presParOf" srcId="{6B63348F-7986-4965-B8E0-F01B70C1A568}" destId="{64BB17A4-93D6-4927-B901-74062615FF96}" srcOrd="1" destOrd="0" presId="urn:microsoft.com/office/officeart/2005/8/layout/orgChart1"/>
    <dgm:cxn modelId="{97C9F7E0-8520-4A83-A30F-25954161C5FB}" type="presParOf" srcId="{6B63348F-7986-4965-B8E0-F01B70C1A568}" destId="{1A1F1181-A04F-444E-8816-D93229F9ED99}" srcOrd="2" destOrd="0" presId="urn:microsoft.com/office/officeart/2005/8/layout/orgChart1"/>
    <dgm:cxn modelId="{22D06DE7-A7FF-402A-97C5-348F29056026}" type="presParOf" srcId="{41223726-555D-4151-AFC5-1B7717190145}" destId="{1FD20276-F9FE-45FA-A3F9-314AB3D1B77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800"/>
            <a:t>Types of ORM’s</a:t>
          </a:r>
          <a:endParaRPr lang="en-IN" sz="1800" dirty="0"/>
        </a:p>
      </dgm:t>
    </dgm:pt>
    <dgm:pt modelId="{FC49BC32-D83D-4E3C-A726-55C9A872B1FC}" type="parTrans" cxnId="{0CF5C9E2-DDA5-4539-A9D8-B466D62A6458}">
      <dgm:prSet/>
      <dgm:spPr/>
      <dgm:t>
        <a:bodyPr/>
        <a:lstStyle/>
        <a:p>
          <a:endParaRPr lang="en-IN" sz="1800">
            <a:solidFill>
              <a:schemeClr val="bg1"/>
            </a:solidFill>
          </a:endParaRPr>
        </a:p>
      </dgm:t>
    </dgm:pt>
    <dgm:pt modelId="{14C00894-3273-4DF9-B96A-761358EA16ED}" type="sibTrans" cxnId="{0CF5C9E2-DDA5-4539-A9D8-B466D62A6458}">
      <dgm:prSet/>
      <dgm:spPr/>
      <dgm:t>
        <a:bodyPr/>
        <a:lstStyle/>
        <a:p>
          <a:endParaRPr lang="en-IN" sz="1800">
            <a:solidFill>
              <a:schemeClr val="bg1"/>
            </a:solidFill>
          </a:endParaRPr>
        </a:p>
      </dgm:t>
    </dgm:pt>
    <dgm:pt modelId="{43C34B18-C9C6-4383-B6D5-A6DED9533D41}">
      <dgm:prSet phldrT="[Text]" custT="1"/>
      <dgm:spPr/>
      <dgm:t>
        <a:bodyPr/>
        <a:lstStyle/>
        <a:p>
          <a:pPr>
            <a:buClr>
              <a:schemeClr val="accent2"/>
            </a:buClr>
            <a:buSzTx/>
            <a:buFont typeface="+mj-lt"/>
            <a:buAutoNum type="arabicPeriod"/>
          </a:pPr>
          <a:r>
            <a:rPr kumimoji="0" lang="en-US" sz="1800" b="0" i="0" u="none" strike="noStrike" cap="none" spc="0" normalizeH="0" baseline="0" noProof="0">
              <a:ln/>
              <a:effectLst/>
              <a:uLnTx/>
              <a:uFillTx/>
            </a:rPr>
            <a:t>Entity Framework</a:t>
          </a:r>
          <a:endParaRPr lang="en-IN" sz="1800" dirty="0"/>
        </a:p>
      </dgm:t>
    </dgm:pt>
    <dgm:pt modelId="{C5F90806-15EE-477D-83BA-97FCB2DC4B42}" type="parTrans" cxnId="{154CF337-BD70-4566-AFD3-FE6AD0D191D0}">
      <dgm:prSet/>
      <dgm:spPr/>
      <dgm:t>
        <a:bodyPr/>
        <a:lstStyle/>
        <a:p>
          <a:endParaRPr lang="en-IN" sz="1800">
            <a:solidFill>
              <a:schemeClr val="bg1"/>
            </a:solidFill>
          </a:endParaRPr>
        </a:p>
      </dgm:t>
    </dgm:pt>
    <dgm:pt modelId="{B47C9EBD-8B57-4DD6-B664-0102ADB34B8C}" type="sibTrans" cxnId="{154CF337-BD70-4566-AFD3-FE6AD0D191D0}">
      <dgm:prSet/>
      <dgm:spPr/>
      <dgm:t>
        <a:bodyPr/>
        <a:lstStyle/>
        <a:p>
          <a:endParaRPr lang="en-IN" sz="1800">
            <a:solidFill>
              <a:schemeClr val="bg1"/>
            </a:solidFill>
          </a:endParaRPr>
        </a:p>
      </dgm:t>
    </dgm:pt>
    <dgm:pt modelId="{FD9C2A9B-DC78-411D-A5F4-00FDF64D97E5}">
      <dgm:prSet phldrT="[Text]" custT="1"/>
      <dgm:spPr/>
      <dgm:t>
        <a:bodyPr/>
        <a:lstStyle/>
        <a:p>
          <a:r>
            <a:rPr lang="en-IN" sz="1800"/>
            <a:t>N Hibernate</a:t>
          </a:r>
          <a:endParaRPr lang="en-IN" sz="1800" dirty="0"/>
        </a:p>
      </dgm:t>
    </dgm:pt>
    <dgm:pt modelId="{1C47E75A-AB66-4F02-9BBD-9A6648C45D06}" type="parTrans" cxnId="{A6DA8735-A742-4F39-A3D6-44029D55DA43}">
      <dgm:prSet/>
      <dgm:spPr/>
      <dgm:t>
        <a:bodyPr/>
        <a:lstStyle/>
        <a:p>
          <a:endParaRPr lang="en-IN" sz="1800">
            <a:solidFill>
              <a:schemeClr val="bg1"/>
            </a:solidFill>
          </a:endParaRPr>
        </a:p>
      </dgm:t>
    </dgm:pt>
    <dgm:pt modelId="{D1BA16FC-DB69-4777-99E9-390C2FC3BD58}" type="sibTrans" cxnId="{A6DA8735-A742-4F39-A3D6-44029D55DA43}">
      <dgm:prSet/>
      <dgm:spPr/>
      <dgm:t>
        <a:bodyPr/>
        <a:lstStyle/>
        <a:p>
          <a:endParaRPr lang="en-IN" sz="1800">
            <a:solidFill>
              <a:schemeClr val="bg1"/>
            </a:solidFill>
          </a:endParaRPr>
        </a:p>
      </dgm:t>
    </dgm:pt>
    <dgm:pt modelId="{0971693F-F999-430D-9133-125B36A37FE4}">
      <dgm:prSet phldrT="[Text]" custT="1"/>
      <dgm:spPr/>
      <dgm:t>
        <a:bodyPr/>
        <a:lstStyle/>
        <a:p>
          <a:r>
            <a:rPr lang="en-IN" sz="1800" dirty="0"/>
            <a:t>Dapper</a:t>
          </a:r>
        </a:p>
      </dgm:t>
    </dgm:pt>
    <dgm:pt modelId="{AA98B574-91E1-447D-9D15-523737A49729}" type="parTrans" cxnId="{97952B37-1A98-4399-863F-6BE833B6930C}">
      <dgm:prSet/>
      <dgm:spPr/>
      <dgm:t>
        <a:bodyPr/>
        <a:lstStyle/>
        <a:p>
          <a:endParaRPr lang="en-IN" sz="1800">
            <a:solidFill>
              <a:schemeClr val="bg1"/>
            </a:solidFill>
          </a:endParaRPr>
        </a:p>
      </dgm:t>
    </dgm:pt>
    <dgm:pt modelId="{211FBC01-7656-483A-8EA4-23F8AEA734C0}" type="sibTrans" cxnId="{97952B37-1A98-4399-863F-6BE833B6930C}">
      <dgm:prSet/>
      <dgm:spPr/>
      <dgm:t>
        <a:bodyPr/>
        <a:lstStyle/>
        <a:p>
          <a:endParaRPr lang="en-IN" sz="18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43FD8F-DD55-4D94-8CE6-427C51917279}" type="doc">
      <dgm:prSet loTypeId="urn:microsoft.com/office/officeart/2005/8/layout/cycle6" loCatId="relationship" qsTypeId="urn:microsoft.com/office/officeart/2005/8/quickstyle/simple3" qsCatId="simple" csTypeId="urn:microsoft.com/office/officeart/2005/8/colors/colorful1" csCatId="colorful" phldr="1"/>
      <dgm:spPr/>
      <dgm:t>
        <a:bodyPr/>
        <a:lstStyle/>
        <a:p>
          <a:endParaRPr lang="en-IN"/>
        </a:p>
      </dgm:t>
    </dgm:pt>
    <dgm:pt modelId="{E482B2D3-56DC-4905-9E29-07B161053332}">
      <dgm:prSet phldrT="[Text]" custT="1"/>
      <dgm:spPr/>
      <dgm:t>
        <a:bodyPr/>
        <a:lstStyle/>
        <a:p>
          <a:r>
            <a:rPr lang="en-IN" sz="1800" dirty="0"/>
            <a:t>Application</a:t>
          </a:r>
        </a:p>
      </dgm:t>
    </dgm:pt>
    <dgm:pt modelId="{41763109-9881-49CB-A419-C9DB4461E2FD}" type="parTrans" cxnId="{B7EEF61B-9BBB-4115-A46C-75ED38F00A7B}">
      <dgm:prSet/>
      <dgm:spPr/>
      <dgm:t>
        <a:bodyPr/>
        <a:lstStyle/>
        <a:p>
          <a:endParaRPr lang="en-IN" sz="1800"/>
        </a:p>
      </dgm:t>
    </dgm:pt>
    <dgm:pt modelId="{34109899-03B3-49F3-B7C3-7D58E96612FE}" type="sibTrans" cxnId="{B7EEF61B-9BBB-4115-A46C-75ED38F00A7B}">
      <dgm:prSet/>
      <dgm:spPr/>
      <dgm:t>
        <a:bodyPr/>
        <a:lstStyle/>
        <a:p>
          <a:endParaRPr lang="en-IN" sz="1800"/>
        </a:p>
      </dgm:t>
    </dgm:pt>
    <dgm:pt modelId="{BCA4F1E0-A59A-42C9-8F0F-C14BDCB579AA}">
      <dgm:prSet phldrT="[Text]" custT="1"/>
      <dgm:spPr/>
      <dgm:t>
        <a:bodyPr/>
        <a:lstStyle/>
        <a:p>
          <a:r>
            <a:rPr lang="en-IN" sz="1800" dirty="0"/>
            <a:t>Entity Framework</a:t>
          </a:r>
        </a:p>
      </dgm:t>
    </dgm:pt>
    <dgm:pt modelId="{55356982-096C-4424-8253-D070177E0276}" type="parTrans" cxnId="{056BC9EA-6C23-4D14-BCBE-5A1C6A25BD2F}">
      <dgm:prSet/>
      <dgm:spPr/>
      <dgm:t>
        <a:bodyPr/>
        <a:lstStyle/>
        <a:p>
          <a:endParaRPr lang="en-IN" sz="1800"/>
        </a:p>
      </dgm:t>
    </dgm:pt>
    <dgm:pt modelId="{D31A1FD2-B8D2-4580-92DD-327E5567F91C}" type="sibTrans" cxnId="{056BC9EA-6C23-4D14-BCBE-5A1C6A25BD2F}">
      <dgm:prSet/>
      <dgm:spPr/>
      <dgm:t>
        <a:bodyPr/>
        <a:lstStyle/>
        <a:p>
          <a:endParaRPr lang="en-IN" sz="1800"/>
        </a:p>
      </dgm:t>
    </dgm:pt>
    <dgm:pt modelId="{4CE8E169-EE81-4B49-A3AE-D1306BA1791D}">
      <dgm:prSet phldrT="[Text]" custT="1"/>
      <dgm:spPr/>
      <dgm:t>
        <a:bodyPr/>
        <a:lstStyle/>
        <a:p>
          <a:r>
            <a:rPr lang="en-IN" sz="1800" dirty="0"/>
            <a:t>Database</a:t>
          </a:r>
        </a:p>
      </dgm:t>
    </dgm:pt>
    <dgm:pt modelId="{112A1196-B1F9-460C-81BA-C4560EC79A4B}" type="parTrans" cxnId="{797C44B8-C870-4083-8AA3-DF02F572701E}">
      <dgm:prSet/>
      <dgm:spPr/>
      <dgm:t>
        <a:bodyPr/>
        <a:lstStyle/>
        <a:p>
          <a:endParaRPr lang="en-IN" sz="1800"/>
        </a:p>
      </dgm:t>
    </dgm:pt>
    <dgm:pt modelId="{A5603429-87D1-4731-B8DE-C86E962CFA3D}" type="sibTrans" cxnId="{797C44B8-C870-4083-8AA3-DF02F572701E}">
      <dgm:prSet/>
      <dgm:spPr/>
      <dgm:t>
        <a:bodyPr/>
        <a:lstStyle/>
        <a:p>
          <a:endParaRPr lang="en-IN" sz="1800"/>
        </a:p>
      </dgm:t>
    </dgm:pt>
    <dgm:pt modelId="{C2EA96D5-C358-43CE-B814-625A9CFA858D}">
      <dgm:prSet phldrT="[Text]" custT="1"/>
      <dgm:spPr/>
      <dgm:t>
        <a:bodyPr/>
        <a:lstStyle/>
        <a:p>
          <a:r>
            <a:rPr lang="en-IN" sz="1800" dirty="0" err="1"/>
            <a:t>Linq</a:t>
          </a:r>
          <a:r>
            <a:rPr lang="en-IN" sz="1800" dirty="0"/>
            <a:t> to SQL</a:t>
          </a:r>
        </a:p>
      </dgm:t>
    </dgm:pt>
    <dgm:pt modelId="{8CACDE92-17D3-4313-8E19-F357155F8CE4}" type="parTrans" cxnId="{79D64CB6-BF97-41E1-AB87-F83A80C92B58}">
      <dgm:prSet/>
      <dgm:spPr/>
      <dgm:t>
        <a:bodyPr/>
        <a:lstStyle/>
        <a:p>
          <a:endParaRPr lang="en-IN" sz="1800"/>
        </a:p>
      </dgm:t>
    </dgm:pt>
    <dgm:pt modelId="{85600567-F6A4-4E87-B945-43D40E0BD7CE}" type="sibTrans" cxnId="{79D64CB6-BF97-41E1-AB87-F83A80C92B58}">
      <dgm:prSet/>
      <dgm:spPr/>
      <dgm:t>
        <a:bodyPr/>
        <a:lstStyle/>
        <a:p>
          <a:endParaRPr lang="en-IN" sz="1800"/>
        </a:p>
      </dgm:t>
    </dgm:pt>
    <dgm:pt modelId="{3485066D-E33F-4E47-9C97-ACBC92CED046}" type="pres">
      <dgm:prSet presAssocID="{C243FD8F-DD55-4D94-8CE6-427C51917279}" presName="cycle" presStyleCnt="0">
        <dgm:presLayoutVars>
          <dgm:dir/>
          <dgm:resizeHandles val="exact"/>
        </dgm:presLayoutVars>
      </dgm:prSet>
      <dgm:spPr/>
    </dgm:pt>
    <dgm:pt modelId="{A38663C2-98C4-4213-998F-623E475862A6}" type="pres">
      <dgm:prSet presAssocID="{E482B2D3-56DC-4905-9E29-07B161053332}" presName="node" presStyleLbl="node1" presStyleIdx="0" presStyleCnt="4">
        <dgm:presLayoutVars>
          <dgm:bulletEnabled val="1"/>
        </dgm:presLayoutVars>
      </dgm:prSet>
      <dgm:spPr/>
    </dgm:pt>
    <dgm:pt modelId="{41059248-DB80-4200-9F61-095BB248886E}" type="pres">
      <dgm:prSet presAssocID="{E482B2D3-56DC-4905-9E29-07B161053332}" presName="spNode" presStyleCnt="0"/>
      <dgm:spPr/>
    </dgm:pt>
    <dgm:pt modelId="{67085DE5-3A5B-4E94-BC0D-DA6F3EF81792}" type="pres">
      <dgm:prSet presAssocID="{34109899-03B3-49F3-B7C3-7D58E96612FE}" presName="sibTrans" presStyleLbl="sibTrans1D1" presStyleIdx="0" presStyleCnt="4"/>
      <dgm:spPr/>
    </dgm:pt>
    <dgm:pt modelId="{396C0565-0046-4AF4-9814-B6C0D9609E0B}" type="pres">
      <dgm:prSet presAssocID="{BCA4F1E0-A59A-42C9-8F0F-C14BDCB579AA}" presName="node" presStyleLbl="node1" presStyleIdx="1" presStyleCnt="4">
        <dgm:presLayoutVars>
          <dgm:bulletEnabled val="1"/>
        </dgm:presLayoutVars>
      </dgm:prSet>
      <dgm:spPr/>
    </dgm:pt>
    <dgm:pt modelId="{27E9BFC2-281B-4AF2-BEA5-E8F1F9696068}" type="pres">
      <dgm:prSet presAssocID="{BCA4F1E0-A59A-42C9-8F0F-C14BDCB579AA}" presName="spNode" presStyleCnt="0"/>
      <dgm:spPr/>
    </dgm:pt>
    <dgm:pt modelId="{8F91C1FF-B01C-457A-9CDE-E4811E53040D}" type="pres">
      <dgm:prSet presAssocID="{D31A1FD2-B8D2-4580-92DD-327E5567F91C}" presName="sibTrans" presStyleLbl="sibTrans1D1" presStyleIdx="1" presStyleCnt="4"/>
      <dgm:spPr/>
    </dgm:pt>
    <dgm:pt modelId="{872B1D04-9C82-4AA8-BF25-C21843F046B0}" type="pres">
      <dgm:prSet presAssocID="{4CE8E169-EE81-4B49-A3AE-D1306BA1791D}" presName="node" presStyleLbl="node1" presStyleIdx="2" presStyleCnt="4">
        <dgm:presLayoutVars>
          <dgm:bulletEnabled val="1"/>
        </dgm:presLayoutVars>
      </dgm:prSet>
      <dgm:spPr/>
    </dgm:pt>
    <dgm:pt modelId="{51E92A67-5C87-45A4-A34F-0D0554F39C2D}" type="pres">
      <dgm:prSet presAssocID="{4CE8E169-EE81-4B49-A3AE-D1306BA1791D}" presName="spNode" presStyleCnt="0"/>
      <dgm:spPr/>
    </dgm:pt>
    <dgm:pt modelId="{A60970BD-8FAF-4900-9927-CBE5494574A8}" type="pres">
      <dgm:prSet presAssocID="{A5603429-87D1-4731-B8DE-C86E962CFA3D}" presName="sibTrans" presStyleLbl="sibTrans1D1" presStyleIdx="2" presStyleCnt="4"/>
      <dgm:spPr/>
    </dgm:pt>
    <dgm:pt modelId="{9B9C08D2-E5A6-4CBA-8EE5-067E90E53040}" type="pres">
      <dgm:prSet presAssocID="{C2EA96D5-C358-43CE-B814-625A9CFA858D}" presName="node" presStyleLbl="node1" presStyleIdx="3" presStyleCnt="4">
        <dgm:presLayoutVars>
          <dgm:bulletEnabled val="1"/>
        </dgm:presLayoutVars>
      </dgm:prSet>
      <dgm:spPr/>
    </dgm:pt>
    <dgm:pt modelId="{EE4C8CB6-860A-4769-8B94-276E56986556}" type="pres">
      <dgm:prSet presAssocID="{C2EA96D5-C358-43CE-B814-625A9CFA858D}" presName="spNode" presStyleCnt="0"/>
      <dgm:spPr/>
    </dgm:pt>
    <dgm:pt modelId="{24C3E824-D4B3-4C86-B8D4-AF01342E6B1E}" type="pres">
      <dgm:prSet presAssocID="{85600567-F6A4-4E87-B945-43D40E0BD7CE}" presName="sibTrans" presStyleLbl="sibTrans1D1" presStyleIdx="3" presStyleCnt="4"/>
      <dgm:spPr/>
    </dgm:pt>
  </dgm:ptLst>
  <dgm:cxnLst>
    <dgm:cxn modelId="{B8158F03-99F9-45AA-9A7B-A9FD2F65B1C7}" type="presOf" srcId="{C2EA96D5-C358-43CE-B814-625A9CFA858D}" destId="{9B9C08D2-E5A6-4CBA-8EE5-067E90E53040}" srcOrd="0" destOrd="0" presId="urn:microsoft.com/office/officeart/2005/8/layout/cycle6"/>
    <dgm:cxn modelId="{B7EEF61B-9BBB-4115-A46C-75ED38F00A7B}" srcId="{C243FD8F-DD55-4D94-8CE6-427C51917279}" destId="{E482B2D3-56DC-4905-9E29-07B161053332}" srcOrd="0" destOrd="0" parTransId="{41763109-9881-49CB-A419-C9DB4461E2FD}" sibTransId="{34109899-03B3-49F3-B7C3-7D58E96612FE}"/>
    <dgm:cxn modelId="{A73CD446-2FF3-4344-9002-E595F77645C7}" type="presOf" srcId="{BCA4F1E0-A59A-42C9-8F0F-C14BDCB579AA}" destId="{396C0565-0046-4AF4-9814-B6C0D9609E0B}" srcOrd="0" destOrd="0" presId="urn:microsoft.com/office/officeart/2005/8/layout/cycle6"/>
    <dgm:cxn modelId="{5BD21A48-132D-4C33-9F7A-7BAA4F2E11DD}" type="presOf" srcId="{85600567-F6A4-4E87-B945-43D40E0BD7CE}" destId="{24C3E824-D4B3-4C86-B8D4-AF01342E6B1E}" srcOrd="0" destOrd="0" presId="urn:microsoft.com/office/officeart/2005/8/layout/cycle6"/>
    <dgm:cxn modelId="{FE1A6F82-C559-4089-8DB6-82C9E59844C8}" type="presOf" srcId="{D31A1FD2-B8D2-4580-92DD-327E5567F91C}" destId="{8F91C1FF-B01C-457A-9CDE-E4811E53040D}" srcOrd="0" destOrd="0" presId="urn:microsoft.com/office/officeart/2005/8/layout/cycle6"/>
    <dgm:cxn modelId="{724136A7-9D60-447B-80A0-400130C0FE64}" type="presOf" srcId="{34109899-03B3-49F3-B7C3-7D58E96612FE}" destId="{67085DE5-3A5B-4E94-BC0D-DA6F3EF81792}" srcOrd="0" destOrd="0" presId="urn:microsoft.com/office/officeart/2005/8/layout/cycle6"/>
    <dgm:cxn modelId="{18CD87A9-E894-4D8F-8FED-E00864B08947}" type="presOf" srcId="{C243FD8F-DD55-4D94-8CE6-427C51917279}" destId="{3485066D-E33F-4E47-9C97-ACBC92CED046}" srcOrd="0" destOrd="0" presId="urn:microsoft.com/office/officeart/2005/8/layout/cycle6"/>
    <dgm:cxn modelId="{79D64CB6-BF97-41E1-AB87-F83A80C92B58}" srcId="{C243FD8F-DD55-4D94-8CE6-427C51917279}" destId="{C2EA96D5-C358-43CE-B814-625A9CFA858D}" srcOrd="3" destOrd="0" parTransId="{8CACDE92-17D3-4313-8E19-F357155F8CE4}" sibTransId="{85600567-F6A4-4E87-B945-43D40E0BD7CE}"/>
    <dgm:cxn modelId="{99CA1EB8-D3DF-4373-AC6D-7AEAB03C4707}" type="presOf" srcId="{E482B2D3-56DC-4905-9E29-07B161053332}" destId="{A38663C2-98C4-4213-998F-623E475862A6}" srcOrd="0" destOrd="0" presId="urn:microsoft.com/office/officeart/2005/8/layout/cycle6"/>
    <dgm:cxn modelId="{797C44B8-C870-4083-8AA3-DF02F572701E}" srcId="{C243FD8F-DD55-4D94-8CE6-427C51917279}" destId="{4CE8E169-EE81-4B49-A3AE-D1306BA1791D}" srcOrd="2" destOrd="0" parTransId="{112A1196-B1F9-460C-81BA-C4560EC79A4B}" sibTransId="{A5603429-87D1-4731-B8DE-C86E962CFA3D}"/>
    <dgm:cxn modelId="{056BC9EA-6C23-4D14-BCBE-5A1C6A25BD2F}" srcId="{C243FD8F-DD55-4D94-8CE6-427C51917279}" destId="{BCA4F1E0-A59A-42C9-8F0F-C14BDCB579AA}" srcOrd="1" destOrd="0" parTransId="{55356982-096C-4424-8253-D070177E0276}" sibTransId="{D31A1FD2-B8D2-4580-92DD-327E5567F91C}"/>
    <dgm:cxn modelId="{26FCD6F1-16CD-40DC-B70F-C241255E9E92}" type="presOf" srcId="{A5603429-87D1-4731-B8DE-C86E962CFA3D}" destId="{A60970BD-8FAF-4900-9927-CBE5494574A8}" srcOrd="0" destOrd="0" presId="urn:microsoft.com/office/officeart/2005/8/layout/cycle6"/>
    <dgm:cxn modelId="{F53AE2F8-61B7-4BCD-A6E5-5BEA0E76274B}" type="presOf" srcId="{4CE8E169-EE81-4B49-A3AE-D1306BA1791D}" destId="{872B1D04-9C82-4AA8-BF25-C21843F046B0}" srcOrd="0" destOrd="0" presId="urn:microsoft.com/office/officeart/2005/8/layout/cycle6"/>
    <dgm:cxn modelId="{0DEB9892-BA57-4A1B-A2DA-01E9CE5809BB}" type="presParOf" srcId="{3485066D-E33F-4E47-9C97-ACBC92CED046}" destId="{A38663C2-98C4-4213-998F-623E475862A6}" srcOrd="0" destOrd="0" presId="urn:microsoft.com/office/officeart/2005/8/layout/cycle6"/>
    <dgm:cxn modelId="{844362B3-04A9-41AF-96E1-308E9CE465E6}" type="presParOf" srcId="{3485066D-E33F-4E47-9C97-ACBC92CED046}" destId="{41059248-DB80-4200-9F61-095BB248886E}" srcOrd="1" destOrd="0" presId="urn:microsoft.com/office/officeart/2005/8/layout/cycle6"/>
    <dgm:cxn modelId="{525C6917-C3C5-4EBC-9EF9-4F39AC6F025B}" type="presParOf" srcId="{3485066D-E33F-4E47-9C97-ACBC92CED046}" destId="{67085DE5-3A5B-4E94-BC0D-DA6F3EF81792}" srcOrd="2" destOrd="0" presId="urn:microsoft.com/office/officeart/2005/8/layout/cycle6"/>
    <dgm:cxn modelId="{F3256D1F-8D29-4CF1-B47D-C304EF875604}" type="presParOf" srcId="{3485066D-E33F-4E47-9C97-ACBC92CED046}" destId="{396C0565-0046-4AF4-9814-B6C0D9609E0B}" srcOrd="3" destOrd="0" presId="urn:microsoft.com/office/officeart/2005/8/layout/cycle6"/>
    <dgm:cxn modelId="{3E7D34C5-6C3D-452E-83EF-D0C15DDBBA98}" type="presParOf" srcId="{3485066D-E33F-4E47-9C97-ACBC92CED046}" destId="{27E9BFC2-281B-4AF2-BEA5-E8F1F9696068}" srcOrd="4" destOrd="0" presId="urn:microsoft.com/office/officeart/2005/8/layout/cycle6"/>
    <dgm:cxn modelId="{52A19B97-F58E-4F9D-B7DB-6DB99B449C99}" type="presParOf" srcId="{3485066D-E33F-4E47-9C97-ACBC92CED046}" destId="{8F91C1FF-B01C-457A-9CDE-E4811E53040D}" srcOrd="5" destOrd="0" presId="urn:microsoft.com/office/officeart/2005/8/layout/cycle6"/>
    <dgm:cxn modelId="{A173A71D-4DE4-4715-92F4-F8520DCCF16B}" type="presParOf" srcId="{3485066D-E33F-4E47-9C97-ACBC92CED046}" destId="{872B1D04-9C82-4AA8-BF25-C21843F046B0}" srcOrd="6" destOrd="0" presId="urn:microsoft.com/office/officeart/2005/8/layout/cycle6"/>
    <dgm:cxn modelId="{0F1861AC-BACF-4E4B-881E-912EB2A9F84C}" type="presParOf" srcId="{3485066D-E33F-4E47-9C97-ACBC92CED046}" destId="{51E92A67-5C87-45A4-A34F-0D0554F39C2D}" srcOrd="7" destOrd="0" presId="urn:microsoft.com/office/officeart/2005/8/layout/cycle6"/>
    <dgm:cxn modelId="{BEE7091B-9A9E-4175-9551-1419DFFC2C39}" type="presParOf" srcId="{3485066D-E33F-4E47-9C97-ACBC92CED046}" destId="{A60970BD-8FAF-4900-9927-CBE5494574A8}" srcOrd="8" destOrd="0" presId="urn:microsoft.com/office/officeart/2005/8/layout/cycle6"/>
    <dgm:cxn modelId="{8DC43B3D-C4D4-4F23-8D18-94937AF8F3B9}" type="presParOf" srcId="{3485066D-E33F-4E47-9C97-ACBC92CED046}" destId="{9B9C08D2-E5A6-4CBA-8EE5-067E90E53040}" srcOrd="9" destOrd="0" presId="urn:microsoft.com/office/officeart/2005/8/layout/cycle6"/>
    <dgm:cxn modelId="{C370E227-0EA4-4985-9018-743A72782706}" type="presParOf" srcId="{3485066D-E33F-4E47-9C97-ACBC92CED046}" destId="{EE4C8CB6-860A-4769-8B94-276E56986556}" srcOrd="10" destOrd="0" presId="urn:microsoft.com/office/officeart/2005/8/layout/cycle6"/>
    <dgm:cxn modelId="{34DB1ACD-E28A-46C8-92A7-C0D774E25AB7}" type="presParOf" srcId="{3485066D-E33F-4E47-9C97-ACBC92CED046}" destId="{24C3E824-D4B3-4C86-B8D4-AF01342E6B1E}" srcOrd="11"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FC52-D469-44C9-8507-7FE02DA4D78A}" type="doc">
      <dgm:prSet loTypeId="urn:microsoft.com/office/officeart/2008/layout/HorizontalMultiLevelHierarchy" loCatId="hierarchy" qsTypeId="urn:microsoft.com/office/officeart/2005/8/quickstyle/simple3" qsCatId="simple" csTypeId="urn:microsoft.com/office/officeart/2005/8/colors/colorful1" csCatId="colorful" phldr="1"/>
      <dgm:spPr/>
      <dgm:t>
        <a:bodyPr/>
        <a:lstStyle/>
        <a:p>
          <a:endParaRPr lang="en-IN"/>
        </a:p>
      </dgm:t>
    </dgm:pt>
    <dgm:pt modelId="{E7AF3908-8732-4F54-A538-E3AE8E033722}">
      <dgm:prSet phldrT="[Text]" custT="1"/>
      <dgm:spPr/>
      <dgm:t>
        <a:bodyPr/>
        <a:lstStyle/>
        <a:p>
          <a:pPr algn="l"/>
          <a:r>
            <a:rPr lang="en-US" sz="1600">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1. OOPS/ C#</a:t>
          </a:r>
          <a:endParaRPr lang="en-IN" sz="1600" dirty="0">
            <a:solidFill>
              <a:schemeClr val="accent5">
                <a:lumMod val="50000"/>
              </a:schemeClr>
            </a:solidFill>
          </a:endParaRPr>
        </a:p>
      </dgm:t>
    </dgm:pt>
    <dgm:pt modelId="{CADFD5F3-7DEA-4D15-96FF-D0089CBEFAC8}" type="parTrans" cxnId="{DB6E60AD-2253-4E65-8EEE-79EF843B8BA2}">
      <dgm:prSet/>
      <dgm:spPr/>
      <dgm:t>
        <a:bodyPr/>
        <a:lstStyle/>
        <a:p>
          <a:pPr algn="l"/>
          <a:endParaRPr lang="en-IN" sz="1600">
            <a:solidFill>
              <a:schemeClr val="accent5">
                <a:lumMod val="50000"/>
              </a:schemeClr>
            </a:solidFill>
          </a:endParaRPr>
        </a:p>
      </dgm:t>
    </dgm:pt>
    <dgm:pt modelId="{E94FB6A7-1E59-425F-AAC5-CCD62BB90B02}" type="sibTrans" cxnId="{DB6E60AD-2253-4E65-8EEE-79EF843B8BA2}">
      <dgm:prSet/>
      <dgm:spPr/>
      <dgm:t>
        <a:bodyPr/>
        <a:lstStyle/>
        <a:p>
          <a:pPr algn="l"/>
          <a:endParaRPr lang="en-IN" sz="1600">
            <a:solidFill>
              <a:schemeClr val="accent5">
                <a:lumMod val="50000"/>
              </a:schemeClr>
            </a:solidFill>
          </a:endParaRPr>
        </a:p>
      </dgm:t>
    </dgm:pt>
    <dgm:pt modelId="{FDF1C9B5-20BB-4222-8433-F6D5DE350BF7}">
      <dgm:prSet phldrT="[Text]" custT="1"/>
      <dgm:spPr/>
      <dgm:t>
        <a:bodyPr/>
        <a:lstStyle/>
        <a:p>
          <a:pPr algn="l"/>
          <a:r>
            <a:rPr lang="en-IN" sz="1600" b="0" i="0" u="none">
              <a:solidFill>
                <a:schemeClr val="accent5">
                  <a:lumMod val="50000"/>
                </a:schemeClr>
              </a:solidFill>
            </a:rPr>
            <a:t>  1. </a:t>
          </a:r>
          <a:r>
            <a:rPr lang="en-IN" sz="1600" b="0" i="0" u="none">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Basics</a:t>
          </a:r>
          <a:endParaRPr lang="en-IN" sz="1600" dirty="0">
            <a:solidFill>
              <a:schemeClr val="accent5">
                <a:lumMod val="50000"/>
              </a:schemeClr>
            </a:solidFill>
          </a:endParaRPr>
        </a:p>
      </dgm:t>
    </dgm:pt>
    <dgm:pt modelId="{5A675A51-B28A-4B79-9B11-3D73B8A681EF}" type="parTrans" cxnId="{39E00ABF-FAA7-4E11-A7A5-64DBE7D9C0BD}">
      <dgm:prSet/>
      <dgm:spPr/>
      <dgm:t>
        <a:bodyPr/>
        <a:lstStyle/>
        <a:p>
          <a:pPr algn="l"/>
          <a:endParaRPr lang="en-IN" sz="1600">
            <a:solidFill>
              <a:schemeClr val="accent5">
                <a:lumMod val="50000"/>
              </a:schemeClr>
            </a:solidFill>
          </a:endParaRPr>
        </a:p>
      </dgm:t>
    </dgm:pt>
    <dgm:pt modelId="{A49EAFB9-1098-4AED-AE90-7137862522CB}" type="sibTrans" cxnId="{39E00ABF-FAA7-4E11-A7A5-64DBE7D9C0BD}">
      <dgm:prSet/>
      <dgm:spPr/>
      <dgm:t>
        <a:bodyPr/>
        <a:lstStyle/>
        <a:p>
          <a:pPr algn="l"/>
          <a:endParaRPr lang="en-IN" sz="1600">
            <a:solidFill>
              <a:schemeClr val="accent5">
                <a:lumMod val="50000"/>
              </a:schemeClr>
            </a:solidFill>
          </a:endParaRPr>
        </a:p>
      </dgm:t>
    </dgm:pt>
    <dgm:pt modelId="{4ACA1691-A126-4B9B-BC6E-83134C884CB3}">
      <dgm:prSet custT="1"/>
      <dgm:spPr/>
      <dgm:t>
        <a:bodyPr/>
        <a:lstStyle/>
        <a:p>
          <a:pPr algn="l"/>
          <a:r>
            <a:rPr lang="en-IN" sz="1600" b="0" i="0" u="none">
              <a:solidFill>
                <a:schemeClr val="accent5">
                  <a:lumMod val="50000"/>
                </a:schemeClr>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   2. Inheritance, Abstraction, Encap…</a:t>
          </a:r>
          <a:endParaRPr lang="en-IN" sz="1600" dirty="0">
            <a:solidFill>
              <a:schemeClr val="accent5">
                <a:lumMod val="50000"/>
              </a:schemeClr>
            </a:solidFill>
          </a:endParaRPr>
        </a:p>
      </dgm:t>
    </dgm:pt>
    <dgm:pt modelId="{7E3DBAD5-AB4D-42CB-AEF6-4201E0B79988}" type="parTrans" cxnId="{10E748A0-0387-488A-9011-C40E94AC677E}">
      <dgm:prSet/>
      <dgm:spPr/>
      <dgm:t>
        <a:bodyPr/>
        <a:lstStyle/>
        <a:p>
          <a:pPr algn="l"/>
          <a:endParaRPr lang="en-IN" sz="1600">
            <a:solidFill>
              <a:schemeClr val="accent5">
                <a:lumMod val="50000"/>
              </a:schemeClr>
            </a:solidFill>
          </a:endParaRPr>
        </a:p>
      </dgm:t>
    </dgm:pt>
    <dgm:pt modelId="{E4972852-F23E-4331-BA1F-CA0D501E2B00}" type="sibTrans" cxnId="{10E748A0-0387-488A-9011-C40E94AC677E}">
      <dgm:prSet/>
      <dgm:spPr/>
      <dgm:t>
        <a:bodyPr/>
        <a:lstStyle/>
        <a:p>
          <a:pPr algn="l"/>
          <a:endParaRPr lang="en-IN" sz="1600">
            <a:solidFill>
              <a:schemeClr val="accent5">
                <a:lumMod val="50000"/>
              </a:schemeClr>
            </a:solidFill>
          </a:endParaRPr>
        </a:p>
      </dgm:t>
    </dgm:pt>
    <dgm:pt modelId="{CE95125E-0CC0-4B22-A5C7-324E0FD5BE3A}">
      <dgm:prSet custT="1"/>
      <dgm:spPr/>
      <dgm:t>
        <a:bodyPr/>
        <a:lstStyle/>
        <a:p>
          <a:pPr algn="l"/>
          <a:r>
            <a:rPr lang="en-IN" sz="1600" b="0" i="0" u="none">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   3. Abstract Class &amp; Interface</a:t>
          </a:r>
          <a:endParaRPr lang="en-IN" sz="1600" b="0" i="0" u="none" dirty="0">
            <a:solidFill>
              <a:schemeClr val="accent5">
                <a:lumMod val="50000"/>
              </a:schemeClr>
            </a:solidFill>
          </a:endParaRPr>
        </a:p>
      </dgm:t>
    </dgm:pt>
    <dgm:pt modelId="{618DFA1A-44EA-43EB-847C-AE0D0025C340}" type="parTrans" cxnId="{C03DB9BE-36A9-4C7F-83F1-22F9C1FB6701}">
      <dgm:prSet/>
      <dgm:spPr/>
      <dgm:t>
        <a:bodyPr/>
        <a:lstStyle/>
        <a:p>
          <a:pPr algn="l"/>
          <a:endParaRPr lang="en-IN" sz="1600">
            <a:solidFill>
              <a:schemeClr val="accent5">
                <a:lumMod val="50000"/>
              </a:schemeClr>
            </a:solidFill>
          </a:endParaRPr>
        </a:p>
      </dgm:t>
    </dgm:pt>
    <dgm:pt modelId="{1EF8DA9A-DEA3-4048-8150-9611E2623779}" type="sibTrans" cxnId="{C03DB9BE-36A9-4C7F-83F1-22F9C1FB6701}">
      <dgm:prSet/>
      <dgm:spPr/>
      <dgm:t>
        <a:bodyPr/>
        <a:lstStyle/>
        <a:p>
          <a:pPr algn="l"/>
          <a:endParaRPr lang="en-IN" sz="1600">
            <a:solidFill>
              <a:schemeClr val="accent5">
                <a:lumMod val="50000"/>
              </a:schemeClr>
            </a:solidFill>
          </a:endParaRPr>
        </a:p>
      </dgm:t>
    </dgm:pt>
    <dgm:pt modelId="{0E9613D4-11A4-4FD9-BBA1-674D72201544}">
      <dgm:prSet custT="1"/>
      <dgm:spPr/>
      <dgm:t>
        <a:bodyPr/>
        <a:lstStyle/>
        <a:p>
          <a:pPr algn="l"/>
          <a:r>
            <a:rPr lang="en-IN" sz="1600" b="0" i="0" u="none">
              <a:solidFill>
                <a:schemeClr val="accent5">
                  <a:lumMod val="50000"/>
                </a:schemeClr>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   4. Access Specifiers, Boxing, Unboxing</a:t>
          </a:r>
          <a:r>
            <a:rPr lang="en-IN" sz="1600" b="0" i="0" u="none">
              <a:solidFill>
                <a:schemeClr val="accent5">
                  <a:lumMod val="50000"/>
                </a:schemeClr>
              </a:solidFill>
            </a:rPr>
            <a:t>...</a:t>
          </a:r>
          <a:endParaRPr lang="en-IN" sz="1600" dirty="0">
            <a:solidFill>
              <a:schemeClr val="accent5">
                <a:lumMod val="50000"/>
              </a:schemeClr>
            </a:solidFill>
          </a:endParaRPr>
        </a:p>
      </dgm:t>
    </dgm:pt>
    <dgm:pt modelId="{614D5851-33C7-4214-B79D-4C09B4149864}" type="parTrans" cxnId="{BFDA7F8F-0867-460E-9EDE-10DC10D63876}">
      <dgm:prSet/>
      <dgm:spPr/>
      <dgm:t>
        <a:bodyPr/>
        <a:lstStyle/>
        <a:p>
          <a:pPr algn="l"/>
          <a:endParaRPr lang="en-IN" sz="1600">
            <a:solidFill>
              <a:schemeClr val="accent5">
                <a:lumMod val="50000"/>
              </a:schemeClr>
            </a:solidFill>
          </a:endParaRPr>
        </a:p>
      </dgm:t>
    </dgm:pt>
    <dgm:pt modelId="{86C4D3EF-ED4A-4334-BAFD-8C0D0A20637F}" type="sibTrans" cxnId="{BFDA7F8F-0867-460E-9EDE-10DC10D63876}">
      <dgm:prSet/>
      <dgm:spPr/>
      <dgm:t>
        <a:bodyPr/>
        <a:lstStyle/>
        <a:p>
          <a:pPr algn="l"/>
          <a:endParaRPr lang="en-IN" sz="1600">
            <a:solidFill>
              <a:schemeClr val="accent5">
                <a:lumMod val="50000"/>
              </a:schemeClr>
            </a:solidFill>
          </a:endParaRPr>
        </a:p>
      </dgm:t>
    </dgm:pt>
    <dgm:pt modelId="{43D6B4F2-85D7-4C08-8EAF-3B96B0C5C710}">
      <dgm:prSet custT="1"/>
      <dgm:spPr/>
      <dgm:t>
        <a:bodyPr/>
        <a:lstStyle/>
        <a:p>
          <a:pPr algn="l"/>
          <a:r>
            <a:rPr lang="en-IN" sz="1600" b="0" i="0" u="none">
              <a:solidFill>
                <a:schemeClr val="accent5">
                  <a:lumMod val="50000"/>
                </a:schemeClr>
              </a:solidFill>
            </a:rPr>
            <a:t>   </a:t>
          </a:r>
          <a:r>
            <a:rPr lang="en-IN" sz="1600" b="0" i="0" u="none">
              <a:solidFill>
                <a:schemeClr val="accent5">
                  <a:lumMod val="50000"/>
                </a:schemeClr>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5. Loops, Conditions, Exception Hand…</a:t>
          </a:r>
          <a:endParaRPr lang="en-IN" sz="1600" b="0" i="0" u="none" dirty="0">
            <a:solidFill>
              <a:schemeClr val="accent5">
                <a:lumMod val="50000"/>
              </a:schemeClr>
            </a:solidFill>
          </a:endParaRPr>
        </a:p>
      </dgm:t>
    </dgm:pt>
    <dgm:pt modelId="{B7043032-4F7B-4DA6-8BBC-D7B20F573A6E}" type="parTrans" cxnId="{4043FF17-0866-4543-BD5C-F05BCBC72490}">
      <dgm:prSet/>
      <dgm:spPr/>
      <dgm:t>
        <a:bodyPr/>
        <a:lstStyle/>
        <a:p>
          <a:pPr algn="l"/>
          <a:endParaRPr lang="en-IN" sz="1600">
            <a:solidFill>
              <a:schemeClr val="accent5">
                <a:lumMod val="50000"/>
              </a:schemeClr>
            </a:solidFill>
          </a:endParaRPr>
        </a:p>
      </dgm:t>
    </dgm:pt>
    <dgm:pt modelId="{0702615C-224D-4A46-8A35-FEAC2B88F802}" type="sibTrans" cxnId="{4043FF17-0866-4543-BD5C-F05BCBC72490}">
      <dgm:prSet/>
      <dgm:spPr/>
      <dgm:t>
        <a:bodyPr/>
        <a:lstStyle/>
        <a:p>
          <a:pPr algn="l"/>
          <a:endParaRPr lang="en-IN" sz="1600">
            <a:solidFill>
              <a:schemeClr val="accent5">
                <a:lumMod val="50000"/>
              </a:schemeClr>
            </a:solidFill>
          </a:endParaRPr>
        </a:p>
      </dgm:t>
    </dgm:pt>
    <dgm:pt modelId="{DC0EC91B-9C2B-4A7E-8F39-6B8F44DF809F}">
      <dgm:prSet custT="1"/>
      <dgm:spPr/>
      <dgm:t>
        <a:bodyPr/>
        <a:lstStyle/>
        <a:p>
          <a:pPr algn="l"/>
          <a:r>
            <a:rPr lang="en-IN" sz="1600" b="0" i="0" u="none">
              <a:solidFill>
                <a:schemeClr val="accent5">
                  <a:lumMod val="50000"/>
                </a:schemeClr>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   6. Generics &amp; Collections</a:t>
          </a:r>
          <a:endParaRPr lang="en-IN" sz="1600" b="0" i="0" u="none" dirty="0">
            <a:solidFill>
              <a:schemeClr val="accent5">
                <a:lumMod val="50000"/>
              </a:schemeClr>
            </a:solidFill>
          </a:endParaRPr>
        </a:p>
      </dgm:t>
    </dgm:pt>
    <dgm:pt modelId="{02907A44-3C7B-4240-B5D4-C0DD55D4DBEA}" type="parTrans" cxnId="{711F00B1-B2D3-417F-8D3F-CD570C16ADFF}">
      <dgm:prSet/>
      <dgm:spPr/>
      <dgm:t>
        <a:bodyPr/>
        <a:lstStyle/>
        <a:p>
          <a:pPr algn="l"/>
          <a:endParaRPr lang="en-IN" sz="1600">
            <a:solidFill>
              <a:schemeClr val="accent5">
                <a:lumMod val="50000"/>
              </a:schemeClr>
            </a:solidFill>
          </a:endParaRPr>
        </a:p>
      </dgm:t>
    </dgm:pt>
    <dgm:pt modelId="{9ECC0B6F-47FA-45E3-9329-C8F5CB40723C}" type="sibTrans" cxnId="{711F00B1-B2D3-417F-8D3F-CD570C16ADFF}">
      <dgm:prSet/>
      <dgm:spPr/>
      <dgm:t>
        <a:bodyPr/>
        <a:lstStyle/>
        <a:p>
          <a:pPr algn="l"/>
          <a:endParaRPr lang="en-IN" sz="1600">
            <a:solidFill>
              <a:schemeClr val="accent5">
                <a:lumMod val="50000"/>
              </a:schemeClr>
            </a:solidFill>
          </a:endParaRPr>
        </a:p>
      </dgm:t>
    </dgm:pt>
    <dgm:pt modelId="{B3EF6C94-752C-4C12-A68E-37AB4B27B4DA}">
      <dgm:prSet custT="1"/>
      <dgm:spPr/>
      <dgm:t>
        <a:bodyPr/>
        <a:lstStyle/>
        <a:p>
          <a:pPr algn="l"/>
          <a:r>
            <a:rPr lang="en-IN" sz="1600" b="0" i="0" u="none">
              <a:solidFill>
                <a:schemeClr val="accent5">
                  <a:lumMod val="50000"/>
                </a:schemeClr>
              </a:solidFill>
            </a:rPr>
            <a:t>   7. </a:t>
          </a:r>
          <a:r>
            <a:rPr lang="en-IN" sz="1600" b="0" i="0" u="none">
              <a:solidFill>
                <a:schemeClr val="accent5">
                  <a:lumMod val="50000"/>
                </a:schemeClr>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Constructors</a:t>
          </a:r>
          <a:endParaRPr lang="en-IN" sz="1600" dirty="0">
            <a:solidFill>
              <a:schemeClr val="accent5">
                <a:lumMod val="50000"/>
              </a:schemeClr>
            </a:solidFill>
          </a:endParaRPr>
        </a:p>
      </dgm:t>
    </dgm:pt>
    <dgm:pt modelId="{1799B495-FA67-46EE-A2A1-B732FE7025F1}" type="parTrans" cxnId="{28019719-0E24-43C0-8F39-744709DFE981}">
      <dgm:prSet/>
      <dgm:spPr/>
      <dgm:t>
        <a:bodyPr/>
        <a:lstStyle/>
        <a:p>
          <a:pPr algn="l"/>
          <a:endParaRPr lang="en-IN" sz="1600">
            <a:solidFill>
              <a:schemeClr val="accent5">
                <a:lumMod val="50000"/>
              </a:schemeClr>
            </a:solidFill>
          </a:endParaRPr>
        </a:p>
      </dgm:t>
    </dgm:pt>
    <dgm:pt modelId="{2B0C3AD6-0CAA-498F-ADE5-5130C69BE503}" type="sibTrans" cxnId="{28019719-0E24-43C0-8F39-744709DFE981}">
      <dgm:prSet/>
      <dgm:spPr/>
      <dgm:t>
        <a:bodyPr/>
        <a:lstStyle/>
        <a:p>
          <a:pPr algn="l"/>
          <a:endParaRPr lang="en-IN" sz="1600">
            <a:solidFill>
              <a:schemeClr val="accent5">
                <a:lumMod val="50000"/>
              </a:schemeClr>
            </a:solidFill>
          </a:endParaRPr>
        </a:p>
      </dgm:t>
    </dgm:pt>
    <dgm:pt modelId="{AA00B46F-9EE7-4331-AE59-AFE7051772C1}">
      <dgm:prSet custT="1"/>
      <dgm:spPr/>
      <dgm:t>
        <a:bodyPr/>
        <a:lstStyle/>
        <a:p>
          <a:pPr algn="l"/>
          <a:r>
            <a:rPr lang="en-IN" sz="1600" b="0" i="0" u="none">
              <a:solidFill>
                <a:schemeClr val="accent5">
                  <a:lumMod val="50000"/>
                </a:schemeClr>
              </a:solidFill>
            </a:rPr>
            <a:t>  </a:t>
          </a:r>
          <a:r>
            <a:rPr lang="en-IN" sz="1600" b="0" i="0" u="none">
              <a:solidFill>
                <a:schemeClr val="accent5">
                  <a:lumMod val="50000"/>
                </a:schemeClr>
              </a:solidFill>
              <a:hlinkClick xmlns:r="http://schemas.openxmlformats.org/officeDocument/2006/relationships" r:id="rId8" action="ppaction://hlinksldjump">
                <a:extLst>
                  <a:ext uri="{A12FA001-AC4F-418D-AE19-62706E023703}">
                    <ahyp:hlinkClr xmlns:ahyp="http://schemas.microsoft.com/office/drawing/2018/hyperlinkcolor" val="tx"/>
                  </a:ext>
                </a:extLst>
              </a:hlinkClick>
            </a:rPr>
            <a:t>8. Method, Parameters, Delegates…</a:t>
          </a:r>
          <a:endParaRPr lang="en-IN" sz="1600" dirty="0">
            <a:solidFill>
              <a:schemeClr val="accent5">
                <a:lumMod val="50000"/>
              </a:schemeClr>
            </a:solidFill>
          </a:endParaRPr>
        </a:p>
      </dgm:t>
    </dgm:pt>
    <dgm:pt modelId="{057C39AC-12B4-4DBC-ABDE-197C75AF5F5E}" type="parTrans" cxnId="{8D7DAE91-C4B3-4A31-B264-A66216D8B0C8}">
      <dgm:prSet/>
      <dgm:spPr/>
      <dgm:t>
        <a:bodyPr/>
        <a:lstStyle/>
        <a:p>
          <a:pPr algn="l"/>
          <a:endParaRPr lang="en-IN" sz="1600">
            <a:solidFill>
              <a:schemeClr val="accent5">
                <a:lumMod val="50000"/>
              </a:schemeClr>
            </a:solidFill>
          </a:endParaRPr>
        </a:p>
      </dgm:t>
    </dgm:pt>
    <dgm:pt modelId="{56DC4191-781C-4291-8A72-BE7857572920}" type="sibTrans" cxnId="{8D7DAE91-C4B3-4A31-B264-A66216D8B0C8}">
      <dgm:prSet/>
      <dgm:spPr/>
      <dgm:t>
        <a:bodyPr/>
        <a:lstStyle/>
        <a:p>
          <a:pPr algn="l"/>
          <a:endParaRPr lang="en-IN" sz="1600">
            <a:solidFill>
              <a:schemeClr val="accent5">
                <a:lumMod val="50000"/>
              </a:schemeClr>
            </a:solidFill>
          </a:endParaRPr>
        </a:p>
      </dgm:t>
    </dgm:pt>
    <dgm:pt modelId="{9F23C6B0-ECDA-40BC-856C-590AC0806B17}">
      <dgm:prSet custT="1"/>
      <dgm:spPr/>
      <dgm:t>
        <a:bodyPr/>
        <a:lstStyle/>
        <a:p>
          <a:pPr algn="l"/>
          <a:r>
            <a:rPr lang="en-IN" sz="1600" b="0" i="0" u="none">
              <a:solidFill>
                <a:schemeClr val="accent5">
                  <a:lumMod val="50000"/>
                </a:schemeClr>
              </a:solidFill>
              <a:hlinkClick xmlns:r="http://schemas.openxmlformats.org/officeDocument/2006/relationships" r:id="rId9" action="ppaction://hlinksldjump">
                <a:extLst>
                  <a:ext uri="{A12FA001-AC4F-418D-AE19-62706E023703}">
                    <ahyp:hlinkClr xmlns:ahyp="http://schemas.microsoft.com/office/drawing/2018/hyperlinkcolor" val="tx"/>
                  </a:ext>
                </a:extLst>
              </a:hlinkClick>
            </a:rPr>
            <a:t>  9. Important Keywords</a:t>
          </a:r>
          <a:endParaRPr lang="en-IN" sz="1600" b="0" i="0" u="none" dirty="0">
            <a:solidFill>
              <a:schemeClr val="accent5">
                <a:lumMod val="50000"/>
              </a:schemeClr>
            </a:solidFill>
          </a:endParaRPr>
        </a:p>
      </dgm:t>
    </dgm:pt>
    <dgm:pt modelId="{D59A9FF9-391D-4150-BFE9-865A7540E4EB}" type="parTrans" cxnId="{6E9EACF0-5DED-4A52-9987-92E9C7B5EDA6}">
      <dgm:prSet/>
      <dgm:spPr/>
      <dgm:t>
        <a:bodyPr/>
        <a:lstStyle/>
        <a:p>
          <a:pPr algn="l"/>
          <a:endParaRPr lang="en-IN" sz="1600">
            <a:solidFill>
              <a:schemeClr val="accent5">
                <a:lumMod val="50000"/>
              </a:schemeClr>
            </a:solidFill>
          </a:endParaRPr>
        </a:p>
      </dgm:t>
    </dgm:pt>
    <dgm:pt modelId="{7F188412-A39C-40C5-BB0A-907C93587391}" type="sibTrans" cxnId="{6E9EACF0-5DED-4A52-9987-92E9C7B5EDA6}">
      <dgm:prSet/>
      <dgm:spPr/>
      <dgm:t>
        <a:bodyPr/>
        <a:lstStyle/>
        <a:p>
          <a:pPr algn="l"/>
          <a:endParaRPr lang="en-IN" sz="1600">
            <a:solidFill>
              <a:schemeClr val="accent5">
                <a:lumMod val="50000"/>
              </a:schemeClr>
            </a:solidFill>
          </a:endParaRPr>
        </a:p>
      </dgm:t>
    </dgm:pt>
    <dgm:pt modelId="{E01B4741-301B-4A2A-BAA0-3DC076248BAF}">
      <dgm:prSet custT="1"/>
      <dgm:spPr/>
      <dgm:t>
        <a:bodyPr/>
        <a:lstStyle/>
        <a:p>
          <a:pPr algn="l"/>
          <a:r>
            <a:rPr lang="en-IN" sz="1600" b="0" i="0" u="none">
              <a:solidFill>
                <a:schemeClr val="accent5">
                  <a:lumMod val="50000"/>
                </a:schemeClr>
              </a:solidFill>
              <a:hlinkClick xmlns:r="http://schemas.openxmlformats.org/officeDocument/2006/relationships" r:id="rId10" action="ppaction://hlinksldjump">
                <a:extLst>
                  <a:ext uri="{A12FA001-AC4F-418D-AE19-62706E023703}">
                    <ahyp:hlinkClr xmlns:ahyp="http://schemas.microsoft.com/office/drawing/2018/hyperlinkcolor" val="tx"/>
                  </a:ext>
                </a:extLst>
              </a:hlinkClick>
            </a:rPr>
            <a:t>  10. LINQ</a:t>
          </a:r>
          <a:endParaRPr lang="en-IN" sz="1600" dirty="0">
            <a:solidFill>
              <a:schemeClr val="accent5">
                <a:lumMod val="50000"/>
              </a:schemeClr>
            </a:solidFill>
          </a:endParaRPr>
        </a:p>
      </dgm:t>
    </dgm:pt>
    <dgm:pt modelId="{BAC63F40-6759-44BE-AC30-32DEE524904D}" type="parTrans" cxnId="{260502CC-AD36-4797-9274-C7650304C5B5}">
      <dgm:prSet/>
      <dgm:spPr/>
      <dgm:t>
        <a:bodyPr/>
        <a:lstStyle/>
        <a:p>
          <a:pPr algn="l"/>
          <a:endParaRPr lang="en-IN" sz="1600">
            <a:solidFill>
              <a:schemeClr val="accent5">
                <a:lumMod val="50000"/>
              </a:schemeClr>
            </a:solidFill>
          </a:endParaRPr>
        </a:p>
      </dgm:t>
    </dgm:pt>
    <dgm:pt modelId="{55B45C7A-B77A-492A-92BF-96CDA662187F}" type="sibTrans" cxnId="{260502CC-AD36-4797-9274-C7650304C5B5}">
      <dgm:prSet/>
      <dgm:spPr/>
      <dgm:t>
        <a:bodyPr/>
        <a:lstStyle/>
        <a:p>
          <a:pPr algn="l"/>
          <a:endParaRPr lang="en-IN" sz="1600">
            <a:solidFill>
              <a:schemeClr val="accent5">
                <a:lumMod val="50000"/>
              </a:schemeClr>
            </a:solidFill>
          </a:endParaRPr>
        </a:p>
      </dgm:t>
    </dgm:pt>
    <dgm:pt modelId="{27C8CE0A-F51A-4E0B-970C-3288825AA96C}" type="pres">
      <dgm:prSet presAssocID="{04A3FC52-D469-44C9-8507-7FE02DA4D78A}" presName="Name0" presStyleCnt="0">
        <dgm:presLayoutVars>
          <dgm:chPref val="1"/>
          <dgm:dir/>
          <dgm:animOne val="branch"/>
          <dgm:animLvl val="lvl"/>
          <dgm:resizeHandles val="exact"/>
        </dgm:presLayoutVars>
      </dgm:prSet>
      <dgm:spPr/>
    </dgm:pt>
    <dgm:pt modelId="{FF31F26A-9D2D-4E78-A575-0EB31C41EB2E}" type="pres">
      <dgm:prSet presAssocID="{E7AF3908-8732-4F54-A538-E3AE8E033722}" presName="root1" presStyleCnt="0"/>
      <dgm:spPr/>
    </dgm:pt>
    <dgm:pt modelId="{3DA3A16B-4EFF-4DFE-A041-18CF96911802}" type="pres">
      <dgm:prSet presAssocID="{E7AF3908-8732-4F54-A538-E3AE8E033722}" presName="LevelOneTextNode" presStyleLbl="node0" presStyleIdx="0" presStyleCnt="1" custAng="5400000" custScaleX="185187" custScaleY="66233" custLinFactNeighborX="-78656" custLinFactNeighborY="-99017">
        <dgm:presLayoutVars>
          <dgm:chPref val="3"/>
        </dgm:presLayoutVars>
      </dgm:prSet>
      <dgm:spPr>
        <a:prstGeom prst="roundRect">
          <a:avLst/>
        </a:prstGeom>
      </dgm:spPr>
    </dgm:pt>
    <dgm:pt modelId="{6EDB26EC-D312-4B39-884B-D54445F630C0}" type="pres">
      <dgm:prSet presAssocID="{E7AF3908-8732-4F54-A538-E3AE8E033722}" presName="level2hierChild" presStyleCnt="0"/>
      <dgm:spPr/>
    </dgm:pt>
    <dgm:pt modelId="{E2D4428E-AB0D-4217-A964-5425FDDD1407}" type="pres">
      <dgm:prSet presAssocID="{5A675A51-B28A-4B79-9B11-3D73B8A681EF}" presName="conn2-1" presStyleLbl="parChTrans1D2" presStyleIdx="0" presStyleCnt="10"/>
      <dgm:spPr/>
    </dgm:pt>
    <dgm:pt modelId="{B4205145-D07A-4F67-869A-D24B7B350AF6}" type="pres">
      <dgm:prSet presAssocID="{5A675A51-B28A-4B79-9B11-3D73B8A681EF}" presName="connTx" presStyleLbl="parChTrans1D2" presStyleIdx="0" presStyleCnt="10"/>
      <dgm:spPr/>
    </dgm:pt>
    <dgm:pt modelId="{06B90ADD-BD62-4902-9655-84764CB9FB67}" type="pres">
      <dgm:prSet presAssocID="{FDF1C9B5-20BB-4222-8433-F6D5DE350BF7}" presName="root2" presStyleCnt="0"/>
      <dgm:spPr/>
    </dgm:pt>
    <dgm:pt modelId="{E4A73F3E-F8E9-4CD5-81C3-4BAE32B2F04D}" type="pres">
      <dgm:prSet presAssocID="{FDF1C9B5-20BB-4222-8433-F6D5DE350BF7}" presName="LevelTwoTextNode" presStyleLbl="node2" presStyleIdx="0" presStyleCnt="10" custScaleX="241814" custLinFactNeighborX="15617">
        <dgm:presLayoutVars>
          <dgm:chPref val="3"/>
        </dgm:presLayoutVars>
      </dgm:prSet>
      <dgm:spPr>
        <a:prstGeom prst="roundRect">
          <a:avLst/>
        </a:prstGeom>
      </dgm:spPr>
    </dgm:pt>
    <dgm:pt modelId="{67672DB2-B555-4CD7-A72F-597D206E6495}" type="pres">
      <dgm:prSet presAssocID="{FDF1C9B5-20BB-4222-8433-F6D5DE350BF7}" presName="level3hierChild" presStyleCnt="0"/>
      <dgm:spPr/>
    </dgm:pt>
    <dgm:pt modelId="{1ACA1849-752E-4E5A-A27F-ADF2FA1653E0}" type="pres">
      <dgm:prSet presAssocID="{7E3DBAD5-AB4D-42CB-AEF6-4201E0B79988}" presName="conn2-1" presStyleLbl="parChTrans1D2" presStyleIdx="1" presStyleCnt="10"/>
      <dgm:spPr/>
    </dgm:pt>
    <dgm:pt modelId="{D46F5DB8-8BCD-4FE4-8CC0-541625B15A2A}" type="pres">
      <dgm:prSet presAssocID="{7E3DBAD5-AB4D-42CB-AEF6-4201E0B79988}" presName="connTx" presStyleLbl="parChTrans1D2" presStyleIdx="1" presStyleCnt="10"/>
      <dgm:spPr/>
    </dgm:pt>
    <dgm:pt modelId="{0043CC33-4DCE-4D2A-9823-23E951616874}" type="pres">
      <dgm:prSet presAssocID="{4ACA1691-A126-4B9B-BC6E-83134C884CB3}" presName="root2" presStyleCnt="0"/>
      <dgm:spPr/>
    </dgm:pt>
    <dgm:pt modelId="{FDD783EB-8792-496D-BAB3-9BF36319D36D}" type="pres">
      <dgm:prSet presAssocID="{4ACA1691-A126-4B9B-BC6E-83134C884CB3}" presName="LevelTwoTextNode" presStyleLbl="node2" presStyleIdx="1" presStyleCnt="10" custScaleX="241814" custLinFactNeighborX="15617">
        <dgm:presLayoutVars>
          <dgm:chPref val="3"/>
        </dgm:presLayoutVars>
      </dgm:prSet>
      <dgm:spPr>
        <a:prstGeom prst="roundRect">
          <a:avLst/>
        </a:prstGeom>
      </dgm:spPr>
    </dgm:pt>
    <dgm:pt modelId="{5ADCA69A-377D-45C3-BE0E-7FE00C82F85E}" type="pres">
      <dgm:prSet presAssocID="{4ACA1691-A126-4B9B-BC6E-83134C884CB3}" presName="level3hierChild" presStyleCnt="0"/>
      <dgm:spPr/>
    </dgm:pt>
    <dgm:pt modelId="{BFF33DEF-C52A-43AB-8797-3751D023D86A}" type="pres">
      <dgm:prSet presAssocID="{618DFA1A-44EA-43EB-847C-AE0D0025C340}" presName="conn2-1" presStyleLbl="parChTrans1D2" presStyleIdx="2" presStyleCnt="10"/>
      <dgm:spPr/>
    </dgm:pt>
    <dgm:pt modelId="{DD56EF36-4595-4296-9EA9-11F5FE583943}" type="pres">
      <dgm:prSet presAssocID="{618DFA1A-44EA-43EB-847C-AE0D0025C340}" presName="connTx" presStyleLbl="parChTrans1D2" presStyleIdx="2" presStyleCnt="10"/>
      <dgm:spPr/>
    </dgm:pt>
    <dgm:pt modelId="{4C1E6DAF-75FE-4531-BB54-AF3FC2BF2A24}" type="pres">
      <dgm:prSet presAssocID="{CE95125E-0CC0-4B22-A5C7-324E0FD5BE3A}" presName="root2" presStyleCnt="0"/>
      <dgm:spPr/>
    </dgm:pt>
    <dgm:pt modelId="{1F191B64-E92E-457A-8A1F-3BF6B2EBA52E}" type="pres">
      <dgm:prSet presAssocID="{CE95125E-0CC0-4B22-A5C7-324E0FD5BE3A}" presName="LevelTwoTextNode" presStyleLbl="node2" presStyleIdx="2" presStyleCnt="10" custScaleX="241814" custLinFactNeighborX="15617">
        <dgm:presLayoutVars>
          <dgm:chPref val="3"/>
        </dgm:presLayoutVars>
      </dgm:prSet>
      <dgm:spPr>
        <a:prstGeom prst="roundRect">
          <a:avLst/>
        </a:prstGeom>
      </dgm:spPr>
    </dgm:pt>
    <dgm:pt modelId="{9E497FCB-2455-41EF-93C7-7377AA5FEA08}" type="pres">
      <dgm:prSet presAssocID="{CE95125E-0CC0-4B22-A5C7-324E0FD5BE3A}" presName="level3hierChild" presStyleCnt="0"/>
      <dgm:spPr/>
    </dgm:pt>
    <dgm:pt modelId="{2AABBCC9-CBD8-43F8-B2F9-CA0BE9A6B763}" type="pres">
      <dgm:prSet presAssocID="{614D5851-33C7-4214-B79D-4C09B4149864}" presName="conn2-1" presStyleLbl="parChTrans1D2" presStyleIdx="3" presStyleCnt="10"/>
      <dgm:spPr/>
    </dgm:pt>
    <dgm:pt modelId="{CE2865ED-B159-4428-8474-EA4759965B10}" type="pres">
      <dgm:prSet presAssocID="{614D5851-33C7-4214-B79D-4C09B4149864}" presName="connTx" presStyleLbl="parChTrans1D2" presStyleIdx="3" presStyleCnt="10"/>
      <dgm:spPr/>
    </dgm:pt>
    <dgm:pt modelId="{C2A0514D-6CAE-4C23-9D0F-F842BEAD1E95}" type="pres">
      <dgm:prSet presAssocID="{0E9613D4-11A4-4FD9-BBA1-674D72201544}" presName="root2" presStyleCnt="0"/>
      <dgm:spPr/>
    </dgm:pt>
    <dgm:pt modelId="{52D508B6-2170-4842-AB65-1AE96ED0D6D3}" type="pres">
      <dgm:prSet presAssocID="{0E9613D4-11A4-4FD9-BBA1-674D72201544}" presName="LevelTwoTextNode" presStyleLbl="node2" presStyleIdx="3" presStyleCnt="10" custScaleX="241814" custLinFactNeighborX="15617">
        <dgm:presLayoutVars>
          <dgm:chPref val="3"/>
        </dgm:presLayoutVars>
      </dgm:prSet>
      <dgm:spPr>
        <a:prstGeom prst="roundRect">
          <a:avLst/>
        </a:prstGeom>
      </dgm:spPr>
    </dgm:pt>
    <dgm:pt modelId="{1400D4A0-CA87-4ADD-B140-848FFAED9E69}" type="pres">
      <dgm:prSet presAssocID="{0E9613D4-11A4-4FD9-BBA1-674D72201544}" presName="level3hierChild" presStyleCnt="0"/>
      <dgm:spPr/>
    </dgm:pt>
    <dgm:pt modelId="{91BC34F3-BF41-429E-AAE5-E0ADBB93FFEB}" type="pres">
      <dgm:prSet presAssocID="{B7043032-4F7B-4DA6-8BBC-D7B20F573A6E}" presName="conn2-1" presStyleLbl="parChTrans1D2" presStyleIdx="4" presStyleCnt="10"/>
      <dgm:spPr/>
    </dgm:pt>
    <dgm:pt modelId="{3A1826A1-190B-4232-B1AD-5A018A8DAB0B}" type="pres">
      <dgm:prSet presAssocID="{B7043032-4F7B-4DA6-8BBC-D7B20F573A6E}" presName="connTx" presStyleLbl="parChTrans1D2" presStyleIdx="4" presStyleCnt="10"/>
      <dgm:spPr/>
    </dgm:pt>
    <dgm:pt modelId="{96576C14-B7F1-44DC-8AB0-BA7EA6D099F8}" type="pres">
      <dgm:prSet presAssocID="{43D6B4F2-85D7-4C08-8EAF-3B96B0C5C710}" presName="root2" presStyleCnt="0"/>
      <dgm:spPr/>
    </dgm:pt>
    <dgm:pt modelId="{7DF5E823-4229-4316-899E-54688D5E85DF}" type="pres">
      <dgm:prSet presAssocID="{43D6B4F2-85D7-4C08-8EAF-3B96B0C5C710}" presName="LevelTwoTextNode" presStyleLbl="node2" presStyleIdx="4" presStyleCnt="10" custScaleX="241814" custLinFactNeighborX="15617">
        <dgm:presLayoutVars>
          <dgm:chPref val="3"/>
        </dgm:presLayoutVars>
      </dgm:prSet>
      <dgm:spPr>
        <a:prstGeom prst="roundRect">
          <a:avLst/>
        </a:prstGeom>
      </dgm:spPr>
    </dgm:pt>
    <dgm:pt modelId="{8E37E7D7-F241-4A5B-B1C3-97E1EB529B6E}" type="pres">
      <dgm:prSet presAssocID="{43D6B4F2-85D7-4C08-8EAF-3B96B0C5C710}" presName="level3hierChild" presStyleCnt="0"/>
      <dgm:spPr/>
    </dgm:pt>
    <dgm:pt modelId="{03EA3D87-69B5-4B35-84A4-71A1F5D1549D}" type="pres">
      <dgm:prSet presAssocID="{02907A44-3C7B-4240-B5D4-C0DD55D4DBEA}" presName="conn2-1" presStyleLbl="parChTrans1D2" presStyleIdx="5" presStyleCnt="10"/>
      <dgm:spPr/>
    </dgm:pt>
    <dgm:pt modelId="{58A100B5-6628-478C-AC69-60C643DFFD2E}" type="pres">
      <dgm:prSet presAssocID="{02907A44-3C7B-4240-B5D4-C0DD55D4DBEA}" presName="connTx" presStyleLbl="parChTrans1D2" presStyleIdx="5" presStyleCnt="10"/>
      <dgm:spPr/>
    </dgm:pt>
    <dgm:pt modelId="{D14727D5-0B16-4926-B393-B004456B6FB7}" type="pres">
      <dgm:prSet presAssocID="{DC0EC91B-9C2B-4A7E-8F39-6B8F44DF809F}" presName="root2" presStyleCnt="0"/>
      <dgm:spPr/>
    </dgm:pt>
    <dgm:pt modelId="{8397A4B8-4F07-4506-B1DD-E44B381203AF}" type="pres">
      <dgm:prSet presAssocID="{DC0EC91B-9C2B-4A7E-8F39-6B8F44DF809F}" presName="LevelTwoTextNode" presStyleLbl="node2" presStyleIdx="5" presStyleCnt="10" custScaleX="241814" custLinFactNeighborX="15617">
        <dgm:presLayoutVars>
          <dgm:chPref val="3"/>
        </dgm:presLayoutVars>
      </dgm:prSet>
      <dgm:spPr>
        <a:prstGeom prst="roundRect">
          <a:avLst/>
        </a:prstGeom>
      </dgm:spPr>
    </dgm:pt>
    <dgm:pt modelId="{C33D3F1E-EAAF-49FB-8537-5384E2E77F19}" type="pres">
      <dgm:prSet presAssocID="{DC0EC91B-9C2B-4A7E-8F39-6B8F44DF809F}" presName="level3hierChild" presStyleCnt="0"/>
      <dgm:spPr/>
    </dgm:pt>
    <dgm:pt modelId="{555BBC7E-5CBE-4947-8D06-DE9C39574B6F}" type="pres">
      <dgm:prSet presAssocID="{1799B495-FA67-46EE-A2A1-B732FE7025F1}" presName="conn2-1" presStyleLbl="parChTrans1D2" presStyleIdx="6" presStyleCnt="10"/>
      <dgm:spPr/>
    </dgm:pt>
    <dgm:pt modelId="{AE0EC679-C53C-45D6-82DE-D4E18951B741}" type="pres">
      <dgm:prSet presAssocID="{1799B495-FA67-46EE-A2A1-B732FE7025F1}" presName="connTx" presStyleLbl="parChTrans1D2" presStyleIdx="6" presStyleCnt="10"/>
      <dgm:spPr/>
    </dgm:pt>
    <dgm:pt modelId="{FF4B7632-A5DD-4D19-86C9-D34E81D717B8}" type="pres">
      <dgm:prSet presAssocID="{B3EF6C94-752C-4C12-A68E-37AB4B27B4DA}" presName="root2" presStyleCnt="0"/>
      <dgm:spPr/>
    </dgm:pt>
    <dgm:pt modelId="{FBD6D214-12C2-4AF3-B0A3-5A923E5B9AED}" type="pres">
      <dgm:prSet presAssocID="{B3EF6C94-752C-4C12-A68E-37AB4B27B4DA}" presName="LevelTwoTextNode" presStyleLbl="node2" presStyleIdx="6" presStyleCnt="10" custScaleX="241814" custLinFactNeighborX="15617">
        <dgm:presLayoutVars>
          <dgm:chPref val="3"/>
        </dgm:presLayoutVars>
      </dgm:prSet>
      <dgm:spPr>
        <a:prstGeom prst="roundRect">
          <a:avLst/>
        </a:prstGeom>
      </dgm:spPr>
    </dgm:pt>
    <dgm:pt modelId="{B7EB3797-CA68-4C80-8392-1B4D1E72C0EA}" type="pres">
      <dgm:prSet presAssocID="{B3EF6C94-752C-4C12-A68E-37AB4B27B4DA}" presName="level3hierChild" presStyleCnt="0"/>
      <dgm:spPr/>
    </dgm:pt>
    <dgm:pt modelId="{1E55B8BE-A252-46FD-AF7F-EFAEC333B74D}" type="pres">
      <dgm:prSet presAssocID="{057C39AC-12B4-4DBC-ABDE-197C75AF5F5E}" presName="conn2-1" presStyleLbl="parChTrans1D2" presStyleIdx="7" presStyleCnt="10"/>
      <dgm:spPr/>
    </dgm:pt>
    <dgm:pt modelId="{2333F9CB-9538-416C-B1D8-8083DB472326}" type="pres">
      <dgm:prSet presAssocID="{057C39AC-12B4-4DBC-ABDE-197C75AF5F5E}" presName="connTx" presStyleLbl="parChTrans1D2" presStyleIdx="7" presStyleCnt="10"/>
      <dgm:spPr/>
    </dgm:pt>
    <dgm:pt modelId="{43AFCCD7-46E4-496F-8FCB-11911C55248A}" type="pres">
      <dgm:prSet presAssocID="{AA00B46F-9EE7-4331-AE59-AFE7051772C1}" presName="root2" presStyleCnt="0"/>
      <dgm:spPr/>
    </dgm:pt>
    <dgm:pt modelId="{99ADCC20-14CF-4D9B-8EFD-D42FAEBF4A95}" type="pres">
      <dgm:prSet presAssocID="{AA00B46F-9EE7-4331-AE59-AFE7051772C1}" presName="LevelTwoTextNode" presStyleLbl="node2" presStyleIdx="7" presStyleCnt="10" custScaleX="241814" custLinFactNeighborX="15617">
        <dgm:presLayoutVars>
          <dgm:chPref val="3"/>
        </dgm:presLayoutVars>
      </dgm:prSet>
      <dgm:spPr>
        <a:prstGeom prst="roundRect">
          <a:avLst/>
        </a:prstGeom>
      </dgm:spPr>
    </dgm:pt>
    <dgm:pt modelId="{CDC48F98-88A4-46DB-9597-3BC8882DD9E3}" type="pres">
      <dgm:prSet presAssocID="{AA00B46F-9EE7-4331-AE59-AFE7051772C1}" presName="level3hierChild" presStyleCnt="0"/>
      <dgm:spPr/>
    </dgm:pt>
    <dgm:pt modelId="{3169F670-2099-49C5-A70B-08316A4D5A7A}" type="pres">
      <dgm:prSet presAssocID="{D59A9FF9-391D-4150-BFE9-865A7540E4EB}" presName="conn2-1" presStyleLbl="parChTrans1D2" presStyleIdx="8" presStyleCnt="10"/>
      <dgm:spPr/>
    </dgm:pt>
    <dgm:pt modelId="{CEC81528-CE9B-4DF8-9B85-0D0F26BF731E}" type="pres">
      <dgm:prSet presAssocID="{D59A9FF9-391D-4150-BFE9-865A7540E4EB}" presName="connTx" presStyleLbl="parChTrans1D2" presStyleIdx="8" presStyleCnt="10"/>
      <dgm:spPr/>
    </dgm:pt>
    <dgm:pt modelId="{B2A41797-4484-4E9F-BBD2-B301FA3B81CB}" type="pres">
      <dgm:prSet presAssocID="{9F23C6B0-ECDA-40BC-856C-590AC0806B17}" presName="root2" presStyleCnt="0"/>
      <dgm:spPr/>
    </dgm:pt>
    <dgm:pt modelId="{271BCAE9-693C-4036-886A-A2DD3F0F50C7}" type="pres">
      <dgm:prSet presAssocID="{9F23C6B0-ECDA-40BC-856C-590AC0806B17}" presName="LevelTwoTextNode" presStyleLbl="node2" presStyleIdx="8" presStyleCnt="10" custScaleX="241814" custLinFactNeighborX="15617">
        <dgm:presLayoutVars>
          <dgm:chPref val="3"/>
        </dgm:presLayoutVars>
      </dgm:prSet>
      <dgm:spPr>
        <a:prstGeom prst="roundRect">
          <a:avLst/>
        </a:prstGeom>
      </dgm:spPr>
    </dgm:pt>
    <dgm:pt modelId="{A9EE407D-A6B3-4F4C-BD1F-38C1AE0F207E}" type="pres">
      <dgm:prSet presAssocID="{9F23C6B0-ECDA-40BC-856C-590AC0806B17}" presName="level3hierChild" presStyleCnt="0"/>
      <dgm:spPr/>
    </dgm:pt>
    <dgm:pt modelId="{DF7EEBC6-230F-4613-B398-1E61CFAE1570}" type="pres">
      <dgm:prSet presAssocID="{BAC63F40-6759-44BE-AC30-32DEE524904D}" presName="conn2-1" presStyleLbl="parChTrans1D2" presStyleIdx="9" presStyleCnt="10"/>
      <dgm:spPr/>
    </dgm:pt>
    <dgm:pt modelId="{46C2B334-702B-4721-A36B-84FE430ECACE}" type="pres">
      <dgm:prSet presAssocID="{BAC63F40-6759-44BE-AC30-32DEE524904D}" presName="connTx" presStyleLbl="parChTrans1D2" presStyleIdx="9" presStyleCnt="10"/>
      <dgm:spPr/>
    </dgm:pt>
    <dgm:pt modelId="{A6F094BC-3AA2-4207-872C-5219097CC57A}" type="pres">
      <dgm:prSet presAssocID="{E01B4741-301B-4A2A-BAA0-3DC076248BAF}" presName="root2" presStyleCnt="0"/>
      <dgm:spPr/>
    </dgm:pt>
    <dgm:pt modelId="{0D037793-6D27-4A74-89D1-2A477238FD56}" type="pres">
      <dgm:prSet presAssocID="{E01B4741-301B-4A2A-BAA0-3DC076248BAF}" presName="LevelTwoTextNode" presStyleLbl="node2" presStyleIdx="9" presStyleCnt="10" custScaleX="241814" custLinFactNeighborX="15617">
        <dgm:presLayoutVars>
          <dgm:chPref val="3"/>
        </dgm:presLayoutVars>
      </dgm:prSet>
      <dgm:spPr>
        <a:prstGeom prst="roundRect">
          <a:avLst/>
        </a:prstGeom>
      </dgm:spPr>
    </dgm:pt>
    <dgm:pt modelId="{5C52CC75-859F-404D-BA61-9EDA00A0621F}" type="pres">
      <dgm:prSet presAssocID="{E01B4741-301B-4A2A-BAA0-3DC076248BAF}" presName="level3hierChild" presStyleCnt="0"/>
      <dgm:spPr/>
    </dgm:pt>
  </dgm:ptLst>
  <dgm:cxnLst>
    <dgm:cxn modelId="{980CE706-79DE-4555-BD6E-1C6D7E0620C6}" type="presOf" srcId="{E7AF3908-8732-4F54-A538-E3AE8E033722}" destId="{3DA3A16B-4EFF-4DFE-A041-18CF96911802}" srcOrd="0" destOrd="0" presId="urn:microsoft.com/office/officeart/2008/layout/HorizontalMultiLevelHierarchy"/>
    <dgm:cxn modelId="{4043FF17-0866-4543-BD5C-F05BCBC72490}" srcId="{E7AF3908-8732-4F54-A538-E3AE8E033722}" destId="{43D6B4F2-85D7-4C08-8EAF-3B96B0C5C710}" srcOrd="4" destOrd="0" parTransId="{B7043032-4F7B-4DA6-8BBC-D7B20F573A6E}" sibTransId="{0702615C-224D-4A46-8A35-FEAC2B88F802}"/>
    <dgm:cxn modelId="{28019719-0E24-43C0-8F39-744709DFE981}" srcId="{E7AF3908-8732-4F54-A538-E3AE8E033722}" destId="{B3EF6C94-752C-4C12-A68E-37AB4B27B4DA}" srcOrd="6" destOrd="0" parTransId="{1799B495-FA67-46EE-A2A1-B732FE7025F1}" sibTransId="{2B0C3AD6-0CAA-498F-ADE5-5130C69BE503}"/>
    <dgm:cxn modelId="{DDF7C45E-A170-4884-BBE1-B983B82586F1}" type="presOf" srcId="{1799B495-FA67-46EE-A2A1-B732FE7025F1}" destId="{AE0EC679-C53C-45D6-82DE-D4E18951B741}" srcOrd="1" destOrd="0" presId="urn:microsoft.com/office/officeart/2008/layout/HorizontalMultiLevelHierarchy"/>
    <dgm:cxn modelId="{F79F6961-0944-4945-98CC-E40D2E63D34B}" type="presOf" srcId="{43D6B4F2-85D7-4C08-8EAF-3B96B0C5C710}" destId="{7DF5E823-4229-4316-899E-54688D5E85DF}" srcOrd="0" destOrd="0" presId="urn:microsoft.com/office/officeart/2008/layout/HorizontalMultiLevelHierarchy"/>
    <dgm:cxn modelId="{F60D3D64-80CD-4CB0-A5E2-A37AA79C4074}" type="presOf" srcId="{618DFA1A-44EA-43EB-847C-AE0D0025C340}" destId="{DD56EF36-4595-4296-9EA9-11F5FE583943}" srcOrd="1" destOrd="0" presId="urn:microsoft.com/office/officeart/2008/layout/HorizontalMultiLevelHierarchy"/>
    <dgm:cxn modelId="{ECB7134A-55BB-4C47-A1CE-F6EC7D71F902}" type="presOf" srcId="{618DFA1A-44EA-43EB-847C-AE0D0025C340}" destId="{BFF33DEF-C52A-43AB-8797-3751D023D86A}" srcOrd="0" destOrd="0" presId="urn:microsoft.com/office/officeart/2008/layout/HorizontalMultiLevelHierarchy"/>
    <dgm:cxn modelId="{7E40366E-FB7D-4E67-B9A3-13A8B960FADE}" type="presOf" srcId="{4ACA1691-A126-4B9B-BC6E-83134C884CB3}" destId="{FDD783EB-8792-496D-BAB3-9BF36319D36D}" srcOrd="0" destOrd="0" presId="urn:microsoft.com/office/officeart/2008/layout/HorizontalMultiLevelHierarchy"/>
    <dgm:cxn modelId="{C5BB774E-765D-4224-9B39-118D5CD1CE42}" type="presOf" srcId="{BAC63F40-6759-44BE-AC30-32DEE524904D}" destId="{46C2B334-702B-4721-A36B-84FE430ECACE}" srcOrd="1" destOrd="0" presId="urn:microsoft.com/office/officeart/2008/layout/HorizontalMultiLevelHierarchy"/>
    <dgm:cxn modelId="{3106AB6E-410A-4981-BEC7-5C820433FBD2}" type="presOf" srcId="{614D5851-33C7-4214-B79D-4C09B4149864}" destId="{2AABBCC9-CBD8-43F8-B2F9-CA0BE9A6B763}" srcOrd="0" destOrd="0" presId="urn:microsoft.com/office/officeart/2008/layout/HorizontalMultiLevelHierarchy"/>
    <dgm:cxn modelId="{A03C7670-2CB0-4933-87CA-9357E66F924B}" type="presOf" srcId="{DC0EC91B-9C2B-4A7E-8F39-6B8F44DF809F}" destId="{8397A4B8-4F07-4506-B1DD-E44B381203AF}" srcOrd="0" destOrd="0" presId="urn:microsoft.com/office/officeart/2008/layout/HorizontalMultiLevelHierarchy"/>
    <dgm:cxn modelId="{86530A52-C66F-46C4-B7F1-6D4C65EAA8BD}" type="presOf" srcId="{1799B495-FA67-46EE-A2A1-B732FE7025F1}" destId="{555BBC7E-5CBE-4947-8D06-DE9C39574B6F}" srcOrd="0" destOrd="0" presId="urn:microsoft.com/office/officeart/2008/layout/HorizontalMultiLevelHierarchy"/>
    <dgm:cxn modelId="{BBCEEB58-F611-4C8A-8096-3F761BE94F49}" type="presOf" srcId="{D59A9FF9-391D-4150-BFE9-865A7540E4EB}" destId="{3169F670-2099-49C5-A70B-08316A4D5A7A}" srcOrd="0" destOrd="0" presId="urn:microsoft.com/office/officeart/2008/layout/HorizontalMultiLevelHierarchy"/>
    <dgm:cxn modelId="{52512D80-40AF-46EA-9A27-81FF3ECE192B}" type="presOf" srcId="{D59A9FF9-391D-4150-BFE9-865A7540E4EB}" destId="{CEC81528-CE9B-4DF8-9B85-0D0F26BF731E}" srcOrd="1" destOrd="0" presId="urn:microsoft.com/office/officeart/2008/layout/HorizontalMultiLevelHierarchy"/>
    <dgm:cxn modelId="{14088C80-994D-45A9-B4C7-A0BEF0E8C2C5}" type="presOf" srcId="{04A3FC52-D469-44C9-8507-7FE02DA4D78A}" destId="{27C8CE0A-F51A-4E0B-970C-3288825AA96C}" srcOrd="0" destOrd="0" presId="urn:microsoft.com/office/officeart/2008/layout/HorizontalMultiLevelHierarchy"/>
    <dgm:cxn modelId="{9A3C818A-0325-4CC1-B593-33B28620688B}" type="presOf" srcId="{02907A44-3C7B-4240-B5D4-C0DD55D4DBEA}" destId="{58A100B5-6628-478C-AC69-60C643DFFD2E}" srcOrd="1" destOrd="0" presId="urn:microsoft.com/office/officeart/2008/layout/HorizontalMultiLevelHierarchy"/>
    <dgm:cxn modelId="{BFDA7F8F-0867-460E-9EDE-10DC10D63876}" srcId="{E7AF3908-8732-4F54-A538-E3AE8E033722}" destId="{0E9613D4-11A4-4FD9-BBA1-674D72201544}" srcOrd="3" destOrd="0" parTransId="{614D5851-33C7-4214-B79D-4C09B4149864}" sibTransId="{86C4D3EF-ED4A-4334-BAFD-8C0D0A20637F}"/>
    <dgm:cxn modelId="{8D7DAE91-C4B3-4A31-B264-A66216D8B0C8}" srcId="{E7AF3908-8732-4F54-A538-E3AE8E033722}" destId="{AA00B46F-9EE7-4331-AE59-AFE7051772C1}" srcOrd="7" destOrd="0" parTransId="{057C39AC-12B4-4DBC-ABDE-197C75AF5F5E}" sibTransId="{56DC4191-781C-4291-8A72-BE7857572920}"/>
    <dgm:cxn modelId="{BF42AC9D-0B94-4FD2-B2AD-41FE26D5B9D6}" type="presOf" srcId="{5A675A51-B28A-4B79-9B11-3D73B8A681EF}" destId="{E2D4428E-AB0D-4217-A964-5425FDDD1407}" srcOrd="0" destOrd="0" presId="urn:microsoft.com/office/officeart/2008/layout/HorizontalMultiLevelHierarchy"/>
    <dgm:cxn modelId="{3AC2D69E-3CE8-4CBC-94B5-3508AB0D537A}" type="presOf" srcId="{02907A44-3C7B-4240-B5D4-C0DD55D4DBEA}" destId="{03EA3D87-69B5-4B35-84A4-71A1F5D1549D}" srcOrd="0" destOrd="0" presId="urn:microsoft.com/office/officeart/2008/layout/HorizontalMultiLevelHierarchy"/>
    <dgm:cxn modelId="{10E748A0-0387-488A-9011-C40E94AC677E}" srcId="{E7AF3908-8732-4F54-A538-E3AE8E033722}" destId="{4ACA1691-A126-4B9B-BC6E-83134C884CB3}" srcOrd="1" destOrd="0" parTransId="{7E3DBAD5-AB4D-42CB-AEF6-4201E0B79988}" sibTransId="{E4972852-F23E-4331-BA1F-CA0D501E2B00}"/>
    <dgm:cxn modelId="{515DF6A3-6A1B-4FA7-924E-0305302E7C06}" type="presOf" srcId="{057C39AC-12B4-4DBC-ABDE-197C75AF5F5E}" destId="{2333F9CB-9538-416C-B1D8-8083DB472326}" srcOrd="1" destOrd="0" presId="urn:microsoft.com/office/officeart/2008/layout/HorizontalMultiLevelHierarchy"/>
    <dgm:cxn modelId="{91872DA4-1C3F-4965-BCC4-19DF63D66CA9}" type="presOf" srcId="{0E9613D4-11A4-4FD9-BBA1-674D72201544}" destId="{52D508B6-2170-4842-AB65-1AE96ED0D6D3}" srcOrd="0" destOrd="0" presId="urn:microsoft.com/office/officeart/2008/layout/HorizontalMultiLevelHierarchy"/>
    <dgm:cxn modelId="{0D6BD5A7-0607-4BE7-8C5F-F074911DE387}" type="presOf" srcId="{B7043032-4F7B-4DA6-8BBC-D7B20F573A6E}" destId="{91BC34F3-BF41-429E-AAE5-E0ADBB93FFEB}" srcOrd="0" destOrd="0" presId="urn:microsoft.com/office/officeart/2008/layout/HorizontalMultiLevelHierarchy"/>
    <dgm:cxn modelId="{DB6E60AD-2253-4E65-8EEE-79EF843B8BA2}" srcId="{04A3FC52-D469-44C9-8507-7FE02DA4D78A}" destId="{E7AF3908-8732-4F54-A538-E3AE8E033722}" srcOrd="0" destOrd="0" parTransId="{CADFD5F3-7DEA-4D15-96FF-D0089CBEFAC8}" sibTransId="{E94FB6A7-1E59-425F-AAC5-CCD62BB90B02}"/>
    <dgm:cxn modelId="{711F00B1-B2D3-417F-8D3F-CD570C16ADFF}" srcId="{E7AF3908-8732-4F54-A538-E3AE8E033722}" destId="{DC0EC91B-9C2B-4A7E-8F39-6B8F44DF809F}" srcOrd="5" destOrd="0" parTransId="{02907A44-3C7B-4240-B5D4-C0DD55D4DBEA}" sibTransId="{9ECC0B6F-47FA-45E3-9329-C8F5CB40723C}"/>
    <dgm:cxn modelId="{6BEC0ABD-2DCD-4853-8940-CDF5B67B8063}" type="presOf" srcId="{FDF1C9B5-20BB-4222-8433-F6D5DE350BF7}" destId="{E4A73F3E-F8E9-4CD5-81C3-4BAE32B2F04D}" srcOrd="0" destOrd="0" presId="urn:microsoft.com/office/officeart/2008/layout/HorizontalMultiLevelHierarchy"/>
    <dgm:cxn modelId="{C03DB9BE-36A9-4C7F-83F1-22F9C1FB6701}" srcId="{E7AF3908-8732-4F54-A538-E3AE8E033722}" destId="{CE95125E-0CC0-4B22-A5C7-324E0FD5BE3A}" srcOrd="2" destOrd="0" parTransId="{618DFA1A-44EA-43EB-847C-AE0D0025C340}" sibTransId="{1EF8DA9A-DEA3-4048-8150-9611E2623779}"/>
    <dgm:cxn modelId="{39E00ABF-FAA7-4E11-A7A5-64DBE7D9C0BD}" srcId="{E7AF3908-8732-4F54-A538-E3AE8E033722}" destId="{FDF1C9B5-20BB-4222-8433-F6D5DE350BF7}" srcOrd="0" destOrd="0" parTransId="{5A675A51-B28A-4B79-9B11-3D73B8A681EF}" sibTransId="{A49EAFB9-1098-4AED-AE90-7137862522CB}"/>
    <dgm:cxn modelId="{296D76C0-0247-47A7-8DCF-34207BAAAA5D}" type="presOf" srcId="{5A675A51-B28A-4B79-9B11-3D73B8A681EF}" destId="{B4205145-D07A-4F67-869A-D24B7B350AF6}" srcOrd="1" destOrd="0" presId="urn:microsoft.com/office/officeart/2008/layout/HorizontalMultiLevelHierarchy"/>
    <dgm:cxn modelId="{B4D1A2C1-20ED-4F45-B70E-5F5771966981}" type="presOf" srcId="{7E3DBAD5-AB4D-42CB-AEF6-4201E0B79988}" destId="{D46F5DB8-8BCD-4FE4-8CC0-541625B15A2A}" srcOrd="1" destOrd="0" presId="urn:microsoft.com/office/officeart/2008/layout/HorizontalMultiLevelHierarchy"/>
    <dgm:cxn modelId="{12C3EAC2-46F0-43C4-8FA3-DA91F6664545}" type="presOf" srcId="{AA00B46F-9EE7-4331-AE59-AFE7051772C1}" destId="{99ADCC20-14CF-4D9B-8EFD-D42FAEBF4A95}" srcOrd="0" destOrd="0" presId="urn:microsoft.com/office/officeart/2008/layout/HorizontalMultiLevelHierarchy"/>
    <dgm:cxn modelId="{DCAB1FC5-FFD8-459A-9B3E-B25BC692A8E7}" type="presOf" srcId="{B7043032-4F7B-4DA6-8BBC-D7B20F573A6E}" destId="{3A1826A1-190B-4232-B1AD-5A018A8DAB0B}" srcOrd="1" destOrd="0" presId="urn:microsoft.com/office/officeart/2008/layout/HorizontalMultiLevelHierarchy"/>
    <dgm:cxn modelId="{AB658DCB-32D6-491D-9F02-D96FAEAC12F3}" type="presOf" srcId="{614D5851-33C7-4214-B79D-4C09B4149864}" destId="{CE2865ED-B159-4428-8474-EA4759965B10}" srcOrd="1" destOrd="0" presId="urn:microsoft.com/office/officeart/2008/layout/HorizontalMultiLevelHierarchy"/>
    <dgm:cxn modelId="{260502CC-AD36-4797-9274-C7650304C5B5}" srcId="{E7AF3908-8732-4F54-A538-E3AE8E033722}" destId="{E01B4741-301B-4A2A-BAA0-3DC076248BAF}" srcOrd="9" destOrd="0" parTransId="{BAC63F40-6759-44BE-AC30-32DEE524904D}" sibTransId="{55B45C7A-B77A-492A-92BF-96CDA662187F}"/>
    <dgm:cxn modelId="{9675BED1-AA5F-435F-A586-468F6D0C1A76}" type="presOf" srcId="{B3EF6C94-752C-4C12-A68E-37AB4B27B4DA}" destId="{FBD6D214-12C2-4AF3-B0A3-5A923E5B9AED}" srcOrd="0" destOrd="0" presId="urn:microsoft.com/office/officeart/2008/layout/HorizontalMultiLevelHierarchy"/>
    <dgm:cxn modelId="{F8B6F8D3-A233-4876-A7DA-E657D9A40757}" type="presOf" srcId="{BAC63F40-6759-44BE-AC30-32DEE524904D}" destId="{DF7EEBC6-230F-4613-B398-1E61CFAE1570}" srcOrd="0" destOrd="0" presId="urn:microsoft.com/office/officeart/2008/layout/HorizontalMultiLevelHierarchy"/>
    <dgm:cxn modelId="{5CC75BD7-E591-4E2B-A9F4-F214DCBCF75E}" type="presOf" srcId="{CE95125E-0CC0-4B22-A5C7-324E0FD5BE3A}" destId="{1F191B64-E92E-457A-8A1F-3BF6B2EBA52E}" srcOrd="0" destOrd="0" presId="urn:microsoft.com/office/officeart/2008/layout/HorizontalMultiLevelHierarchy"/>
    <dgm:cxn modelId="{1E6CC5E2-9421-428E-A211-AABBC8CB5BCD}" type="presOf" srcId="{9F23C6B0-ECDA-40BC-856C-590AC0806B17}" destId="{271BCAE9-693C-4036-886A-A2DD3F0F50C7}" srcOrd="0" destOrd="0" presId="urn:microsoft.com/office/officeart/2008/layout/HorizontalMultiLevelHierarchy"/>
    <dgm:cxn modelId="{6E9EACF0-5DED-4A52-9987-92E9C7B5EDA6}" srcId="{E7AF3908-8732-4F54-A538-E3AE8E033722}" destId="{9F23C6B0-ECDA-40BC-856C-590AC0806B17}" srcOrd="8" destOrd="0" parTransId="{D59A9FF9-391D-4150-BFE9-865A7540E4EB}" sibTransId="{7F188412-A39C-40C5-BB0A-907C93587391}"/>
    <dgm:cxn modelId="{BE7118F4-69B3-44BA-90A8-AC202B26260E}" type="presOf" srcId="{E01B4741-301B-4A2A-BAA0-3DC076248BAF}" destId="{0D037793-6D27-4A74-89D1-2A477238FD56}" srcOrd="0" destOrd="0" presId="urn:microsoft.com/office/officeart/2008/layout/HorizontalMultiLevelHierarchy"/>
    <dgm:cxn modelId="{99CF9DFD-4EF1-452F-8BD9-66F86DC32A6E}" type="presOf" srcId="{7E3DBAD5-AB4D-42CB-AEF6-4201E0B79988}" destId="{1ACA1849-752E-4E5A-A27F-ADF2FA1653E0}" srcOrd="0" destOrd="0" presId="urn:microsoft.com/office/officeart/2008/layout/HorizontalMultiLevelHierarchy"/>
    <dgm:cxn modelId="{3BA0FDFD-8192-4A58-ABE5-3DDB0526B5E2}" type="presOf" srcId="{057C39AC-12B4-4DBC-ABDE-197C75AF5F5E}" destId="{1E55B8BE-A252-46FD-AF7F-EFAEC333B74D}" srcOrd="0" destOrd="0" presId="urn:microsoft.com/office/officeart/2008/layout/HorizontalMultiLevelHierarchy"/>
    <dgm:cxn modelId="{3E428865-B356-4F2D-B980-8B4B0C44A56C}" type="presParOf" srcId="{27C8CE0A-F51A-4E0B-970C-3288825AA96C}" destId="{FF31F26A-9D2D-4E78-A575-0EB31C41EB2E}" srcOrd="0" destOrd="0" presId="urn:microsoft.com/office/officeart/2008/layout/HorizontalMultiLevelHierarchy"/>
    <dgm:cxn modelId="{4C867A17-A619-4D0C-9510-2FD7A6ABA373}" type="presParOf" srcId="{FF31F26A-9D2D-4E78-A575-0EB31C41EB2E}" destId="{3DA3A16B-4EFF-4DFE-A041-18CF96911802}" srcOrd="0" destOrd="0" presId="urn:microsoft.com/office/officeart/2008/layout/HorizontalMultiLevelHierarchy"/>
    <dgm:cxn modelId="{84809E66-C331-41B7-BAB3-036D7B3D6748}" type="presParOf" srcId="{FF31F26A-9D2D-4E78-A575-0EB31C41EB2E}" destId="{6EDB26EC-D312-4B39-884B-D54445F630C0}" srcOrd="1" destOrd="0" presId="urn:microsoft.com/office/officeart/2008/layout/HorizontalMultiLevelHierarchy"/>
    <dgm:cxn modelId="{9C21940F-32C9-4F22-A5F6-4F92407715D9}" type="presParOf" srcId="{6EDB26EC-D312-4B39-884B-D54445F630C0}" destId="{E2D4428E-AB0D-4217-A964-5425FDDD1407}" srcOrd="0" destOrd="0" presId="urn:microsoft.com/office/officeart/2008/layout/HorizontalMultiLevelHierarchy"/>
    <dgm:cxn modelId="{692D3EB8-2F16-4BFA-BA48-A38E84474035}" type="presParOf" srcId="{E2D4428E-AB0D-4217-A964-5425FDDD1407}" destId="{B4205145-D07A-4F67-869A-D24B7B350AF6}" srcOrd="0" destOrd="0" presId="urn:microsoft.com/office/officeart/2008/layout/HorizontalMultiLevelHierarchy"/>
    <dgm:cxn modelId="{76E99F22-E4E3-47C8-814F-C3B190504555}" type="presParOf" srcId="{6EDB26EC-D312-4B39-884B-D54445F630C0}" destId="{06B90ADD-BD62-4902-9655-84764CB9FB67}" srcOrd="1" destOrd="0" presId="urn:microsoft.com/office/officeart/2008/layout/HorizontalMultiLevelHierarchy"/>
    <dgm:cxn modelId="{83CA715E-0E56-42EC-BC56-34DA9CAD2FD4}" type="presParOf" srcId="{06B90ADD-BD62-4902-9655-84764CB9FB67}" destId="{E4A73F3E-F8E9-4CD5-81C3-4BAE32B2F04D}" srcOrd="0" destOrd="0" presId="urn:microsoft.com/office/officeart/2008/layout/HorizontalMultiLevelHierarchy"/>
    <dgm:cxn modelId="{D9377E19-68A5-44B7-A6CC-7C60B25481CE}" type="presParOf" srcId="{06B90ADD-BD62-4902-9655-84764CB9FB67}" destId="{67672DB2-B555-4CD7-A72F-597D206E6495}" srcOrd="1" destOrd="0" presId="urn:microsoft.com/office/officeart/2008/layout/HorizontalMultiLevelHierarchy"/>
    <dgm:cxn modelId="{A41D2948-4A2E-4955-BF5E-9041DE8D7436}" type="presParOf" srcId="{6EDB26EC-D312-4B39-884B-D54445F630C0}" destId="{1ACA1849-752E-4E5A-A27F-ADF2FA1653E0}" srcOrd="2" destOrd="0" presId="urn:microsoft.com/office/officeart/2008/layout/HorizontalMultiLevelHierarchy"/>
    <dgm:cxn modelId="{1434D8CF-1D23-460F-8238-CD3978ACFA0C}" type="presParOf" srcId="{1ACA1849-752E-4E5A-A27F-ADF2FA1653E0}" destId="{D46F5DB8-8BCD-4FE4-8CC0-541625B15A2A}" srcOrd="0" destOrd="0" presId="urn:microsoft.com/office/officeart/2008/layout/HorizontalMultiLevelHierarchy"/>
    <dgm:cxn modelId="{78711E54-D2BD-4D0B-9F4A-0E476F4BC0FF}" type="presParOf" srcId="{6EDB26EC-D312-4B39-884B-D54445F630C0}" destId="{0043CC33-4DCE-4D2A-9823-23E951616874}" srcOrd="3" destOrd="0" presId="urn:microsoft.com/office/officeart/2008/layout/HorizontalMultiLevelHierarchy"/>
    <dgm:cxn modelId="{0139C18B-3397-44B3-AC1B-2CEE93D5D4BE}" type="presParOf" srcId="{0043CC33-4DCE-4D2A-9823-23E951616874}" destId="{FDD783EB-8792-496D-BAB3-9BF36319D36D}" srcOrd="0" destOrd="0" presId="urn:microsoft.com/office/officeart/2008/layout/HorizontalMultiLevelHierarchy"/>
    <dgm:cxn modelId="{1A4EFA7C-1FF8-4FC9-A536-35A3BCA58119}" type="presParOf" srcId="{0043CC33-4DCE-4D2A-9823-23E951616874}" destId="{5ADCA69A-377D-45C3-BE0E-7FE00C82F85E}" srcOrd="1" destOrd="0" presId="urn:microsoft.com/office/officeart/2008/layout/HorizontalMultiLevelHierarchy"/>
    <dgm:cxn modelId="{D37484EC-C1CD-42B4-A7BF-F89E0E689DE9}" type="presParOf" srcId="{6EDB26EC-D312-4B39-884B-D54445F630C0}" destId="{BFF33DEF-C52A-43AB-8797-3751D023D86A}" srcOrd="4" destOrd="0" presId="urn:microsoft.com/office/officeart/2008/layout/HorizontalMultiLevelHierarchy"/>
    <dgm:cxn modelId="{85A55373-3526-4A32-8902-9D0CA34329A7}" type="presParOf" srcId="{BFF33DEF-C52A-43AB-8797-3751D023D86A}" destId="{DD56EF36-4595-4296-9EA9-11F5FE583943}" srcOrd="0" destOrd="0" presId="urn:microsoft.com/office/officeart/2008/layout/HorizontalMultiLevelHierarchy"/>
    <dgm:cxn modelId="{13671114-AF83-41BA-B679-55BE6FE1D5FF}" type="presParOf" srcId="{6EDB26EC-D312-4B39-884B-D54445F630C0}" destId="{4C1E6DAF-75FE-4531-BB54-AF3FC2BF2A24}" srcOrd="5" destOrd="0" presId="urn:microsoft.com/office/officeart/2008/layout/HorizontalMultiLevelHierarchy"/>
    <dgm:cxn modelId="{A42B730A-46A1-4E42-8458-7817F0D9F675}" type="presParOf" srcId="{4C1E6DAF-75FE-4531-BB54-AF3FC2BF2A24}" destId="{1F191B64-E92E-457A-8A1F-3BF6B2EBA52E}" srcOrd="0" destOrd="0" presId="urn:microsoft.com/office/officeart/2008/layout/HorizontalMultiLevelHierarchy"/>
    <dgm:cxn modelId="{30BFA2AB-D50A-4B77-ABF3-0B0ECC23495A}" type="presParOf" srcId="{4C1E6DAF-75FE-4531-BB54-AF3FC2BF2A24}" destId="{9E497FCB-2455-41EF-93C7-7377AA5FEA08}" srcOrd="1" destOrd="0" presId="urn:microsoft.com/office/officeart/2008/layout/HorizontalMultiLevelHierarchy"/>
    <dgm:cxn modelId="{EA25A105-99F3-40EE-84EB-0C6860358B28}" type="presParOf" srcId="{6EDB26EC-D312-4B39-884B-D54445F630C0}" destId="{2AABBCC9-CBD8-43F8-B2F9-CA0BE9A6B763}" srcOrd="6" destOrd="0" presId="urn:microsoft.com/office/officeart/2008/layout/HorizontalMultiLevelHierarchy"/>
    <dgm:cxn modelId="{35FAA714-4184-4B53-9F58-4A0AF4068A23}" type="presParOf" srcId="{2AABBCC9-CBD8-43F8-B2F9-CA0BE9A6B763}" destId="{CE2865ED-B159-4428-8474-EA4759965B10}" srcOrd="0" destOrd="0" presId="urn:microsoft.com/office/officeart/2008/layout/HorizontalMultiLevelHierarchy"/>
    <dgm:cxn modelId="{AEC8E886-DB9E-401D-9CE7-F199AAC4C90B}" type="presParOf" srcId="{6EDB26EC-D312-4B39-884B-D54445F630C0}" destId="{C2A0514D-6CAE-4C23-9D0F-F842BEAD1E95}" srcOrd="7" destOrd="0" presId="urn:microsoft.com/office/officeart/2008/layout/HorizontalMultiLevelHierarchy"/>
    <dgm:cxn modelId="{84E86578-46B3-431D-8FAB-B76EF3568A20}" type="presParOf" srcId="{C2A0514D-6CAE-4C23-9D0F-F842BEAD1E95}" destId="{52D508B6-2170-4842-AB65-1AE96ED0D6D3}" srcOrd="0" destOrd="0" presId="urn:microsoft.com/office/officeart/2008/layout/HorizontalMultiLevelHierarchy"/>
    <dgm:cxn modelId="{3402AA13-5602-419C-B522-27BCE60F63F9}" type="presParOf" srcId="{C2A0514D-6CAE-4C23-9D0F-F842BEAD1E95}" destId="{1400D4A0-CA87-4ADD-B140-848FFAED9E69}" srcOrd="1" destOrd="0" presId="urn:microsoft.com/office/officeart/2008/layout/HorizontalMultiLevelHierarchy"/>
    <dgm:cxn modelId="{3155DF3C-1923-4BA4-A720-10D42F3848DF}" type="presParOf" srcId="{6EDB26EC-D312-4B39-884B-D54445F630C0}" destId="{91BC34F3-BF41-429E-AAE5-E0ADBB93FFEB}" srcOrd="8" destOrd="0" presId="urn:microsoft.com/office/officeart/2008/layout/HorizontalMultiLevelHierarchy"/>
    <dgm:cxn modelId="{F91ECBA9-E3A7-4781-AA1C-4EC47A607CBA}" type="presParOf" srcId="{91BC34F3-BF41-429E-AAE5-E0ADBB93FFEB}" destId="{3A1826A1-190B-4232-B1AD-5A018A8DAB0B}" srcOrd="0" destOrd="0" presId="urn:microsoft.com/office/officeart/2008/layout/HorizontalMultiLevelHierarchy"/>
    <dgm:cxn modelId="{60A7764A-BD1C-4246-AFA4-E6DC8219437F}" type="presParOf" srcId="{6EDB26EC-D312-4B39-884B-D54445F630C0}" destId="{96576C14-B7F1-44DC-8AB0-BA7EA6D099F8}" srcOrd="9" destOrd="0" presId="urn:microsoft.com/office/officeart/2008/layout/HorizontalMultiLevelHierarchy"/>
    <dgm:cxn modelId="{15A410A2-D8C5-4B93-A9DA-5A08EF28D120}" type="presParOf" srcId="{96576C14-B7F1-44DC-8AB0-BA7EA6D099F8}" destId="{7DF5E823-4229-4316-899E-54688D5E85DF}" srcOrd="0" destOrd="0" presId="urn:microsoft.com/office/officeart/2008/layout/HorizontalMultiLevelHierarchy"/>
    <dgm:cxn modelId="{DCF14A35-0B2E-40B3-AC4A-6591FBF6704C}" type="presParOf" srcId="{96576C14-B7F1-44DC-8AB0-BA7EA6D099F8}" destId="{8E37E7D7-F241-4A5B-B1C3-97E1EB529B6E}" srcOrd="1" destOrd="0" presId="urn:microsoft.com/office/officeart/2008/layout/HorizontalMultiLevelHierarchy"/>
    <dgm:cxn modelId="{4F9F27A6-9B70-4571-A06A-9042DE74C32B}" type="presParOf" srcId="{6EDB26EC-D312-4B39-884B-D54445F630C0}" destId="{03EA3D87-69B5-4B35-84A4-71A1F5D1549D}" srcOrd="10" destOrd="0" presId="urn:microsoft.com/office/officeart/2008/layout/HorizontalMultiLevelHierarchy"/>
    <dgm:cxn modelId="{0F31ED16-A554-4FF1-94EB-D2095288F38D}" type="presParOf" srcId="{03EA3D87-69B5-4B35-84A4-71A1F5D1549D}" destId="{58A100B5-6628-478C-AC69-60C643DFFD2E}" srcOrd="0" destOrd="0" presId="urn:microsoft.com/office/officeart/2008/layout/HorizontalMultiLevelHierarchy"/>
    <dgm:cxn modelId="{BFE00354-013A-4AD3-867A-F4FB7A930094}" type="presParOf" srcId="{6EDB26EC-D312-4B39-884B-D54445F630C0}" destId="{D14727D5-0B16-4926-B393-B004456B6FB7}" srcOrd="11" destOrd="0" presId="urn:microsoft.com/office/officeart/2008/layout/HorizontalMultiLevelHierarchy"/>
    <dgm:cxn modelId="{ACE515F5-170D-4EDE-814B-D55F16657125}" type="presParOf" srcId="{D14727D5-0B16-4926-B393-B004456B6FB7}" destId="{8397A4B8-4F07-4506-B1DD-E44B381203AF}" srcOrd="0" destOrd="0" presId="urn:microsoft.com/office/officeart/2008/layout/HorizontalMultiLevelHierarchy"/>
    <dgm:cxn modelId="{1028CE70-9714-403B-AF85-FBD700C865C2}" type="presParOf" srcId="{D14727D5-0B16-4926-B393-B004456B6FB7}" destId="{C33D3F1E-EAAF-49FB-8537-5384E2E77F19}" srcOrd="1" destOrd="0" presId="urn:microsoft.com/office/officeart/2008/layout/HorizontalMultiLevelHierarchy"/>
    <dgm:cxn modelId="{2EB286E5-69FD-4D77-B4EA-74AE6540FD81}" type="presParOf" srcId="{6EDB26EC-D312-4B39-884B-D54445F630C0}" destId="{555BBC7E-5CBE-4947-8D06-DE9C39574B6F}" srcOrd="12" destOrd="0" presId="urn:microsoft.com/office/officeart/2008/layout/HorizontalMultiLevelHierarchy"/>
    <dgm:cxn modelId="{E02DC728-3A27-4169-8519-D834AA7D2031}" type="presParOf" srcId="{555BBC7E-5CBE-4947-8D06-DE9C39574B6F}" destId="{AE0EC679-C53C-45D6-82DE-D4E18951B741}" srcOrd="0" destOrd="0" presId="urn:microsoft.com/office/officeart/2008/layout/HorizontalMultiLevelHierarchy"/>
    <dgm:cxn modelId="{5AADD798-3BD1-4461-8378-3F4A16130AD7}" type="presParOf" srcId="{6EDB26EC-D312-4B39-884B-D54445F630C0}" destId="{FF4B7632-A5DD-4D19-86C9-D34E81D717B8}" srcOrd="13" destOrd="0" presId="urn:microsoft.com/office/officeart/2008/layout/HorizontalMultiLevelHierarchy"/>
    <dgm:cxn modelId="{3F1F3693-946B-4E5E-B665-8138B6AC54EE}" type="presParOf" srcId="{FF4B7632-A5DD-4D19-86C9-D34E81D717B8}" destId="{FBD6D214-12C2-4AF3-B0A3-5A923E5B9AED}" srcOrd="0" destOrd="0" presId="urn:microsoft.com/office/officeart/2008/layout/HorizontalMultiLevelHierarchy"/>
    <dgm:cxn modelId="{75AC57F7-CE5E-4F42-9522-D0367B461343}" type="presParOf" srcId="{FF4B7632-A5DD-4D19-86C9-D34E81D717B8}" destId="{B7EB3797-CA68-4C80-8392-1B4D1E72C0EA}" srcOrd="1" destOrd="0" presId="urn:microsoft.com/office/officeart/2008/layout/HorizontalMultiLevelHierarchy"/>
    <dgm:cxn modelId="{26F27FBC-53C3-4AB0-A1CB-87678FC57B90}" type="presParOf" srcId="{6EDB26EC-D312-4B39-884B-D54445F630C0}" destId="{1E55B8BE-A252-46FD-AF7F-EFAEC333B74D}" srcOrd="14" destOrd="0" presId="urn:microsoft.com/office/officeart/2008/layout/HorizontalMultiLevelHierarchy"/>
    <dgm:cxn modelId="{479AD38D-0569-4D82-84FE-A7B822BEB820}" type="presParOf" srcId="{1E55B8BE-A252-46FD-AF7F-EFAEC333B74D}" destId="{2333F9CB-9538-416C-B1D8-8083DB472326}" srcOrd="0" destOrd="0" presId="urn:microsoft.com/office/officeart/2008/layout/HorizontalMultiLevelHierarchy"/>
    <dgm:cxn modelId="{A6C45652-662B-4999-B693-20433EB0D8F2}" type="presParOf" srcId="{6EDB26EC-D312-4B39-884B-D54445F630C0}" destId="{43AFCCD7-46E4-496F-8FCB-11911C55248A}" srcOrd="15" destOrd="0" presId="urn:microsoft.com/office/officeart/2008/layout/HorizontalMultiLevelHierarchy"/>
    <dgm:cxn modelId="{DF72D352-2AC2-4B8D-B697-86FF3C68ED61}" type="presParOf" srcId="{43AFCCD7-46E4-496F-8FCB-11911C55248A}" destId="{99ADCC20-14CF-4D9B-8EFD-D42FAEBF4A95}" srcOrd="0" destOrd="0" presId="urn:microsoft.com/office/officeart/2008/layout/HorizontalMultiLevelHierarchy"/>
    <dgm:cxn modelId="{6BB6C352-AC7F-45AA-B69F-8C054B866CED}" type="presParOf" srcId="{43AFCCD7-46E4-496F-8FCB-11911C55248A}" destId="{CDC48F98-88A4-46DB-9597-3BC8882DD9E3}" srcOrd="1" destOrd="0" presId="urn:microsoft.com/office/officeart/2008/layout/HorizontalMultiLevelHierarchy"/>
    <dgm:cxn modelId="{0E013CE5-93F5-48F5-AC88-B10440B94FF7}" type="presParOf" srcId="{6EDB26EC-D312-4B39-884B-D54445F630C0}" destId="{3169F670-2099-49C5-A70B-08316A4D5A7A}" srcOrd="16" destOrd="0" presId="urn:microsoft.com/office/officeart/2008/layout/HorizontalMultiLevelHierarchy"/>
    <dgm:cxn modelId="{039557A8-4CAF-44ED-BD4B-440837B451C7}" type="presParOf" srcId="{3169F670-2099-49C5-A70B-08316A4D5A7A}" destId="{CEC81528-CE9B-4DF8-9B85-0D0F26BF731E}" srcOrd="0" destOrd="0" presId="urn:microsoft.com/office/officeart/2008/layout/HorizontalMultiLevelHierarchy"/>
    <dgm:cxn modelId="{4F64A13A-4E8D-4F02-AD93-25C78AD0B347}" type="presParOf" srcId="{6EDB26EC-D312-4B39-884B-D54445F630C0}" destId="{B2A41797-4484-4E9F-BBD2-B301FA3B81CB}" srcOrd="17" destOrd="0" presId="urn:microsoft.com/office/officeart/2008/layout/HorizontalMultiLevelHierarchy"/>
    <dgm:cxn modelId="{ADA17D5E-72CA-48A4-9844-12F89E6FE558}" type="presParOf" srcId="{B2A41797-4484-4E9F-BBD2-B301FA3B81CB}" destId="{271BCAE9-693C-4036-886A-A2DD3F0F50C7}" srcOrd="0" destOrd="0" presId="urn:microsoft.com/office/officeart/2008/layout/HorizontalMultiLevelHierarchy"/>
    <dgm:cxn modelId="{55E9B3E1-6058-4ED0-8B0E-12A5E0607416}" type="presParOf" srcId="{B2A41797-4484-4E9F-BBD2-B301FA3B81CB}" destId="{A9EE407D-A6B3-4F4C-BD1F-38C1AE0F207E}" srcOrd="1" destOrd="0" presId="urn:microsoft.com/office/officeart/2008/layout/HorizontalMultiLevelHierarchy"/>
    <dgm:cxn modelId="{DEDA33F4-97A2-4D36-89E5-30BE0155BA43}" type="presParOf" srcId="{6EDB26EC-D312-4B39-884B-D54445F630C0}" destId="{DF7EEBC6-230F-4613-B398-1E61CFAE1570}" srcOrd="18" destOrd="0" presId="urn:microsoft.com/office/officeart/2008/layout/HorizontalMultiLevelHierarchy"/>
    <dgm:cxn modelId="{C7B38C52-F461-4C18-82CE-D84E49C8C9B0}" type="presParOf" srcId="{DF7EEBC6-230F-4613-B398-1E61CFAE1570}" destId="{46C2B334-702B-4721-A36B-84FE430ECACE}" srcOrd="0" destOrd="0" presId="urn:microsoft.com/office/officeart/2008/layout/HorizontalMultiLevelHierarchy"/>
    <dgm:cxn modelId="{73AD7EDE-972B-47A6-9EB6-EA9C4921F866}" type="presParOf" srcId="{6EDB26EC-D312-4B39-884B-D54445F630C0}" destId="{A6F094BC-3AA2-4207-872C-5219097CC57A}" srcOrd="19" destOrd="0" presId="urn:microsoft.com/office/officeart/2008/layout/HorizontalMultiLevelHierarchy"/>
    <dgm:cxn modelId="{4A99FE20-584E-49C7-8471-CFD87EFAF358}" type="presParOf" srcId="{A6F094BC-3AA2-4207-872C-5219097CC57A}" destId="{0D037793-6D27-4A74-89D1-2A477238FD56}" srcOrd="0" destOrd="0" presId="urn:microsoft.com/office/officeart/2008/layout/HorizontalMultiLevelHierarchy"/>
    <dgm:cxn modelId="{DB247A65-9A2E-4E7A-874D-0BE6D003032A}" type="presParOf" srcId="{A6F094BC-3AA2-4207-872C-5219097CC57A}" destId="{5C52CC75-859F-404D-BA61-9EDA00A0621F}"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4F385F-B4F7-4CCC-B961-5440A740E104}" type="doc">
      <dgm:prSet loTypeId="urn:microsoft.com/office/officeart/2009/3/layout/HorizontalOrganizationChart" loCatId="hierarchy" qsTypeId="urn:microsoft.com/office/officeart/2005/8/quickstyle/simple3" qsCatId="simple" csTypeId="urn:microsoft.com/office/officeart/2005/8/colors/colorful3" csCatId="colorful" phldr="1"/>
      <dgm:spPr/>
      <dgm:t>
        <a:bodyPr/>
        <a:lstStyle/>
        <a:p>
          <a:endParaRPr lang="en-IN"/>
        </a:p>
      </dgm:t>
    </dgm:pt>
    <dgm:pt modelId="{06800057-780C-4F54-A713-40D1E08CE0BC}">
      <dgm:prSet phldrT="[Text]" custT="1"/>
      <dgm:spPr/>
      <dgm:t>
        <a:bodyPr/>
        <a:lstStyle/>
        <a:p>
          <a:r>
            <a:rPr lang="en-IN" sz="1800" dirty="0"/>
            <a:t>Types of Authentication techniques </a:t>
          </a:r>
        </a:p>
      </dgm:t>
    </dgm:pt>
    <dgm:pt modelId="{735A9981-B045-4917-94F7-C4692747F297}" type="parTrans" cxnId="{CC9D47B4-5207-4FC5-AFFC-E7E252611397}">
      <dgm:prSet/>
      <dgm:spPr/>
      <dgm:t>
        <a:bodyPr/>
        <a:lstStyle/>
        <a:p>
          <a:endParaRPr lang="en-IN" sz="1800"/>
        </a:p>
      </dgm:t>
    </dgm:pt>
    <dgm:pt modelId="{1E6BE370-C4A9-4C14-9FE5-0788EACDD7C3}" type="sibTrans" cxnId="{CC9D47B4-5207-4FC5-AFFC-E7E252611397}">
      <dgm:prSet/>
      <dgm:spPr/>
      <dgm:t>
        <a:bodyPr/>
        <a:lstStyle/>
        <a:p>
          <a:endParaRPr lang="en-IN" sz="1800"/>
        </a:p>
      </dgm:t>
    </dgm:pt>
    <dgm:pt modelId="{8103BCD5-91A3-484D-97B4-471C4950978F}">
      <dgm:prSet phldrT="[Text]" custT="1"/>
      <dgm:spPr/>
      <dgm:t>
        <a:bodyPr/>
        <a:lstStyle/>
        <a:p>
          <a:r>
            <a:rPr lang="en-IN" sz="1800" b="0" i="0" dirty="0"/>
            <a:t>Basic Authentication</a:t>
          </a:r>
          <a:endParaRPr lang="en-IN" sz="1800" dirty="0"/>
        </a:p>
      </dgm:t>
    </dgm:pt>
    <dgm:pt modelId="{581C81D3-5995-42A6-BD12-51D9234BED4D}" type="parTrans" cxnId="{0A2EC68C-AE8A-4765-8FBC-6023B8C9CFB8}">
      <dgm:prSet/>
      <dgm:spPr/>
      <dgm:t>
        <a:bodyPr/>
        <a:lstStyle/>
        <a:p>
          <a:endParaRPr lang="en-IN" sz="1800"/>
        </a:p>
      </dgm:t>
    </dgm:pt>
    <dgm:pt modelId="{FF830D59-38AA-4F09-9A37-A4E8E9C32E24}" type="sibTrans" cxnId="{0A2EC68C-AE8A-4765-8FBC-6023B8C9CFB8}">
      <dgm:prSet/>
      <dgm:spPr/>
      <dgm:t>
        <a:bodyPr/>
        <a:lstStyle/>
        <a:p>
          <a:endParaRPr lang="en-IN" sz="1800"/>
        </a:p>
      </dgm:t>
    </dgm:pt>
    <dgm:pt modelId="{3E506C67-25F3-42C6-86F8-31E891DF4D45}">
      <dgm:prSet phldrT="[Text]" custT="1"/>
      <dgm:spPr/>
      <dgm:t>
        <a:bodyPr/>
        <a:lstStyle/>
        <a:p>
          <a:r>
            <a:rPr lang="en-IN" sz="1800" b="0" i="0" dirty="0"/>
            <a:t>API Key Authentication</a:t>
          </a:r>
          <a:endParaRPr lang="en-IN" sz="1800" dirty="0"/>
        </a:p>
      </dgm:t>
    </dgm:pt>
    <dgm:pt modelId="{A83200DC-917A-47B2-9ACE-221462F2F65B}" type="parTrans" cxnId="{276DBB1F-88EB-427E-9357-CD544EC5AF1C}">
      <dgm:prSet/>
      <dgm:spPr/>
      <dgm:t>
        <a:bodyPr/>
        <a:lstStyle/>
        <a:p>
          <a:endParaRPr lang="en-IN" sz="1800"/>
        </a:p>
      </dgm:t>
    </dgm:pt>
    <dgm:pt modelId="{431E6DAA-06C9-45F5-94BA-83943A914BCE}" type="sibTrans" cxnId="{276DBB1F-88EB-427E-9357-CD544EC5AF1C}">
      <dgm:prSet/>
      <dgm:spPr/>
      <dgm:t>
        <a:bodyPr/>
        <a:lstStyle/>
        <a:p>
          <a:endParaRPr lang="en-IN" sz="1800"/>
        </a:p>
      </dgm:t>
    </dgm:pt>
    <dgm:pt modelId="{2D7B1446-084E-4DFE-A0DC-BB1A448DFD0C}">
      <dgm:prSet phldrT="[Text]" custT="1"/>
      <dgm:spPr/>
      <dgm:t>
        <a:bodyPr/>
        <a:lstStyle/>
        <a:p>
          <a:r>
            <a:rPr lang="en-IN" sz="1800" b="0" i="0" dirty="0"/>
            <a:t>Token-based Authentication</a:t>
          </a:r>
          <a:endParaRPr lang="en-IN" sz="1800" dirty="0"/>
        </a:p>
      </dgm:t>
    </dgm:pt>
    <dgm:pt modelId="{7859C316-4582-4187-AF9C-698D76C57E3E}" type="parTrans" cxnId="{C89042B0-D61F-4E89-A7C3-AC58899402FD}">
      <dgm:prSet/>
      <dgm:spPr/>
      <dgm:t>
        <a:bodyPr/>
        <a:lstStyle/>
        <a:p>
          <a:endParaRPr lang="en-IN" sz="1800"/>
        </a:p>
      </dgm:t>
    </dgm:pt>
    <dgm:pt modelId="{F7D6B546-6E2F-4F10-B8C1-0F18667A80D5}" type="sibTrans" cxnId="{C89042B0-D61F-4E89-A7C3-AC58899402FD}">
      <dgm:prSet/>
      <dgm:spPr/>
      <dgm:t>
        <a:bodyPr/>
        <a:lstStyle/>
        <a:p>
          <a:endParaRPr lang="en-IN" sz="1800"/>
        </a:p>
      </dgm:t>
    </dgm:pt>
    <dgm:pt modelId="{419A01DC-B74B-47C2-B07A-BE29686446BA}">
      <dgm:prSet custT="1"/>
      <dgm:spPr/>
      <dgm:t>
        <a:bodyPr/>
        <a:lstStyle/>
        <a:p>
          <a:r>
            <a:rPr lang="en-IN" sz="1800" b="0" i="0"/>
            <a:t>Windows Authentication</a:t>
          </a:r>
          <a:endParaRPr lang="en-IN" sz="1800"/>
        </a:p>
      </dgm:t>
    </dgm:pt>
    <dgm:pt modelId="{F129D558-7D5C-44C5-8C4E-85CF8F7FCF58}" type="parTrans" cxnId="{EA1E888A-A499-4DA6-AB83-CB6CA6680F88}">
      <dgm:prSet/>
      <dgm:spPr/>
      <dgm:t>
        <a:bodyPr/>
        <a:lstStyle/>
        <a:p>
          <a:endParaRPr lang="en-IN" sz="1800"/>
        </a:p>
      </dgm:t>
    </dgm:pt>
    <dgm:pt modelId="{6F932DA2-71C1-4BF5-A15E-FA0834277016}" type="sibTrans" cxnId="{EA1E888A-A499-4DA6-AB83-CB6CA6680F88}">
      <dgm:prSet/>
      <dgm:spPr/>
      <dgm:t>
        <a:bodyPr/>
        <a:lstStyle/>
        <a:p>
          <a:endParaRPr lang="en-IN" sz="1800"/>
        </a:p>
      </dgm:t>
    </dgm:pt>
    <dgm:pt modelId="{6DB8E751-EAC2-42EC-ACF2-07F5E5AB247A}">
      <dgm:prSet custT="1"/>
      <dgm:spPr/>
      <dgm:t>
        <a:bodyPr/>
        <a:lstStyle/>
        <a:p>
          <a:r>
            <a:rPr lang="en-IN" sz="1800" b="0" i="0" dirty="0"/>
            <a:t>Certificate-based Authentication</a:t>
          </a:r>
          <a:endParaRPr lang="en-IN" sz="1800" dirty="0"/>
        </a:p>
      </dgm:t>
    </dgm:pt>
    <dgm:pt modelId="{2EDED99E-95A6-44F2-89AE-3E19951835BE}" type="parTrans" cxnId="{6AE33B54-9B50-4F87-B0AB-AE4B49A7B8D9}">
      <dgm:prSet/>
      <dgm:spPr/>
      <dgm:t>
        <a:bodyPr/>
        <a:lstStyle/>
        <a:p>
          <a:endParaRPr lang="en-IN" sz="1800"/>
        </a:p>
      </dgm:t>
    </dgm:pt>
    <dgm:pt modelId="{7924C8B0-D7C8-4773-8854-27B9B9F43A59}" type="sibTrans" cxnId="{6AE33B54-9B50-4F87-B0AB-AE4B49A7B8D9}">
      <dgm:prSet/>
      <dgm:spPr/>
      <dgm:t>
        <a:bodyPr/>
        <a:lstStyle/>
        <a:p>
          <a:endParaRPr lang="en-IN" sz="1800"/>
        </a:p>
      </dgm:t>
    </dgm:pt>
    <dgm:pt modelId="{9A07A2D1-398A-4EE0-BA70-7ED6A5285EDA}">
      <dgm:prSet custT="1"/>
      <dgm:spPr/>
      <dgm:t>
        <a:bodyPr/>
        <a:lstStyle/>
        <a:p>
          <a:r>
            <a:rPr lang="en-IN" sz="1800" b="0" i="0" dirty="0"/>
            <a:t>Multi-Factor Authentication</a:t>
          </a:r>
          <a:endParaRPr lang="en-IN" sz="1800" dirty="0"/>
        </a:p>
      </dgm:t>
    </dgm:pt>
    <dgm:pt modelId="{2133AC35-6428-4298-9B99-BEF1B30F203E}" type="parTrans" cxnId="{603658A7-819C-4CDC-B42E-2600D3BD1036}">
      <dgm:prSet/>
      <dgm:spPr/>
      <dgm:t>
        <a:bodyPr/>
        <a:lstStyle/>
        <a:p>
          <a:endParaRPr lang="en-IN" sz="1800"/>
        </a:p>
      </dgm:t>
    </dgm:pt>
    <dgm:pt modelId="{3B85CF1C-64EE-48AE-9FB4-DC2E19D3CDB0}" type="sibTrans" cxnId="{603658A7-819C-4CDC-B42E-2600D3BD1036}">
      <dgm:prSet/>
      <dgm:spPr/>
      <dgm:t>
        <a:bodyPr/>
        <a:lstStyle/>
        <a:p>
          <a:endParaRPr lang="en-IN" sz="1800"/>
        </a:p>
      </dgm:t>
    </dgm:pt>
    <dgm:pt modelId="{DDD73A24-26CF-4A8D-B4ED-9F02578E7C78}" type="pres">
      <dgm:prSet presAssocID="{324F385F-B4F7-4CCC-B961-5440A740E104}" presName="hierChild1" presStyleCnt="0">
        <dgm:presLayoutVars>
          <dgm:orgChart val="1"/>
          <dgm:chPref val="1"/>
          <dgm:dir/>
          <dgm:animOne val="branch"/>
          <dgm:animLvl val="lvl"/>
          <dgm:resizeHandles/>
        </dgm:presLayoutVars>
      </dgm:prSet>
      <dgm:spPr/>
    </dgm:pt>
    <dgm:pt modelId="{B2BA73AD-F474-4ED0-AD63-47B8FE237EE4}" type="pres">
      <dgm:prSet presAssocID="{06800057-780C-4F54-A713-40D1E08CE0BC}" presName="hierRoot1" presStyleCnt="0">
        <dgm:presLayoutVars>
          <dgm:hierBranch val="init"/>
        </dgm:presLayoutVars>
      </dgm:prSet>
      <dgm:spPr/>
    </dgm:pt>
    <dgm:pt modelId="{245140CC-901C-47FA-B1EB-7004A84081FC}" type="pres">
      <dgm:prSet presAssocID="{06800057-780C-4F54-A713-40D1E08CE0BC}" presName="rootComposite1" presStyleCnt="0"/>
      <dgm:spPr/>
    </dgm:pt>
    <dgm:pt modelId="{939AA30C-08EA-4BF4-9750-A72EAE980BCE}" type="pres">
      <dgm:prSet presAssocID="{06800057-780C-4F54-A713-40D1E08CE0BC}" presName="rootText1" presStyleLbl="node0" presStyleIdx="0" presStyleCnt="1" custScaleY="157794">
        <dgm:presLayoutVars>
          <dgm:chPref val="3"/>
        </dgm:presLayoutVars>
      </dgm:prSet>
      <dgm:spPr/>
    </dgm:pt>
    <dgm:pt modelId="{7C0F0117-98A3-46BD-8062-AC62B22BAE13}" type="pres">
      <dgm:prSet presAssocID="{06800057-780C-4F54-A713-40D1E08CE0BC}" presName="rootConnector1" presStyleLbl="node1" presStyleIdx="0" presStyleCnt="0"/>
      <dgm:spPr/>
    </dgm:pt>
    <dgm:pt modelId="{09E989B6-E4EF-410B-8389-7FC807681787}" type="pres">
      <dgm:prSet presAssocID="{06800057-780C-4F54-A713-40D1E08CE0BC}" presName="hierChild2" presStyleCnt="0"/>
      <dgm:spPr/>
    </dgm:pt>
    <dgm:pt modelId="{8B3208A8-14DC-441F-B581-4AFB6469911F}" type="pres">
      <dgm:prSet presAssocID="{581C81D3-5995-42A6-BD12-51D9234BED4D}" presName="Name64" presStyleLbl="parChTrans1D2" presStyleIdx="0" presStyleCnt="6"/>
      <dgm:spPr/>
    </dgm:pt>
    <dgm:pt modelId="{33010706-81D4-40BE-87DA-044C5F99C437}" type="pres">
      <dgm:prSet presAssocID="{8103BCD5-91A3-484D-97B4-471C4950978F}" presName="hierRoot2" presStyleCnt="0">
        <dgm:presLayoutVars>
          <dgm:hierBranch val="init"/>
        </dgm:presLayoutVars>
      </dgm:prSet>
      <dgm:spPr/>
    </dgm:pt>
    <dgm:pt modelId="{71603C7F-3F45-4C2A-ADFC-2861D4E7AFB0}" type="pres">
      <dgm:prSet presAssocID="{8103BCD5-91A3-484D-97B4-471C4950978F}" presName="rootComposite" presStyleCnt="0"/>
      <dgm:spPr/>
    </dgm:pt>
    <dgm:pt modelId="{4664D85C-6C4C-4D58-A8F2-2DCA0223E2AF}" type="pres">
      <dgm:prSet presAssocID="{8103BCD5-91A3-484D-97B4-471C4950978F}" presName="rootText" presStyleLbl="node2" presStyleIdx="0" presStyleCnt="6">
        <dgm:presLayoutVars>
          <dgm:chPref val="3"/>
        </dgm:presLayoutVars>
      </dgm:prSet>
      <dgm:spPr/>
    </dgm:pt>
    <dgm:pt modelId="{799C2A7E-3B27-4E1F-AB59-4658EB10BB86}" type="pres">
      <dgm:prSet presAssocID="{8103BCD5-91A3-484D-97B4-471C4950978F}" presName="rootConnector" presStyleLbl="node2" presStyleIdx="0" presStyleCnt="6"/>
      <dgm:spPr/>
    </dgm:pt>
    <dgm:pt modelId="{9C15DBBA-AA52-40E2-BDC1-AC43C9BD8F4A}" type="pres">
      <dgm:prSet presAssocID="{8103BCD5-91A3-484D-97B4-471C4950978F}" presName="hierChild4" presStyleCnt="0"/>
      <dgm:spPr/>
    </dgm:pt>
    <dgm:pt modelId="{1E2CFD8F-994F-4017-9069-7B8C1B479803}" type="pres">
      <dgm:prSet presAssocID="{8103BCD5-91A3-484D-97B4-471C4950978F}" presName="hierChild5" presStyleCnt="0"/>
      <dgm:spPr/>
    </dgm:pt>
    <dgm:pt modelId="{9503269A-24CF-43FE-8096-6A838A0FB054}" type="pres">
      <dgm:prSet presAssocID="{A83200DC-917A-47B2-9ACE-221462F2F65B}" presName="Name64" presStyleLbl="parChTrans1D2" presStyleIdx="1" presStyleCnt="6"/>
      <dgm:spPr/>
    </dgm:pt>
    <dgm:pt modelId="{2095B425-2DB8-467E-BF04-C355B49368E5}" type="pres">
      <dgm:prSet presAssocID="{3E506C67-25F3-42C6-86F8-31E891DF4D45}" presName="hierRoot2" presStyleCnt="0">
        <dgm:presLayoutVars>
          <dgm:hierBranch val="init"/>
        </dgm:presLayoutVars>
      </dgm:prSet>
      <dgm:spPr/>
    </dgm:pt>
    <dgm:pt modelId="{79B9596D-73A2-4115-B651-32F483F35485}" type="pres">
      <dgm:prSet presAssocID="{3E506C67-25F3-42C6-86F8-31E891DF4D45}" presName="rootComposite" presStyleCnt="0"/>
      <dgm:spPr/>
    </dgm:pt>
    <dgm:pt modelId="{CF0E9884-9E1F-4EA2-9DE8-52C47FF5E4B2}" type="pres">
      <dgm:prSet presAssocID="{3E506C67-25F3-42C6-86F8-31E891DF4D45}" presName="rootText" presStyleLbl="node2" presStyleIdx="1" presStyleCnt="6">
        <dgm:presLayoutVars>
          <dgm:chPref val="3"/>
        </dgm:presLayoutVars>
      </dgm:prSet>
      <dgm:spPr/>
    </dgm:pt>
    <dgm:pt modelId="{D5930DAC-F248-47C3-9478-0ABF2A768B4E}" type="pres">
      <dgm:prSet presAssocID="{3E506C67-25F3-42C6-86F8-31E891DF4D45}" presName="rootConnector" presStyleLbl="node2" presStyleIdx="1" presStyleCnt="6"/>
      <dgm:spPr/>
    </dgm:pt>
    <dgm:pt modelId="{B2E5D9D4-4F42-48F8-BE94-A522DB2BB25C}" type="pres">
      <dgm:prSet presAssocID="{3E506C67-25F3-42C6-86F8-31E891DF4D45}" presName="hierChild4" presStyleCnt="0"/>
      <dgm:spPr/>
    </dgm:pt>
    <dgm:pt modelId="{A2331044-58B7-4393-8965-77EE82BFB65E}" type="pres">
      <dgm:prSet presAssocID="{3E506C67-25F3-42C6-86F8-31E891DF4D45}" presName="hierChild5" presStyleCnt="0"/>
      <dgm:spPr/>
    </dgm:pt>
    <dgm:pt modelId="{51F3422E-5B53-4E27-BF98-7B606A8C3415}" type="pres">
      <dgm:prSet presAssocID="{7859C316-4582-4187-AF9C-698D76C57E3E}" presName="Name64" presStyleLbl="parChTrans1D2" presStyleIdx="2" presStyleCnt="6"/>
      <dgm:spPr/>
    </dgm:pt>
    <dgm:pt modelId="{2F3F0C2B-1B6D-4E64-8EFA-E4EE1E9702E6}" type="pres">
      <dgm:prSet presAssocID="{2D7B1446-084E-4DFE-A0DC-BB1A448DFD0C}" presName="hierRoot2" presStyleCnt="0">
        <dgm:presLayoutVars>
          <dgm:hierBranch val="init"/>
        </dgm:presLayoutVars>
      </dgm:prSet>
      <dgm:spPr/>
    </dgm:pt>
    <dgm:pt modelId="{2F290E46-48FD-4CF5-A223-3E4C5375DBA0}" type="pres">
      <dgm:prSet presAssocID="{2D7B1446-084E-4DFE-A0DC-BB1A448DFD0C}" presName="rootComposite" presStyleCnt="0"/>
      <dgm:spPr/>
    </dgm:pt>
    <dgm:pt modelId="{7D1E8ED7-1ABA-4E88-AFE6-A4BD2BA44E5D}" type="pres">
      <dgm:prSet presAssocID="{2D7B1446-084E-4DFE-A0DC-BB1A448DFD0C}" presName="rootText" presStyleLbl="node2" presStyleIdx="2" presStyleCnt="6">
        <dgm:presLayoutVars>
          <dgm:chPref val="3"/>
        </dgm:presLayoutVars>
      </dgm:prSet>
      <dgm:spPr/>
    </dgm:pt>
    <dgm:pt modelId="{7B591F9C-048E-42CF-9447-BAAC8488DEB4}" type="pres">
      <dgm:prSet presAssocID="{2D7B1446-084E-4DFE-A0DC-BB1A448DFD0C}" presName="rootConnector" presStyleLbl="node2" presStyleIdx="2" presStyleCnt="6"/>
      <dgm:spPr/>
    </dgm:pt>
    <dgm:pt modelId="{8D0235B1-A06F-472A-83B6-9820F36BC5BB}" type="pres">
      <dgm:prSet presAssocID="{2D7B1446-084E-4DFE-A0DC-BB1A448DFD0C}" presName="hierChild4" presStyleCnt="0"/>
      <dgm:spPr/>
    </dgm:pt>
    <dgm:pt modelId="{353E7A34-0F87-4399-B2B7-D05AAF395456}" type="pres">
      <dgm:prSet presAssocID="{2D7B1446-084E-4DFE-A0DC-BB1A448DFD0C}" presName="hierChild5" presStyleCnt="0"/>
      <dgm:spPr/>
    </dgm:pt>
    <dgm:pt modelId="{8D0D74CF-660F-49F3-B261-6936FCF0A1A2}" type="pres">
      <dgm:prSet presAssocID="{2EDED99E-95A6-44F2-89AE-3E19951835BE}" presName="Name64" presStyleLbl="parChTrans1D2" presStyleIdx="3" presStyleCnt="6"/>
      <dgm:spPr/>
    </dgm:pt>
    <dgm:pt modelId="{14886E3D-588E-40B8-B1EA-8BC803E125EF}" type="pres">
      <dgm:prSet presAssocID="{6DB8E751-EAC2-42EC-ACF2-07F5E5AB247A}" presName="hierRoot2" presStyleCnt="0">
        <dgm:presLayoutVars>
          <dgm:hierBranch val="init"/>
        </dgm:presLayoutVars>
      </dgm:prSet>
      <dgm:spPr/>
    </dgm:pt>
    <dgm:pt modelId="{BF2EE04E-BBA4-48D7-8BCB-AC50EDECDB3A}" type="pres">
      <dgm:prSet presAssocID="{6DB8E751-EAC2-42EC-ACF2-07F5E5AB247A}" presName="rootComposite" presStyleCnt="0"/>
      <dgm:spPr/>
    </dgm:pt>
    <dgm:pt modelId="{B4FAB43B-1B7C-4850-A557-742F2430C092}" type="pres">
      <dgm:prSet presAssocID="{6DB8E751-EAC2-42EC-ACF2-07F5E5AB247A}" presName="rootText" presStyleLbl="node2" presStyleIdx="3" presStyleCnt="6">
        <dgm:presLayoutVars>
          <dgm:chPref val="3"/>
        </dgm:presLayoutVars>
      </dgm:prSet>
      <dgm:spPr/>
    </dgm:pt>
    <dgm:pt modelId="{846B50CA-15EC-47B8-B28D-5E6852D09D86}" type="pres">
      <dgm:prSet presAssocID="{6DB8E751-EAC2-42EC-ACF2-07F5E5AB247A}" presName="rootConnector" presStyleLbl="node2" presStyleIdx="3" presStyleCnt="6"/>
      <dgm:spPr/>
    </dgm:pt>
    <dgm:pt modelId="{E6170388-7AF0-4C14-976A-3A1F03BCC64B}" type="pres">
      <dgm:prSet presAssocID="{6DB8E751-EAC2-42EC-ACF2-07F5E5AB247A}" presName="hierChild4" presStyleCnt="0"/>
      <dgm:spPr/>
    </dgm:pt>
    <dgm:pt modelId="{1CF4D64D-56AF-4417-91AA-7A91BA34338B}" type="pres">
      <dgm:prSet presAssocID="{6DB8E751-EAC2-42EC-ACF2-07F5E5AB247A}" presName="hierChild5" presStyleCnt="0"/>
      <dgm:spPr/>
    </dgm:pt>
    <dgm:pt modelId="{6202539C-BAE3-4D05-94F4-305473AFA341}" type="pres">
      <dgm:prSet presAssocID="{F129D558-7D5C-44C5-8C4E-85CF8F7FCF58}" presName="Name64" presStyleLbl="parChTrans1D2" presStyleIdx="4" presStyleCnt="6"/>
      <dgm:spPr/>
    </dgm:pt>
    <dgm:pt modelId="{49C10D93-EF9A-49C6-A632-70C54921130A}" type="pres">
      <dgm:prSet presAssocID="{419A01DC-B74B-47C2-B07A-BE29686446BA}" presName="hierRoot2" presStyleCnt="0">
        <dgm:presLayoutVars>
          <dgm:hierBranch val="init"/>
        </dgm:presLayoutVars>
      </dgm:prSet>
      <dgm:spPr/>
    </dgm:pt>
    <dgm:pt modelId="{FD8E76F0-0345-45E5-ACA8-3F732BD5281F}" type="pres">
      <dgm:prSet presAssocID="{419A01DC-B74B-47C2-B07A-BE29686446BA}" presName="rootComposite" presStyleCnt="0"/>
      <dgm:spPr/>
    </dgm:pt>
    <dgm:pt modelId="{552A95C7-A803-4936-AF8C-92106BF5A0A9}" type="pres">
      <dgm:prSet presAssocID="{419A01DC-B74B-47C2-B07A-BE29686446BA}" presName="rootText" presStyleLbl="node2" presStyleIdx="4" presStyleCnt="6">
        <dgm:presLayoutVars>
          <dgm:chPref val="3"/>
        </dgm:presLayoutVars>
      </dgm:prSet>
      <dgm:spPr/>
    </dgm:pt>
    <dgm:pt modelId="{F63337D8-5EEA-4DEF-BFA3-27E29F7C64BE}" type="pres">
      <dgm:prSet presAssocID="{419A01DC-B74B-47C2-B07A-BE29686446BA}" presName="rootConnector" presStyleLbl="node2" presStyleIdx="4" presStyleCnt="6"/>
      <dgm:spPr/>
    </dgm:pt>
    <dgm:pt modelId="{FAA539B5-9D6E-42F6-840D-259A387D71D9}" type="pres">
      <dgm:prSet presAssocID="{419A01DC-B74B-47C2-B07A-BE29686446BA}" presName="hierChild4" presStyleCnt="0"/>
      <dgm:spPr/>
    </dgm:pt>
    <dgm:pt modelId="{98CFD52E-C90E-42F0-98BE-525B209B4BED}" type="pres">
      <dgm:prSet presAssocID="{419A01DC-B74B-47C2-B07A-BE29686446BA}" presName="hierChild5" presStyleCnt="0"/>
      <dgm:spPr/>
    </dgm:pt>
    <dgm:pt modelId="{D02C28CD-557B-490A-9557-B36B4AE0BAE7}" type="pres">
      <dgm:prSet presAssocID="{2133AC35-6428-4298-9B99-BEF1B30F203E}" presName="Name64" presStyleLbl="parChTrans1D2" presStyleIdx="5" presStyleCnt="6"/>
      <dgm:spPr/>
    </dgm:pt>
    <dgm:pt modelId="{FD723770-63E0-4B02-B17B-A13F72FCD3E3}" type="pres">
      <dgm:prSet presAssocID="{9A07A2D1-398A-4EE0-BA70-7ED6A5285EDA}" presName="hierRoot2" presStyleCnt="0">
        <dgm:presLayoutVars>
          <dgm:hierBranch val="init"/>
        </dgm:presLayoutVars>
      </dgm:prSet>
      <dgm:spPr/>
    </dgm:pt>
    <dgm:pt modelId="{40A92D5F-9A2C-4CAB-AA90-D2738E0E151A}" type="pres">
      <dgm:prSet presAssocID="{9A07A2D1-398A-4EE0-BA70-7ED6A5285EDA}" presName="rootComposite" presStyleCnt="0"/>
      <dgm:spPr/>
    </dgm:pt>
    <dgm:pt modelId="{E66858F4-6FC7-4D67-A1A3-C8F5734A559C}" type="pres">
      <dgm:prSet presAssocID="{9A07A2D1-398A-4EE0-BA70-7ED6A5285EDA}" presName="rootText" presStyleLbl="node2" presStyleIdx="5" presStyleCnt="6">
        <dgm:presLayoutVars>
          <dgm:chPref val="3"/>
        </dgm:presLayoutVars>
      </dgm:prSet>
      <dgm:spPr/>
    </dgm:pt>
    <dgm:pt modelId="{F9FD861B-B1F5-4B36-B159-F12520B97264}" type="pres">
      <dgm:prSet presAssocID="{9A07A2D1-398A-4EE0-BA70-7ED6A5285EDA}" presName="rootConnector" presStyleLbl="node2" presStyleIdx="5" presStyleCnt="6"/>
      <dgm:spPr/>
    </dgm:pt>
    <dgm:pt modelId="{91B8CDA8-7575-4085-B361-5F0EBD7849FA}" type="pres">
      <dgm:prSet presAssocID="{9A07A2D1-398A-4EE0-BA70-7ED6A5285EDA}" presName="hierChild4" presStyleCnt="0"/>
      <dgm:spPr/>
    </dgm:pt>
    <dgm:pt modelId="{8FAC37BD-13C7-4947-B4E5-DB49B621A2C3}" type="pres">
      <dgm:prSet presAssocID="{9A07A2D1-398A-4EE0-BA70-7ED6A5285EDA}" presName="hierChild5" presStyleCnt="0"/>
      <dgm:spPr/>
    </dgm:pt>
    <dgm:pt modelId="{8760A0BC-506E-46D2-91D7-553E73046021}" type="pres">
      <dgm:prSet presAssocID="{06800057-780C-4F54-A713-40D1E08CE0BC}" presName="hierChild3" presStyleCnt="0"/>
      <dgm:spPr/>
    </dgm:pt>
  </dgm:ptLst>
  <dgm:cxnLst>
    <dgm:cxn modelId="{6F44BC02-DD89-4E39-B7E7-65901B74FC70}" type="presOf" srcId="{06800057-780C-4F54-A713-40D1E08CE0BC}" destId="{939AA30C-08EA-4BF4-9750-A72EAE980BCE}" srcOrd="0" destOrd="0" presId="urn:microsoft.com/office/officeart/2009/3/layout/HorizontalOrganizationChart"/>
    <dgm:cxn modelId="{12FFB912-3F2C-44BF-B279-B959E7609AC3}" type="presOf" srcId="{F129D558-7D5C-44C5-8C4E-85CF8F7FCF58}" destId="{6202539C-BAE3-4D05-94F4-305473AFA341}" srcOrd="0" destOrd="0" presId="urn:microsoft.com/office/officeart/2009/3/layout/HorizontalOrganizationChart"/>
    <dgm:cxn modelId="{276DBB1F-88EB-427E-9357-CD544EC5AF1C}" srcId="{06800057-780C-4F54-A713-40D1E08CE0BC}" destId="{3E506C67-25F3-42C6-86F8-31E891DF4D45}" srcOrd="1" destOrd="0" parTransId="{A83200DC-917A-47B2-9ACE-221462F2F65B}" sibTransId="{431E6DAA-06C9-45F5-94BA-83943A914BCE}"/>
    <dgm:cxn modelId="{90C60923-49FA-48D5-8E6A-9A60DAE0FE7D}" type="presOf" srcId="{2D7B1446-084E-4DFE-A0DC-BB1A448DFD0C}" destId="{7D1E8ED7-1ABA-4E88-AFE6-A4BD2BA44E5D}" srcOrd="0" destOrd="0" presId="urn:microsoft.com/office/officeart/2009/3/layout/HorizontalOrganizationChart"/>
    <dgm:cxn modelId="{3229963D-9FDD-4AF9-AC5A-9F5E6EE160F1}" type="presOf" srcId="{3E506C67-25F3-42C6-86F8-31E891DF4D45}" destId="{D5930DAC-F248-47C3-9478-0ABF2A768B4E}" srcOrd="1" destOrd="0" presId="urn:microsoft.com/office/officeart/2009/3/layout/HorizontalOrganizationChart"/>
    <dgm:cxn modelId="{51739F63-20BD-499B-AB0A-1C5C653E261C}" type="presOf" srcId="{A83200DC-917A-47B2-9ACE-221462F2F65B}" destId="{9503269A-24CF-43FE-8096-6A838A0FB054}" srcOrd="0" destOrd="0" presId="urn:microsoft.com/office/officeart/2009/3/layout/HorizontalOrganizationChart"/>
    <dgm:cxn modelId="{B14DA644-3CB6-4ECC-9875-C588AF87EDCB}" type="presOf" srcId="{2D7B1446-084E-4DFE-A0DC-BB1A448DFD0C}" destId="{7B591F9C-048E-42CF-9447-BAAC8488DEB4}" srcOrd="1" destOrd="0" presId="urn:microsoft.com/office/officeart/2009/3/layout/HorizontalOrganizationChart"/>
    <dgm:cxn modelId="{FF378645-4969-48F7-8441-F9BFE6F8A43E}" type="presOf" srcId="{8103BCD5-91A3-484D-97B4-471C4950978F}" destId="{799C2A7E-3B27-4E1F-AB59-4658EB10BB86}" srcOrd="1" destOrd="0" presId="urn:microsoft.com/office/officeart/2009/3/layout/HorizontalOrganizationChart"/>
    <dgm:cxn modelId="{1724606B-8170-4F72-87A4-1D19763BA6CE}" type="presOf" srcId="{3E506C67-25F3-42C6-86F8-31E891DF4D45}" destId="{CF0E9884-9E1F-4EA2-9DE8-52C47FF5E4B2}" srcOrd="0" destOrd="0" presId="urn:microsoft.com/office/officeart/2009/3/layout/HorizontalOrganizationChart"/>
    <dgm:cxn modelId="{6AE33B54-9B50-4F87-B0AB-AE4B49A7B8D9}" srcId="{06800057-780C-4F54-A713-40D1E08CE0BC}" destId="{6DB8E751-EAC2-42EC-ACF2-07F5E5AB247A}" srcOrd="3" destOrd="0" parTransId="{2EDED99E-95A6-44F2-89AE-3E19951835BE}" sibTransId="{7924C8B0-D7C8-4773-8854-27B9B9F43A59}"/>
    <dgm:cxn modelId="{5A10F555-F756-4B72-B922-91980D147BAA}" type="presOf" srcId="{324F385F-B4F7-4CCC-B961-5440A740E104}" destId="{DDD73A24-26CF-4A8D-B4ED-9F02578E7C78}" srcOrd="0" destOrd="0" presId="urn:microsoft.com/office/officeart/2009/3/layout/HorizontalOrganizationChart"/>
    <dgm:cxn modelId="{00BB5176-E5B4-4A1D-A823-93A55F15A33E}" type="presOf" srcId="{6DB8E751-EAC2-42EC-ACF2-07F5E5AB247A}" destId="{B4FAB43B-1B7C-4850-A557-742F2430C092}" srcOrd="0" destOrd="0" presId="urn:microsoft.com/office/officeart/2009/3/layout/HorizontalOrganizationChart"/>
    <dgm:cxn modelId="{39544F89-E0FF-40B0-A10C-02C22D4FFFA6}" type="presOf" srcId="{581C81D3-5995-42A6-BD12-51D9234BED4D}" destId="{8B3208A8-14DC-441F-B581-4AFB6469911F}" srcOrd="0" destOrd="0" presId="urn:microsoft.com/office/officeart/2009/3/layout/HorizontalOrganizationChart"/>
    <dgm:cxn modelId="{EA1E888A-A499-4DA6-AB83-CB6CA6680F88}" srcId="{06800057-780C-4F54-A713-40D1E08CE0BC}" destId="{419A01DC-B74B-47C2-B07A-BE29686446BA}" srcOrd="4" destOrd="0" parTransId="{F129D558-7D5C-44C5-8C4E-85CF8F7FCF58}" sibTransId="{6F932DA2-71C1-4BF5-A15E-FA0834277016}"/>
    <dgm:cxn modelId="{0A2EC68C-AE8A-4765-8FBC-6023B8C9CFB8}" srcId="{06800057-780C-4F54-A713-40D1E08CE0BC}" destId="{8103BCD5-91A3-484D-97B4-471C4950978F}" srcOrd="0" destOrd="0" parTransId="{581C81D3-5995-42A6-BD12-51D9234BED4D}" sibTransId="{FF830D59-38AA-4F09-9A37-A4E8E9C32E24}"/>
    <dgm:cxn modelId="{FD250F97-A08D-42C2-B5A2-00045B948B7B}" type="presOf" srcId="{6DB8E751-EAC2-42EC-ACF2-07F5E5AB247A}" destId="{846B50CA-15EC-47B8-B28D-5E6852D09D86}" srcOrd="1" destOrd="0" presId="urn:microsoft.com/office/officeart/2009/3/layout/HorizontalOrganizationChart"/>
    <dgm:cxn modelId="{D85CBB9F-B6E8-4B41-834E-9F721F6139C6}" type="presOf" srcId="{06800057-780C-4F54-A713-40D1E08CE0BC}" destId="{7C0F0117-98A3-46BD-8062-AC62B22BAE13}" srcOrd="1" destOrd="0" presId="urn:microsoft.com/office/officeart/2009/3/layout/HorizontalOrganizationChart"/>
    <dgm:cxn modelId="{CBAFE6A6-681E-4015-BE82-55B68D979175}" type="presOf" srcId="{9A07A2D1-398A-4EE0-BA70-7ED6A5285EDA}" destId="{F9FD861B-B1F5-4B36-B159-F12520B97264}" srcOrd="1" destOrd="0" presId="urn:microsoft.com/office/officeart/2009/3/layout/HorizontalOrganizationChart"/>
    <dgm:cxn modelId="{603658A7-819C-4CDC-B42E-2600D3BD1036}" srcId="{06800057-780C-4F54-A713-40D1E08CE0BC}" destId="{9A07A2D1-398A-4EE0-BA70-7ED6A5285EDA}" srcOrd="5" destOrd="0" parTransId="{2133AC35-6428-4298-9B99-BEF1B30F203E}" sibTransId="{3B85CF1C-64EE-48AE-9FB4-DC2E19D3CDB0}"/>
    <dgm:cxn modelId="{A6CADCAA-A10B-4825-BA49-ECD9C1531F58}" type="presOf" srcId="{7859C316-4582-4187-AF9C-698D76C57E3E}" destId="{51F3422E-5B53-4E27-BF98-7B606A8C3415}" srcOrd="0" destOrd="0" presId="urn:microsoft.com/office/officeart/2009/3/layout/HorizontalOrganizationChart"/>
    <dgm:cxn modelId="{C89042B0-D61F-4E89-A7C3-AC58899402FD}" srcId="{06800057-780C-4F54-A713-40D1E08CE0BC}" destId="{2D7B1446-084E-4DFE-A0DC-BB1A448DFD0C}" srcOrd="2" destOrd="0" parTransId="{7859C316-4582-4187-AF9C-698D76C57E3E}" sibTransId="{F7D6B546-6E2F-4F10-B8C1-0F18667A80D5}"/>
    <dgm:cxn modelId="{CC9D47B4-5207-4FC5-AFFC-E7E252611397}" srcId="{324F385F-B4F7-4CCC-B961-5440A740E104}" destId="{06800057-780C-4F54-A713-40D1E08CE0BC}" srcOrd="0" destOrd="0" parTransId="{735A9981-B045-4917-94F7-C4692747F297}" sibTransId="{1E6BE370-C4A9-4C14-9FE5-0788EACDD7C3}"/>
    <dgm:cxn modelId="{A8078BC3-F145-492B-9967-FEA8AC76B24D}" type="presOf" srcId="{9A07A2D1-398A-4EE0-BA70-7ED6A5285EDA}" destId="{E66858F4-6FC7-4D67-A1A3-C8F5734A559C}" srcOrd="0" destOrd="0" presId="urn:microsoft.com/office/officeart/2009/3/layout/HorizontalOrganizationChart"/>
    <dgm:cxn modelId="{E0D609CC-41CE-4A2D-A00C-B94B58EA5A8B}" type="presOf" srcId="{8103BCD5-91A3-484D-97B4-471C4950978F}" destId="{4664D85C-6C4C-4D58-A8F2-2DCA0223E2AF}" srcOrd="0" destOrd="0" presId="urn:microsoft.com/office/officeart/2009/3/layout/HorizontalOrganizationChart"/>
    <dgm:cxn modelId="{237CFFD1-B3A2-46A7-9EB6-CDE3D1294444}" type="presOf" srcId="{2133AC35-6428-4298-9B99-BEF1B30F203E}" destId="{D02C28CD-557B-490A-9557-B36B4AE0BAE7}" srcOrd="0" destOrd="0" presId="urn:microsoft.com/office/officeart/2009/3/layout/HorizontalOrganizationChart"/>
    <dgm:cxn modelId="{8BE2F1DE-3622-49D0-90E6-9EF157E7D68F}" type="presOf" srcId="{419A01DC-B74B-47C2-B07A-BE29686446BA}" destId="{552A95C7-A803-4936-AF8C-92106BF5A0A9}" srcOrd="0" destOrd="0" presId="urn:microsoft.com/office/officeart/2009/3/layout/HorizontalOrganizationChart"/>
    <dgm:cxn modelId="{71C337F0-A5F2-486C-BAE8-A68D4250EDC3}" type="presOf" srcId="{419A01DC-B74B-47C2-B07A-BE29686446BA}" destId="{F63337D8-5EEA-4DEF-BFA3-27E29F7C64BE}" srcOrd="1" destOrd="0" presId="urn:microsoft.com/office/officeart/2009/3/layout/HorizontalOrganizationChart"/>
    <dgm:cxn modelId="{A11B41F1-2EDE-481F-B4BB-28525E22B063}" type="presOf" srcId="{2EDED99E-95A6-44F2-89AE-3E19951835BE}" destId="{8D0D74CF-660F-49F3-B261-6936FCF0A1A2}" srcOrd="0" destOrd="0" presId="urn:microsoft.com/office/officeart/2009/3/layout/HorizontalOrganizationChart"/>
    <dgm:cxn modelId="{37FB3863-81F4-447F-A800-E046C8FFA2CD}" type="presParOf" srcId="{DDD73A24-26CF-4A8D-B4ED-9F02578E7C78}" destId="{B2BA73AD-F474-4ED0-AD63-47B8FE237EE4}" srcOrd="0" destOrd="0" presId="urn:microsoft.com/office/officeart/2009/3/layout/HorizontalOrganizationChart"/>
    <dgm:cxn modelId="{EC03FEB0-1BEB-44BB-AAE8-B673F65E6483}" type="presParOf" srcId="{B2BA73AD-F474-4ED0-AD63-47B8FE237EE4}" destId="{245140CC-901C-47FA-B1EB-7004A84081FC}" srcOrd="0" destOrd="0" presId="urn:microsoft.com/office/officeart/2009/3/layout/HorizontalOrganizationChart"/>
    <dgm:cxn modelId="{D4DAEFA9-DB9F-4FC3-AC41-B02E3F85B955}" type="presParOf" srcId="{245140CC-901C-47FA-B1EB-7004A84081FC}" destId="{939AA30C-08EA-4BF4-9750-A72EAE980BCE}" srcOrd="0" destOrd="0" presId="urn:microsoft.com/office/officeart/2009/3/layout/HorizontalOrganizationChart"/>
    <dgm:cxn modelId="{B99537C0-2048-428F-AB90-94271C4AF908}" type="presParOf" srcId="{245140CC-901C-47FA-B1EB-7004A84081FC}" destId="{7C0F0117-98A3-46BD-8062-AC62B22BAE13}" srcOrd="1" destOrd="0" presId="urn:microsoft.com/office/officeart/2009/3/layout/HorizontalOrganizationChart"/>
    <dgm:cxn modelId="{F9C94082-2BF8-403F-AD05-77CF1F0E263C}" type="presParOf" srcId="{B2BA73AD-F474-4ED0-AD63-47B8FE237EE4}" destId="{09E989B6-E4EF-410B-8389-7FC807681787}" srcOrd="1" destOrd="0" presId="urn:microsoft.com/office/officeart/2009/3/layout/HorizontalOrganizationChart"/>
    <dgm:cxn modelId="{1855DAEA-1B78-4F01-9DB8-A93202470494}" type="presParOf" srcId="{09E989B6-E4EF-410B-8389-7FC807681787}" destId="{8B3208A8-14DC-441F-B581-4AFB6469911F}" srcOrd="0" destOrd="0" presId="urn:microsoft.com/office/officeart/2009/3/layout/HorizontalOrganizationChart"/>
    <dgm:cxn modelId="{7E81769D-3DF2-47A0-9203-6DE2AA3B875B}" type="presParOf" srcId="{09E989B6-E4EF-410B-8389-7FC807681787}" destId="{33010706-81D4-40BE-87DA-044C5F99C437}" srcOrd="1" destOrd="0" presId="urn:microsoft.com/office/officeart/2009/3/layout/HorizontalOrganizationChart"/>
    <dgm:cxn modelId="{F11378F3-C6C0-4B5A-AEF2-6910F42ED6E9}" type="presParOf" srcId="{33010706-81D4-40BE-87DA-044C5F99C437}" destId="{71603C7F-3F45-4C2A-ADFC-2861D4E7AFB0}" srcOrd="0" destOrd="0" presId="urn:microsoft.com/office/officeart/2009/3/layout/HorizontalOrganizationChart"/>
    <dgm:cxn modelId="{2AFDB089-10D7-4778-BA6C-D9E098049370}" type="presParOf" srcId="{71603C7F-3F45-4C2A-ADFC-2861D4E7AFB0}" destId="{4664D85C-6C4C-4D58-A8F2-2DCA0223E2AF}" srcOrd="0" destOrd="0" presId="urn:microsoft.com/office/officeart/2009/3/layout/HorizontalOrganizationChart"/>
    <dgm:cxn modelId="{1837E936-087F-4321-B5DE-D05164320EBC}" type="presParOf" srcId="{71603C7F-3F45-4C2A-ADFC-2861D4E7AFB0}" destId="{799C2A7E-3B27-4E1F-AB59-4658EB10BB86}" srcOrd="1" destOrd="0" presId="urn:microsoft.com/office/officeart/2009/3/layout/HorizontalOrganizationChart"/>
    <dgm:cxn modelId="{9A184BDA-BD97-4EC4-8C8E-FC3D25F1CA21}" type="presParOf" srcId="{33010706-81D4-40BE-87DA-044C5F99C437}" destId="{9C15DBBA-AA52-40E2-BDC1-AC43C9BD8F4A}" srcOrd="1" destOrd="0" presId="urn:microsoft.com/office/officeart/2009/3/layout/HorizontalOrganizationChart"/>
    <dgm:cxn modelId="{F6D978B1-CE01-49EA-871C-08061017E443}" type="presParOf" srcId="{33010706-81D4-40BE-87DA-044C5F99C437}" destId="{1E2CFD8F-994F-4017-9069-7B8C1B479803}" srcOrd="2" destOrd="0" presId="urn:microsoft.com/office/officeart/2009/3/layout/HorizontalOrganizationChart"/>
    <dgm:cxn modelId="{E8D63F81-939E-4D8F-B1AC-6701DBB6C046}" type="presParOf" srcId="{09E989B6-E4EF-410B-8389-7FC807681787}" destId="{9503269A-24CF-43FE-8096-6A838A0FB054}" srcOrd="2" destOrd="0" presId="urn:microsoft.com/office/officeart/2009/3/layout/HorizontalOrganizationChart"/>
    <dgm:cxn modelId="{B5B44852-4274-44ED-942C-2966DD1C486F}" type="presParOf" srcId="{09E989B6-E4EF-410B-8389-7FC807681787}" destId="{2095B425-2DB8-467E-BF04-C355B49368E5}" srcOrd="3" destOrd="0" presId="urn:microsoft.com/office/officeart/2009/3/layout/HorizontalOrganizationChart"/>
    <dgm:cxn modelId="{32A2C37B-4BFF-447F-BE49-799ACE9F33DE}" type="presParOf" srcId="{2095B425-2DB8-467E-BF04-C355B49368E5}" destId="{79B9596D-73A2-4115-B651-32F483F35485}" srcOrd="0" destOrd="0" presId="urn:microsoft.com/office/officeart/2009/3/layout/HorizontalOrganizationChart"/>
    <dgm:cxn modelId="{40E0A038-71EE-4413-98C9-BE16755730D9}" type="presParOf" srcId="{79B9596D-73A2-4115-B651-32F483F35485}" destId="{CF0E9884-9E1F-4EA2-9DE8-52C47FF5E4B2}" srcOrd="0" destOrd="0" presId="urn:microsoft.com/office/officeart/2009/3/layout/HorizontalOrganizationChart"/>
    <dgm:cxn modelId="{17B24303-C4B2-450E-A907-3B6345A8AD0C}" type="presParOf" srcId="{79B9596D-73A2-4115-B651-32F483F35485}" destId="{D5930DAC-F248-47C3-9478-0ABF2A768B4E}" srcOrd="1" destOrd="0" presId="urn:microsoft.com/office/officeart/2009/3/layout/HorizontalOrganizationChart"/>
    <dgm:cxn modelId="{589E096C-ACDF-4724-84E8-3825CB4E9E62}" type="presParOf" srcId="{2095B425-2DB8-467E-BF04-C355B49368E5}" destId="{B2E5D9D4-4F42-48F8-BE94-A522DB2BB25C}" srcOrd="1" destOrd="0" presId="urn:microsoft.com/office/officeart/2009/3/layout/HorizontalOrganizationChart"/>
    <dgm:cxn modelId="{8585E4C7-6DA7-4994-B1AE-1A5BD9918717}" type="presParOf" srcId="{2095B425-2DB8-467E-BF04-C355B49368E5}" destId="{A2331044-58B7-4393-8965-77EE82BFB65E}" srcOrd="2" destOrd="0" presId="urn:microsoft.com/office/officeart/2009/3/layout/HorizontalOrganizationChart"/>
    <dgm:cxn modelId="{BEADFD0C-D378-44F2-913A-4F3D44273B61}" type="presParOf" srcId="{09E989B6-E4EF-410B-8389-7FC807681787}" destId="{51F3422E-5B53-4E27-BF98-7B606A8C3415}" srcOrd="4" destOrd="0" presId="urn:microsoft.com/office/officeart/2009/3/layout/HorizontalOrganizationChart"/>
    <dgm:cxn modelId="{47DEF2B2-D0E6-48C0-88A9-297F5C5B2141}" type="presParOf" srcId="{09E989B6-E4EF-410B-8389-7FC807681787}" destId="{2F3F0C2B-1B6D-4E64-8EFA-E4EE1E9702E6}" srcOrd="5" destOrd="0" presId="urn:microsoft.com/office/officeart/2009/3/layout/HorizontalOrganizationChart"/>
    <dgm:cxn modelId="{5559BEC6-BFB8-4DEA-91BE-7E9E1ED834FF}" type="presParOf" srcId="{2F3F0C2B-1B6D-4E64-8EFA-E4EE1E9702E6}" destId="{2F290E46-48FD-4CF5-A223-3E4C5375DBA0}" srcOrd="0" destOrd="0" presId="urn:microsoft.com/office/officeart/2009/3/layout/HorizontalOrganizationChart"/>
    <dgm:cxn modelId="{9862AA24-E97B-470D-88EB-45905CA27A94}" type="presParOf" srcId="{2F290E46-48FD-4CF5-A223-3E4C5375DBA0}" destId="{7D1E8ED7-1ABA-4E88-AFE6-A4BD2BA44E5D}" srcOrd="0" destOrd="0" presId="urn:microsoft.com/office/officeart/2009/3/layout/HorizontalOrganizationChart"/>
    <dgm:cxn modelId="{1369D378-A8F5-4598-BD91-E0EE5EC631E6}" type="presParOf" srcId="{2F290E46-48FD-4CF5-A223-3E4C5375DBA0}" destId="{7B591F9C-048E-42CF-9447-BAAC8488DEB4}" srcOrd="1" destOrd="0" presId="urn:microsoft.com/office/officeart/2009/3/layout/HorizontalOrganizationChart"/>
    <dgm:cxn modelId="{98720220-635C-4C48-80CB-89C660FE1B62}" type="presParOf" srcId="{2F3F0C2B-1B6D-4E64-8EFA-E4EE1E9702E6}" destId="{8D0235B1-A06F-472A-83B6-9820F36BC5BB}" srcOrd="1" destOrd="0" presId="urn:microsoft.com/office/officeart/2009/3/layout/HorizontalOrganizationChart"/>
    <dgm:cxn modelId="{837F1C90-4469-4676-AD0D-D7EE760DC66C}" type="presParOf" srcId="{2F3F0C2B-1B6D-4E64-8EFA-E4EE1E9702E6}" destId="{353E7A34-0F87-4399-B2B7-D05AAF395456}" srcOrd="2" destOrd="0" presId="urn:microsoft.com/office/officeart/2009/3/layout/HorizontalOrganizationChart"/>
    <dgm:cxn modelId="{82618C29-38C0-4538-8B34-88536C069D8F}" type="presParOf" srcId="{09E989B6-E4EF-410B-8389-7FC807681787}" destId="{8D0D74CF-660F-49F3-B261-6936FCF0A1A2}" srcOrd="6" destOrd="0" presId="urn:microsoft.com/office/officeart/2009/3/layout/HorizontalOrganizationChart"/>
    <dgm:cxn modelId="{E5EF29DC-3A00-4E65-9C9E-28C7EF3B6A84}" type="presParOf" srcId="{09E989B6-E4EF-410B-8389-7FC807681787}" destId="{14886E3D-588E-40B8-B1EA-8BC803E125EF}" srcOrd="7" destOrd="0" presId="urn:microsoft.com/office/officeart/2009/3/layout/HorizontalOrganizationChart"/>
    <dgm:cxn modelId="{5B809079-8419-4AEF-AF49-0E844A3C2B97}" type="presParOf" srcId="{14886E3D-588E-40B8-B1EA-8BC803E125EF}" destId="{BF2EE04E-BBA4-48D7-8BCB-AC50EDECDB3A}" srcOrd="0" destOrd="0" presId="urn:microsoft.com/office/officeart/2009/3/layout/HorizontalOrganizationChart"/>
    <dgm:cxn modelId="{9263A74D-4787-4D25-8E45-2D06816BA1CE}" type="presParOf" srcId="{BF2EE04E-BBA4-48D7-8BCB-AC50EDECDB3A}" destId="{B4FAB43B-1B7C-4850-A557-742F2430C092}" srcOrd="0" destOrd="0" presId="urn:microsoft.com/office/officeart/2009/3/layout/HorizontalOrganizationChart"/>
    <dgm:cxn modelId="{F1EFD068-DF5D-4D85-9DEC-EF5EB30FAC23}" type="presParOf" srcId="{BF2EE04E-BBA4-48D7-8BCB-AC50EDECDB3A}" destId="{846B50CA-15EC-47B8-B28D-5E6852D09D86}" srcOrd="1" destOrd="0" presId="urn:microsoft.com/office/officeart/2009/3/layout/HorizontalOrganizationChart"/>
    <dgm:cxn modelId="{95B21F75-0D12-4367-9DF7-C3FA8C41F8D5}" type="presParOf" srcId="{14886E3D-588E-40B8-B1EA-8BC803E125EF}" destId="{E6170388-7AF0-4C14-976A-3A1F03BCC64B}" srcOrd="1" destOrd="0" presId="urn:microsoft.com/office/officeart/2009/3/layout/HorizontalOrganizationChart"/>
    <dgm:cxn modelId="{3EE09188-0895-4719-B8C6-8B038793E409}" type="presParOf" srcId="{14886E3D-588E-40B8-B1EA-8BC803E125EF}" destId="{1CF4D64D-56AF-4417-91AA-7A91BA34338B}" srcOrd="2" destOrd="0" presId="urn:microsoft.com/office/officeart/2009/3/layout/HorizontalOrganizationChart"/>
    <dgm:cxn modelId="{A9731089-9B5B-4BFC-829E-D5B1F8158176}" type="presParOf" srcId="{09E989B6-E4EF-410B-8389-7FC807681787}" destId="{6202539C-BAE3-4D05-94F4-305473AFA341}" srcOrd="8" destOrd="0" presId="urn:microsoft.com/office/officeart/2009/3/layout/HorizontalOrganizationChart"/>
    <dgm:cxn modelId="{5A98EBE5-DD4D-4E32-8B20-6C80EA7E7269}" type="presParOf" srcId="{09E989B6-E4EF-410B-8389-7FC807681787}" destId="{49C10D93-EF9A-49C6-A632-70C54921130A}" srcOrd="9" destOrd="0" presId="urn:microsoft.com/office/officeart/2009/3/layout/HorizontalOrganizationChart"/>
    <dgm:cxn modelId="{C9D5DB4C-C90D-4010-B3AE-A85305BD3CF4}" type="presParOf" srcId="{49C10D93-EF9A-49C6-A632-70C54921130A}" destId="{FD8E76F0-0345-45E5-ACA8-3F732BD5281F}" srcOrd="0" destOrd="0" presId="urn:microsoft.com/office/officeart/2009/3/layout/HorizontalOrganizationChart"/>
    <dgm:cxn modelId="{8F74E0A0-D1E5-4DF0-9473-1265CB972C07}" type="presParOf" srcId="{FD8E76F0-0345-45E5-ACA8-3F732BD5281F}" destId="{552A95C7-A803-4936-AF8C-92106BF5A0A9}" srcOrd="0" destOrd="0" presId="urn:microsoft.com/office/officeart/2009/3/layout/HorizontalOrganizationChart"/>
    <dgm:cxn modelId="{DC8D2834-80E2-486F-B631-EDC636663246}" type="presParOf" srcId="{FD8E76F0-0345-45E5-ACA8-3F732BD5281F}" destId="{F63337D8-5EEA-4DEF-BFA3-27E29F7C64BE}" srcOrd="1" destOrd="0" presId="urn:microsoft.com/office/officeart/2009/3/layout/HorizontalOrganizationChart"/>
    <dgm:cxn modelId="{6287DF31-40EC-4B77-8A9B-5A6E64F0AB21}" type="presParOf" srcId="{49C10D93-EF9A-49C6-A632-70C54921130A}" destId="{FAA539B5-9D6E-42F6-840D-259A387D71D9}" srcOrd="1" destOrd="0" presId="urn:microsoft.com/office/officeart/2009/3/layout/HorizontalOrganizationChart"/>
    <dgm:cxn modelId="{CD00350C-08FC-43E6-AF51-86DEF1670171}" type="presParOf" srcId="{49C10D93-EF9A-49C6-A632-70C54921130A}" destId="{98CFD52E-C90E-42F0-98BE-525B209B4BED}" srcOrd="2" destOrd="0" presId="urn:microsoft.com/office/officeart/2009/3/layout/HorizontalOrganizationChart"/>
    <dgm:cxn modelId="{E80CD5B9-371B-4CA4-8AFB-3D9AACDC71E4}" type="presParOf" srcId="{09E989B6-E4EF-410B-8389-7FC807681787}" destId="{D02C28CD-557B-490A-9557-B36B4AE0BAE7}" srcOrd="10" destOrd="0" presId="urn:microsoft.com/office/officeart/2009/3/layout/HorizontalOrganizationChart"/>
    <dgm:cxn modelId="{F50886DC-2278-42A9-8C08-73805E286B72}" type="presParOf" srcId="{09E989B6-E4EF-410B-8389-7FC807681787}" destId="{FD723770-63E0-4B02-B17B-A13F72FCD3E3}" srcOrd="11" destOrd="0" presId="urn:microsoft.com/office/officeart/2009/3/layout/HorizontalOrganizationChart"/>
    <dgm:cxn modelId="{8D350957-9C72-42C0-AF5D-FBB040DC0198}" type="presParOf" srcId="{FD723770-63E0-4B02-B17B-A13F72FCD3E3}" destId="{40A92D5F-9A2C-4CAB-AA90-D2738E0E151A}" srcOrd="0" destOrd="0" presId="urn:microsoft.com/office/officeart/2009/3/layout/HorizontalOrganizationChart"/>
    <dgm:cxn modelId="{02E72020-B781-41B2-8AA0-715198B62C99}" type="presParOf" srcId="{40A92D5F-9A2C-4CAB-AA90-D2738E0E151A}" destId="{E66858F4-6FC7-4D67-A1A3-C8F5734A559C}" srcOrd="0" destOrd="0" presId="urn:microsoft.com/office/officeart/2009/3/layout/HorizontalOrganizationChart"/>
    <dgm:cxn modelId="{BA5D1D3C-08F3-4FC8-A452-030EC084FBB3}" type="presParOf" srcId="{40A92D5F-9A2C-4CAB-AA90-D2738E0E151A}" destId="{F9FD861B-B1F5-4B36-B159-F12520B97264}" srcOrd="1" destOrd="0" presId="urn:microsoft.com/office/officeart/2009/3/layout/HorizontalOrganizationChart"/>
    <dgm:cxn modelId="{925187B8-DE6F-49BA-B287-96450A7E4FF5}" type="presParOf" srcId="{FD723770-63E0-4B02-B17B-A13F72FCD3E3}" destId="{91B8CDA8-7575-4085-B361-5F0EBD7849FA}" srcOrd="1" destOrd="0" presId="urn:microsoft.com/office/officeart/2009/3/layout/HorizontalOrganizationChart"/>
    <dgm:cxn modelId="{7A85D1DF-AEB2-4AF7-9D9A-446CDCFFFF37}" type="presParOf" srcId="{FD723770-63E0-4B02-B17B-A13F72FCD3E3}" destId="{8FAC37BD-13C7-4947-B4E5-DB49B621A2C3}" srcOrd="2" destOrd="0" presId="urn:microsoft.com/office/officeart/2009/3/layout/HorizontalOrganizationChart"/>
    <dgm:cxn modelId="{96A94FAC-FA73-4437-BD97-FDCBB3874663}" type="presParOf" srcId="{B2BA73AD-F474-4ED0-AD63-47B8FE237EE4}" destId="{8760A0BC-506E-46D2-91D7-553E73046021}"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400" dirty="0"/>
            <a:t>Return Types in Web API</a:t>
          </a:r>
        </a:p>
      </dgm:t>
    </dgm:pt>
    <dgm:pt modelId="{0D58B349-DD88-460E-BEE8-BA686528415E}" type="parTrans" cxnId="{C8011A35-4599-4130-99D8-E9179297EADA}">
      <dgm:prSet/>
      <dgm:spPr/>
      <dgm:t>
        <a:bodyPr/>
        <a:lstStyle/>
        <a:p>
          <a:endParaRPr lang="en-IN" sz="1400"/>
        </a:p>
      </dgm:t>
    </dgm:pt>
    <dgm:pt modelId="{432CCA43-4344-4ED4-85E0-4FC3905D6D97}" type="sibTrans" cxnId="{C8011A35-4599-4130-99D8-E9179297EADA}">
      <dgm:prSet/>
      <dgm:spPr/>
      <dgm:t>
        <a:bodyPr/>
        <a:lstStyle/>
        <a:p>
          <a:endParaRPr lang="en-IN" sz="1400"/>
        </a:p>
      </dgm:t>
    </dgm:pt>
    <dgm:pt modelId="{C5AB508D-32A1-4435-BBFE-FDB68F01D674}">
      <dgm:prSet phldrT="[Text]" custT="1"/>
      <dgm:spPr/>
      <dgm:t>
        <a:bodyPr/>
        <a:lstStyle/>
        <a:p>
          <a:r>
            <a:rPr lang="en-US" sz="1400" b="0" i="0" dirty="0" err="1">
              <a:effectLst/>
            </a:rPr>
            <a:t>HttpResponseMessage</a:t>
          </a:r>
          <a:endParaRPr lang="en-IN" sz="1400" dirty="0"/>
        </a:p>
      </dgm:t>
    </dgm:pt>
    <dgm:pt modelId="{1AFA0425-4C2B-4AFD-8A39-EC4C271F8869}" type="parTrans" cxnId="{21B008A0-6DFA-45CC-8128-F0C30E7616BB}">
      <dgm:prSet custT="1"/>
      <dgm:spPr/>
      <dgm:t>
        <a:bodyPr/>
        <a:lstStyle/>
        <a:p>
          <a:endParaRPr lang="en-IN" sz="1400"/>
        </a:p>
      </dgm:t>
    </dgm:pt>
    <dgm:pt modelId="{6803E1C1-C203-46B6-8C3C-1DE8B76052CB}" type="sibTrans" cxnId="{21B008A0-6DFA-45CC-8128-F0C30E7616BB}">
      <dgm:prSet/>
      <dgm:spPr/>
      <dgm:t>
        <a:bodyPr/>
        <a:lstStyle/>
        <a:p>
          <a:endParaRPr lang="en-IN" sz="1400"/>
        </a:p>
      </dgm:t>
    </dgm:pt>
    <dgm:pt modelId="{D6ABC90E-29F7-45ED-A4A6-5D8C9F3F19FA}">
      <dgm:prSet phldrT="[Text]" custT="1"/>
      <dgm:spPr/>
      <dgm:t>
        <a:bodyPr/>
        <a:lstStyle/>
        <a:p>
          <a:r>
            <a:rPr lang="en-US" sz="1400" b="0" i="0" dirty="0">
              <a:effectLst/>
            </a:rPr>
            <a:t>IHttpActionResult</a:t>
          </a:r>
          <a:endParaRPr lang="en-IN" sz="1400" dirty="0"/>
        </a:p>
      </dgm:t>
    </dgm:pt>
    <dgm:pt modelId="{80836EBC-6685-454F-8C01-BFE2A0D99349}" type="parTrans" cxnId="{1AD2D67F-6B6C-46E5-9959-41781C2BDD5D}">
      <dgm:prSet custT="1"/>
      <dgm:spPr/>
      <dgm:t>
        <a:bodyPr/>
        <a:lstStyle/>
        <a:p>
          <a:endParaRPr lang="en-IN" sz="1400"/>
        </a:p>
      </dgm:t>
    </dgm:pt>
    <dgm:pt modelId="{DF0265D8-A2D7-4144-B8EA-5154892FADD5}" type="sibTrans" cxnId="{1AD2D67F-6B6C-46E5-9959-41781C2BDD5D}">
      <dgm:prSet/>
      <dgm:spPr/>
      <dgm:t>
        <a:bodyPr/>
        <a:lstStyle/>
        <a:p>
          <a:endParaRPr lang="en-IN" sz="1400"/>
        </a:p>
      </dgm:t>
    </dgm:pt>
    <dgm:pt modelId="{81332EF1-F3AE-4576-86AB-1D7235EB8281}">
      <dgm:prSet custT="1"/>
      <dgm:spPr/>
      <dgm:t>
        <a:bodyPr/>
        <a:lstStyle/>
        <a:p>
          <a:r>
            <a:rPr lang="en-US" sz="1400" b="0" i="0" dirty="0" err="1">
              <a:effectLst/>
            </a:rPr>
            <a:t>JsonResult</a:t>
          </a:r>
          <a:endParaRPr lang="en-IN" sz="1400" dirty="0"/>
        </a:p>
      </dgm:t>
    </dgm:pt>
    <dgm:pt modelId="{E6FDAFED-A644-45AF-8546-865C03F08EF0}" type="parTrans" cxnId="{1718E54D-B0C0-4587-B154-C37BF861B1D2}">
      <dgm:prSet custT="1"/>
      <dgm:spPr/>
      <dgm:t>
        <a:bodyPr/>
        <a:lstStyle/>
        <a:p>
          <a:endParaRPr lang="en-IN" sz="1400"/>
        </a:p>
      </dgm:t>
    </dgm:pt>
    <dgm:pt modelId="{29576E85-E475-49C0-BFFE-2B6F5C72B17C}" type="sibTrans" cxnId="{1718E54D-B0C0-4587-B154-C37BF861B1D2}">
      <dgm:prSet/>
      <dgm:spPr/>
      <dgm:t>
        <a:bodyPr/>
        <a:lstStyle/>
        <a:p>
          <a:endParaRPr lang="en-IN" sz="1400"/>
        </a:p>
      </dgm:t>
    </dgm:pt>
    <dgm:pt modelId="{9534316E-E54D-4352-83CB-88A9CF88D432}">
      <dgm:prSet custT="1"/>
      <dgm:spPr/>
      <dgm:t>
        <a:bodyPr/>
        <a:lstStyle/>
        <a:p>
          <a:r>
            <a:rPr lang="en-US" sz="1400" b="0" i="0" dirty="0" err="1">
              <a:effectLst/>
            </a:rPr>
            <a:t>XmlResult</a:t>
          </a:r>
          <a:endParaRPr lang="en-IN" sz="1400" dirty="0"/>
        </a:p>
      </dgm:t>
    </dgm:pt>
    <dgm:pt modelId="{B9801753-19B1-4976-B19A-7E1767140611}" type="parTrans" cxnId="{372C4AB7-4126-4452-A99E-2A0D3D69927F}">
      <dgm:prSet custT="1"/>
      <dgm:spPr/>
      <dgm:t>
        <a:bodyPr/>
        <a:lstStyle/>
        <a:p>
          <a:endParaRPr lang="en-IN" sz="1400"/>
        </a:p>
      </dgm:t>
    </dgm:pt>
    <dgm:pt modelId="{4D4E241E-1C3F-4FC9-B833-52CA0F7DF71D}" type="sibTrans" cxnId="{372C4AB7-4126-4452-A99E-2A0D3D69927F}">
      <dgm:prSet/>
      <dgm:spPr/>
      <dgm:t>
        <a:bodyPr/>
        <a:lstStyle/>
        <a:p>
          <a:endParaRPr lang="en-IN" sz="1400"/>
        </a:p>
      </dgm:t>
    </dgm:pt>
    <dgm:pt modelId="{7E353457-7F07-4C9A-BBC0-6D1E5347A371}">
      <dgm:prSet custT="1"/>
      <dgm:spPr/>
      <dgm:t>
        <a:bodyPr/>
        <a:lstStyle/>
        <a:p>
          <a:r>
            <a:rPr lang="en-US" sz="1400" b="0" i="0" dirty="0" err="1">
              <a:effectLst/>
            </a:rPr>
            <a:t>FileStreamResult</a:t>
          </a:r>
          <a:endParaRPr lang="en-IN" sz="1400" dirty="0"/>
        </a:p>
      </dgm:t>
    </dgm:pt>
    <dgm:pt modelId="{E71953AA-1F8D-4E55-A3F1-4D038BED8A6D}" type="parTrans" cxnId="{3EA7E435-9CEF-4EBC-B8B8-296EF6F691CB}">
      <dgm:prSet custT="1"/>
      <dgm:spPr/>
      <dgm:t>
        <a:bodyPr/>
        <a:lstStyle/>
        <a:p>
          <a:endParaRPr lang="en-IN" sz="1400"/>
        </a:p>
      </dgm:t>
    </dgm:pt>
    <dgm:pt modelId="{3784529E-B4E5-4826-B72C-8FBF7CEE8B34}" type="sibTrans" cxnId="{3EA7E435-9CEF-4EBC-B8B8-296EF6F691CB}">
      <dgm:prSet/>
      <dgm:spPr/>
      <dgm:t>
        <a:bodyPr/>
        <a:lstStyle/>
        <a:p>
          <a:endParaRPr lang="en-IN" sz="1400"/>
        </a:p>
      </dgm:t>
    </dgm:pt>
    <dgm:pt modelId="{5320411B-5FAB-4F98-AEAE-1CDAAC248997}">
      <dgm:prSet custT="1"/>
      <dgm:spPr/>
      <dgm:t>
        <a:bodyPr/>
        <a:lstStyle/>
        <a:p>
          <a:r>
            <a:rPr lang="en-US" sz="1400" b="0" i="0" dirty="0" err="1">
              <a:effectLst/>
            </a:rPr>
            <a:t>EmptyResult</a:t>
          </a:r>
          <a:endParaRPr lang="en-IN" sz="1400" dirty="0"/>
        </a:p>
      </dgm:t>
    </dgm:pt>
    <dgm:pt modelId="{A34B7B4C-1048-4884-B640-38AA867A6BE8}" type="parTrans" cxnId="{2E9C7E74-C921-450E-BE74-BE1497433234}">
      <dgm:prSet custT="1"/>
      <dgm:spPr/>
      <dgm:t>
        <a:bodyPr/>
        <a:lstStyle/>
        <a:p>
          <a:endParaRPr lang="en-IN" sz="1400"/>
        </a:p>
      </dgm:t>
    </dgm:pt>
    <dgm:pt modelId="{44E2D08A-1F56-418A-90D7-3C3B92BCD5C2}" type="sibTrans" cxnId="{2E9C7E74-C921-450E-BE74-BE1497433234}">
      <dgm:prSet/>
      <dgm:spPr/>
      <dgm:t>
        <a:bodyPr/>
        <a:lstStyle/>
        <a:p>
          <a:endParaRPr lang="en-IN" sz="1400"/>
        </a:p>
      </dgm:t>
    </dgm:pt>
    <dgm:pt modelId="{46E878E9-F5BA-4AF1-BA1A-50DC6C0356DE}">
      <dgm:prSet custT="1"/>
      <dgm:spPr/>
      <dgm:t>
        <a:bodyPr/>
        <a:lstStyle/>
        <a:p>
          <a:r>
            <a:rPr lang="en-US" sz="1400" b="0" i="0" dirty="0" err="1">
              <a:effectLst/>
            </a:rPr>
            <a:t>StatusCodeResult</a:t>
          </a:r>
          <a:endParaRPr lang="en-IN" sz="1400" dirty="0"/>
        </a:p>
      </dgm:t>
    </dgm:pt>
    <dgm:pt modelId="{E23AC954-179D-4B6A-9546-C04A26C8B51C}" type="parTrans" cxnId="{D30F0844-E3FB-4EF7-82EC-873B1CFB65A1}">
      <dgm:prSet custT="1"/>
      <dgm:spPr/>
      <dgm:t>
        <a:bodyPr/>
        <a:lstStyle/>
        <a:p>
          <a:endParaRPr lang="en-IN" sz="1400"/>
        </a:p>
      </dgm:t>
    </dgm:pt>
    <dgm:pt modelId="{717C17BD-C66D-4CB9-A22E-A8721DC3DC78}" type="sibTrans" cxnId="{D30F0844-E3FB-4EF7-82EC-873B1CFB65A1}">
      <dgm:prSet/>
      <dgm:spPr/>
      <dgm:t>
        <a:bodyPr/>
        <a:lstStyle/>
        <a:p>
          <a:endParaRPr lang="en-IN" sz="1400"/>
        </a:p>
      </dgm:t>
    </dgm:pt>
    <dgm:pt modelId="{C53D43AA-4851-4143-A5AE-61E2EDAE80D7}">
      <dgm:prSet custT="1"/>
      <dgm:spPr/>
      <dgm:t>
        <a:bodyPr/>
        <a:lstStyle/>
        <a:p>
          <a:r>
            <a:rPr lang="en-US" sz="1400" b="0" i="0" dirty="0" err="1">
              <a:effectLst/>
            </a:rPr>
            <a:t>RedirectResult</a:t>
          </a:r>
          <a:endParaRPr lang="en-IN" sz="1400" dirty="0"/>
        </a:p>
      </dgm:t>
    </dgm:pt>
    <dgm:pt modelId="{C11B7851-1E0E-4D18-B450-801238314ADE}" type="parTrans" cxnId="{FF98508C-D7A7-433C-8DA8-7F36700CCFF4}">
      <dgm:prSet custT="1"/>
      <dgm:spPr/>
      <dgm:t>
        <a:bodyPr/>
        <a:lstStyle/>
        <a:p>
          <a:endParaRPr lang="en-IN" sz="1400"/>
        </a:p>
      </dgm:t>
    </dgm:pt>
    <dgm:pt modelId="{C16DE20B-A87D-47F7-A02C-AA422D5CDB65}" type="sibTrans" cxnId="{FF98508C-D7A7-433C-8DA8-7F36700CCFF4}">
      <dgm:prSet/>
      <dgm:spPr/>
      <dgm:t>
        <a:bodyPr/>
        <a:lstStyle/>
        <a:p>
          <a:endParaRPr lang="en-IN" sz="14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600" dirty="0"/>
            <a:t>Factory Design Patterns</a:t>
          </a:r>
        </a:p>
      </dgm:t>
    </dgm:pt>
    <dgm:pt modelId="{FC49BC32-D83D-4E3C-A726-55C9A872B1FC}" type="parTrans" cxnId="{0CF5C9E2-DDA5-4539-A9D8-B466D62A6458}">
      <dgm:prSet/>
      <dgm:spPr/>
      <dgm:t>
        <a:bodyPr/>
        <a:lstStyle/>
        <a:p>
          <a:endParaRPr lang="en-IN" sz="1600">
            <a:solidFill>
              <a:schemeClr val="bg1"/>
            </a:solidFill>
          </a:endParaRPr>
        </a:p>
      </dgm:t>
    </dgm:pt>
    <dgm:pt modelId="{14C00894-3273-4DF9-B96A-761358EA16ED}" type="sibTrans" cxnId="{0CF5C9E2-DDA5-4539-A9D8-B466D62A6458}">
      <dgm:prSet/>
      <dgm:spPr/>
      <dgm:t>
        <a:bodyPr/>
        <a:lstStyle/>
        <a:p>
          <a:endParaRPr lang="en-IN" sz="1600">
            <a:solidFill>
              <a:schemeClr val="bg1"/>
            </a:solidFill>
          </a:endParaRPr>
        </a:p>
      </dgm:t>
    </dgm:pt>
    <dgm:pt modelId="{43C34B18-C9C6-4383-B6D5-A6DED9533D41}">
      <dgm:prSet phldrT="[Text]" custT="1"/>
      <dgm:spPr/>
      <dgm:t>
        <a:bodyPr/>
        <a:lstStyle/>
        <a:p>
          <a:pPr>
            <a:buClr>
              <a:schemeClr val="accent2"/>
            </a:buClr>
            <a:buSzTx/>
            <a:buFont typeface="+mj-lt"/>
            <a:buAutoNum type="arabicPeriod"/>
          </a:pPr>
          <a:r>
            <a:rPr kumimoji="0" lang="en-US" sz="1600" b="0" i="0" u="none" strike="noStrike" cap="none" spc="0" normalizeH="0" baseline="0" noProof="0">
              <a:ln/>
              <a:effectLst/>
              <a:uLnTx/>
              <a:uFillTx/>
            </a:rPr>
            <a:t>Simple Factory</a:t>
          </a:r>
          <a:endParaRPr lang="en-IN" sz="1600" dirty="0"/>
        </a:p>
      </dgm:t>
    </dgm:pt>
    <dgm:pt modelId="{C5F90806-15EE-477D-83BA-97FCB2DC4B42}" type="parTrans" cxnId="{154CF337-BD70-4566-AFD3-FE6AD0D191D0}">
      <dgm:prSet/>
      <dgm:spPr/>
      <dgm:t>
        <a:bodyPr/>
        <a:lstStyle/>
        <a:p>
          <a:endParaRPr lang="en-IN" sz="1600">
            <a:solidFill>
              <a:schemeClr val="bg1"/>
            </a:solidFill>
          </a:endParaRPr>
        </a:p>
      </dgm:t>
    </dgm:pt>
    <dgm:pt modelId="{B47C9EBD-8B57-4DD6-B664-0102ADB34B8C}" type="sibTrans" cxnId="{154CF337-BD70-4566-AFD3-FE6AD0D191D0}">
      <dgm:prSet/>
      <dgm:spPr/>
      <dgm:t>
        <a:bodyPr/>
        <a:lstStyle/>
        <a:p>
          <a:endParaRPr lang="en-IN" sz="1600">
            <a:solidFill>
              <a:schemeClr val="bg1"/>
            </a:solidFill>
          </a:endParaRPr>
        </a:p>
      </dgm:t>
    </dgm:pt>
    <dgm:pt modelId="{FD9C2A9B-DC78-411D-A5F4-00FDF64D97E5}">
      <dgm:prSet phldrT="[Text]" custT="1"/>
      <dgm:spPr/>
      <dgm:t>
        <a:bodyPr/>
        <a:lstStyle/>
        <a:p>
          <a:r>
            <a:rPr lang="en-IN" sz="1600" dirty="0"/>
            <a:t>Factory Method</a:t>
          </a:r>
        </a:p>
      </dgm:t>
    </dgm:pt>
    <dgm:pt modelId="{1C47E75A-AB66-4F02-9BBD-9A6648C45D06}" type="parTrans" cxnId="{A6DA8735-A742-4F39-A3D6-44029D55DA43}">
      <dgm:prSet/>
      <dgm:spPr/>
      <dgm:t>
        <a:bodyPr/>
        <a:lstStyle/>
        <a:p>
          <a:endParaRPr lang="en-IN" sz="1600">
            <a:solidFill>
              <a:schemeClr val="bg1"/>
            </a:solidFill>
          </a:endParaRPr>
        </a:p>
      </dgm:t>
    </dgm:pt>
    <dgm:pt modelId="{D1BA16FC-DB69-4777-99E9-390C2FC3BD58}" type="sibTrans" cxnId="{A6DA8735-A742-4F39-A3D6-44029D55DA43}">
      <dgm:prSet/>
      <dgm:spPr/>
      <dgm:t>
        <a:bodyPr/>
        <a:lstStyle/>
        <a:p>
          <a:endParaRPr lang="en-IN" sz="1600">
            <a:solidFill>
              <a:schemeClr val="bg1"/>
            </a:solidFill>
          </a:endParaRPr>
        </a:p>
      </dgm:t>
    </dgm:pt>
    <dgm:pt modelId="{0971693F-F999-430D-9133-125B36A37FE4}">
      <dgm:prSet phldrT="[Text]" custT="1"/>
      <dgm:spPr/>
      <dgm:t>
        <a:bodyPr/>
        <a:lstStyle/>
        <a:p>
          <a:r>
            <a:rPr lang="en-IN" sz="1600" dirty="0"/>
            <a:t>Abstract Factory</a:t>
          </a:r>
        </a:p>
      </dgm:t>
    </dgm:pt>
    <dgm:pt modelId="{AA98B574-91E1-447D-9D15-523737A49729}" type="parTrans" cxnId="{97952B37-1A98-4399-863F-6BE833B6930C}">
      <dgm:prSet/>
      <dgm:spPr/>
      <dgm:t>
        <a:bodyPr/>
        <a:lstStyle/>
        <a:p>
          <a:endParaRPr lang="en-IN" sz="1600">
            <a:solidFill>
              <a:schemeClr val="bg1"/>
            </a:solidFill>
          </a:endParaRPr>
        </a:p>
      </dgm:t>
    </dgm:pt>
    <dgm:pt modelId="{211FBC01-7656-483A-8EA4-23F8AEA734C0}" type="sibTrans" cxnId="{97952B37-1A98-4399-863F-6BE833B6930C}">
      <dgm:prSet/>
      <dgm:spPr/>
      <dgm:t>
        <a:bodyPr/>
        <a:lstStyle/>
        <a:p>
          <a:endParaRPr lang="en-IN" sz="16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custScaleX="234017">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custScaleX="138927">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custScaleX="138927">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custScaleX="138927">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600" dirty="0"/>
            <a:t>Factory Design Patterns</a:t>
          </a:r>
        </a:p>
      </dgm:t>
    </dgm:pt>
    <dgm:pt modelId="{FC49BC32-D83D-4E3C-A726-55C9A872B1FC}" type="parTrans" cxnId="{0CF5C9E2-DDA5-4539-A9D8-B466D62A6458}">
      <dgm:prSet/>
      <dgm:spPr/>
      <dgm:t>
        <a:bodyPr/>
        <a:lstStyle/>
        <a:p>
          <a:endParaRPr lang="en-IN" sz="1600">
            <a:solidFill>
              <a:schemeClr val="bg1"/>
            </a:solidFill>
          </a:endParaRPr>
        </a:p>
      </dgm:t>
    </dgm:pt>
    <dgm:pt modelId="{14C00894-3273-4DF9-B96A-761358EA16ED}" type="sibTrans" cxnId="{0CF5C9E2-DDA5-4539-A9D8-B466D62A6458}">
      <dgm:prSet/>
      <dgm:spPr/>
      <dgm:t>
        <a:bodyPr/>
        <a:lstStyle/>
        <a:p>
          <a:endParaRPr lang="en-IN" sz="1600">
            <a:solidFill>
              <a:schemeClr val="bg1"/>
            </a:solidFill>
          </a:endParaRPr>
        </a:p>
      </dgm:t>
    </dgm:pt>
    <dgm:pt modelId="{43C34B18-C9C6-4383-B6D5-A6DED9533D41}">
      <dgm:prSet phldrT="[Text]" custT="1"/>
      <dgm:spPr>
        <a:solidFill>
          <a:schemeClr val="accent6">
            <a:lumMod val="60000"/>
            <a:lumOff val="40000"/>
          </a:schemeClr>
        </a:solidFill>
      </dgm:spPr>
      <dgm:t>
        <a:bodyPr/>
        <a:lstStyle/>
        <a:p>
          <a:pPr>
            <a:buClr>
              <a:schemeClr val="accent2"/>
            </a:buClr>
            <a:buSzTx/>
            <a:buFont typeface="+mj-lt"/>
            <a:buAutoNum type="arabicPeriod"/>
          </a:pPr>
          <a:r>
            <a:rPr kumimoji="0" lang="en-US" sz="1600" b="0" i="0" u="none" strike="noStrike" cap="none" spc="0" normalizeH="0" baseline="0" noProof="0">
              <a:ln/>
              <a:effectLst/>
              <a:uLnTx/>
              <a:uFillTx/>
            </a:rPr>
            <a:t>Simple Factory</a:t>
          </a:r>
          <a:endParaRPr lang="en-IN" sz="1600" dirty="0"/>
        </a:p>
      </dgm:t>
    </dgm:pt>
    <dgm:pt modelId="{C5F90806-15EE-477D-83BA-97FCB2DC4B42}" type="parTrans" cxnId="{154CF337-BD70-4566-AFD3-FE6AD0D191D0}">
      <dgm:prSet/>
      <dgm:spPr/>
      <dgm:t>
        <a:bodyPr/>
        <a:lstStyle/>
        <a:p>
          <a:endParaRPr lang="en-IN" sz="1600">
            <a:solidFill>
              <a:schemeClr val="bg1"/>
            </a:solidFill>
          </a:endParaRPr>
        </a:p>
      </dgm:t>
    </dgm:pt>
    <dgm:pt modelId="{B47C9EBD-8B57-4DD6-B664-0102ADB34B8C}" type="sibTrans" cxnId="{154CF337-BD70-4566-AFD3-FE6AD0D191D0}">
      <dgm:prSet/>
      <dgm:spPr/>
      <dgm:t>
        <a:bodyPr/>
        <a:lstStyle/>
        <a:p>
          <a:endParaRPr lang="en-IN" sz="1600">
            <a:solidFill>
              <a:schemeClr val="bg1"/>
            </a:solidFill>
          </a:endParaRPr>
        </a:p>
      </dgm:t>
    </dgm:pt>
    <dgm:pt modelId="{FD9C2A9B-DC78-411D-A5F4-00FDF64D97E5}">
      <dgm:prSet phldrT="[Text]" custT="1"/>
      <dgm:spPr/>
      <dgm:t>
        <a:bodyPr/>
        <a:lstStyle/>
        <a:p>
          <a:r>
            <a:rPr lang="en-IN" sz="1600" dirty="0"/>
            <a:t>Factory Method</a:t>
          </a:r>
        </a:p>
      </dgm:t>
    </dgm:pt>
    <dgm:pt modelId="{1C47E75A-AB66-4F02-9BBD-9A6648C45D06}" type="parTrans" cxnId="{A6DA8735-A742-4F39-A3D6-44029D55DA43}">
      <dgm:prSet/>
      <dgm:spPr/>
      <dgm:t>
        <a:bodyPr/>
        <a:lstStyle/>
        <a:p>
          <a:endParaRPr lang="en-IN" sz="1600">
            <a:solidFill>
              <a:schemeClr val="bg1"/>
            </a:solidFill>
          </a:endParaRPr>
        </a:p>
      </dgm:t>
    </dgm:pt>
    <dgm:pt modelId="{D1BA16FC-DB69-4777-99E9-390C2FC3BD58}" type="sibTrans" cxnId="{A6DA8735-A742-4F39-A3D6-44029D55DA43}">
      <dgm:prSet/>
      <dgm:spPr/>
      <dgm:t>
        <a:bodyPr/>
        <a:lstStyle/>
        <a:p>
          <a:endParaRPr lang="en-IN" sz="1600">
            <a:solidFill>
              <a:schemeClr val="bg1"/>
            </a:solidFill>
          </a:endParaRPr>
        </a:p>
      </dgm:t>
    </dgm:pt>
    <dgm:pt modelId="{0971693F-F999-430D-9133-125B36A37FE4}">
      <dgm:prSet phldrT="[Text]" custT="1"/>
      <dgm:spPr/>
      <dgm:t>
        <a:bodyPr/>
        <a:lstStyle/>
        <a:p>
          <a:r>
            <a:rPr lang="en-IN" sz="1600" dirty="0"/>
            <a:t>Abstract Factory</a:t>
          </a:r>
        </a:p>
      </dgm:t>
    </dgm:pt>
    <dgm:pt modelId="{AA98B574-91E1-447D-9D15-523737A49729}" type="parTrans" cxnId="{97952B37-1A98-4399-863F-6BE833B6930C}">
      <dgm:prSet/>
      <dgm:spPr/>
      <dgm:t>
        <a:bodyPr/>
        <a:lstStyle/>
        <a:p>
          <a:endParaRPr lang="en-IN" sz="1600">
            <a:solidFill>
              <a:schemeClr val="bg1"/>
            </a:solidFill>
          </a:endParaRPr>
        </a:p>
      </dgm:t>
    </dgm:pt>
    <dgm:pt modelId="{211FBC01-7656-483A-8EA4-23F8AEA734C0}" type="sibTrans" cxnId="{97952B37-1A98-4399-863F-6BE833B6930C}">
      <dgm:prSet/>
      <dgm:spPr/>
      <dgm:t>
        <a:bodyPr/>
        <a:lstStyle/>
        <a:p>
          <a:endParaRPr lang="en-IN" sz="16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custScaleX="224008">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custScaleX="138927">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custScaleX="138927">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custScaleX="138927">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BA830D-2D7C-4277-B4FD-F32C0CEE264A}"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8CC66E28-6574-4070-96BA-AFC032E5DBFC}">
      <dgm:prSet phldrT="[Text]" custT="1"/>
      <dgm:spPr/>
      <dgm:t>
        <a:bodyPr/>
        <a:lstStyle/>
        <a:p>
          <a:r>
            <a:rPr lang="en-IN" sz="2000" dirty="0"/>
            <a:t>Types of Classes</a:t>
          </a:r>
        </a:p>
      </dgm:t>
    </dgm:pt>
    <dgm:pt modelId="{364576B4-97C0-4C01-B8CB-E2D1DB0DEC10}" type="parTrans" cxnId="{639B15EC-7564-471F-BFED-DE9B9EC2AC19}">
      <dgm:prSet/>
      <dgm:spPr/>
      <dgm:t>
        <a:bodyPr/>
        <a:lstStyle/>
        <a:p>
          <a:endParaRPr lang="en-IN"/>
        </a:p>
      </dgm:t>
    </dgm:pt>
    <dgm:pt modelId="{70A7133D-0981-409D-9884-087275417A30}" type="sibTrans" cxnId="{639B15EC-7564-471F-BFED-DE9B9EC2AC19}">
      <dgm:prSet/>
      <dgm:spPr/>
      <dgm:t>
        <a:bodyPr/>
        <a:lstStyle/>
        <a:p>
          <a:endParaRPr lang="en-IN"/>
        </a:p>
      </dgm:t>
    </dgm:pt>
    <dgm:pt modelId="{969CA1FE-C0B2-4184-882B-2461E8003419}">
      <dgm:prSet phldrT="[Text]" custT="1"/>
      <dgm:spPr/>
      <dgm:t>
        <a:bodyPr/>
        <a:lstStyle/>
        <a:p>
          <a:r>
            <a:rPr lang="en-IN" sz="2000" dirty="0"/>
            <a:t>Abstract Class</a:t>
          </a:r>
        </a:p>
      </dgm:t>
    </dgm:pt>
    <dgm:pt modelId="{283CDAF8-EFBF-41CE-A9A5-E57219204A1A}" type="parTrans" cxnId="{3ED2F131-CCAF-4306-BBBA-999AC2EE1A78}">
      <dgm:prSet/>
      <dgm:spPr/>
      <dgm:t>
        <a:bodyPr/>
        <a:lstStyle/>
        <a:p>
          <a:endParaRPr lang="en-IN" sz="2000"/>
        </a:p>
      </dgm:t>
    </dgm:pt>
    <dgm:pt modelId="{BE6CD48F-47CE-4CA5-9CC0-FE403234DDA8}" type="sibTrans" cxnId="{3ED2F131-CCAF-4306-BBBA-999AC2EE1A78}">
      <dgm:prSet/>
      <dgm:spPr/>
      <dgm:t>
        <a:bodyPr/>
        <a:lstStyle/>
        <a:p>
          <a:endParaRPr lang="en-IN"/>
        </a:p>
      </dgm:t>
    </dgm:pt>
    <dgm:pt modelId="{8ECD7954-6EFB-458A-8DDE-E15336789977}">
      <dgm:prSet phldrT="[Text]" custT="1"/>
      <dgm:spPr/>
      <dgm:t>
        <a:bodyPr/>
        <a:lstStyle/>
        <a:p>
          <a:r>
            <a:rPr lang="en-IN" sz="2000" dirty="0"/>
            <a:t>Static Class</a:t>
          </a:r>
        </a:p>
      </dgm:t>
    </dgm:pt>
    <dgm:pt modelId="{1CA32EFE-7196-459A-BADC-9777494782E8}" type="parTrans" cxnId="{9F71A16D-4076-44C6-9ACA-F9DDAE2BE7EC}">
      <dgm:prSet/>
      <dgm:spPr/>
      <dgm:t>
        <a:bodyPr/>
        <a:lstStyle/>
        <a:p>
          <a:endParaRPr lang="en-IN" sz="2000"/>
        </a:p>
      </dgm:t>
    </dgm:pt>
    <dgm:pt modelId="{5D6F7ED4-B27D-417E-9E41-F1E06E80A5A7}" type="sibTrans" cxnId="{9F71A16D-4076-44C6-9ACA-F9DDAE2BE7EC}">
      <dgm:prSet/>
      <dgm:spPr/>
      <dgm:t>
        <a:bodyPr/>
        <a:lstStyle/>
        <a:p>
          <a:endParaRPr lang="en-IN"/>
        </a:p>
      </dgm:t>
    </dgm:pt>
    <dgm:pt modelId="{75B3D5A8-7B64-4ED1-8A89-294258BBB29D}">
      <dgm:prSet phldrT="[Text]" custT="1"/>
      <dgm:spPr/>
      <dgm:t>
        <a:bodyPr/>
        <a:lstStyle/>
        <a:p>
          <a:r>
            <a:rPr lang="en-IN" sz="2000" dirty="0"/>
            <a:t>Partial Class</a:t>
          </a:r>
        </a:p>
      </dgm:t>
    </dgm:pt>
    <dgm:pt modelId="{B78FF7D9-AC06-46A6-BF9B-5EB62CECECB8}" type="parTrans" cxnId="{232561CD-5B22-4837-B750-E8773ADDDD43}">
      <dgm:prSet/>
      <dgm:spPr/>
      <dgm:t>
        <a:bodyPr/>
        <a:lstStyle/>
        <a:p>
          <a:endParaRPr lang="en-IN" sz="2000"/>
        </a:p>
      </dgm:t>
    </dgm:pt>
    <dgm:pt modelId="{FAE806CF-F6EC-4DFD-8067-E8C0A412F824}" type="sibTrans" cxnId="{232561CD-5B22-4837-B750-E8773ADDDD43}">
      <dgm:prSet/>
      <dgm:spPr/>
      <dgm:t>
        <a:bodyPr/>
        <a:lstStyle/>
        <a:p>
          <a:endParaRPr lang="en-IN"/>
        </a:p>
      </dgm:t>
    </dgm:pt>
    <dgm:pt modelId="{E983EF6C-9B79-4D4F-AB13-161ADA84AB26}">
      <dgm:prSet custT="1"/>
      <dgm:spPr/>
      <dgm:t>
        <a:bodyPr/>
        <a:lstStyle/>
        <a:p>
          <a:r>
            <a:rPr lang="en-IN" sz="2000" dirty="0"/>
            <a:t>Sealed Class</a:t>
          </a:r>
        </a:p>
      </dgm:t>
    </dgm:pt>
    <dgm:pt modelId="{447A42CE-BE29-4593-B55B-2FB62C8BB64D}" type="parTrans" cxnId="{FC4CF764-4501-441A-BFD8-8BD6F4D91651}">
      <dgm:prSet/>
      <dgm:spPr/>
      <dgm:t>
        <a:bodyPr/>
        <a:lstStyle/>
        <a:p>
          <a:endParaRPr lang="en-IN" sz="2000"/>
        </a:p>
      </dgm:t>
    </dgm:pt>
    <dgm:pt modelId="{72359D1A-85DE-4166-8739-BE304FB76FFB}" type="sibTrans" cxnId="{FC4CF764-4501-441A-BFD8-8BD6F4D91651}">
      <dgm:prSet/>
      <dgm:spPr/>
      <dgm:t>
        <a:bodyPr/>
        <a:lstStyle/>
        <a:p>
          <a:endParaRPr lang="en-IN"/>
        </a:p>
      </dgm:t>
    </dgm:pt>
    <dgm:pt modelId="{EB51B1C1-1F2E-4253-8478-091248B79676}" type="pres">
      <dgm:prSet presAssocID="{89BA830D-2D7C-4277-B4FD-F32C0CEE264A}" presName="hierChild1" presStyleCnt="0">
        <dgm:presLayoutVars>
          <dgm:orgChart val="1"/>
          <dgm:chPref val="1"/>
          <dgm:dir/>
          <dgm:animOne val="branch"/>
          <dgm:animLvl val="lvl"/>
          <dgm:resizeHandles/>
        </dgm:presLayoutVars>
      </dgm:prSet>
      <dgm:spPr/>
    </dgm:pt>
    <dgm:pt modelId="{D166136D-ED0D-430B-B5E7-E36661D68604}" type="pres">
      <dgm:prSet presAssocID="{8CC66E28-6574-4070-96BA-AFC032E5DBFC}" presName="hierRoot1" presStyleCnt="0">
        <dgm:presLayoutVars>
          <dgm:hierBranch val="init"/>
        </dgm:presLayoutVars>
      </dgm:prSet>
      <dgm:spPr/>
    </dgm:pt>
    <dgm:pt modelId="{676583D5-663C-4328-BC4E-7E9E9DE3298D}" type="pres">
      <dgm:prSet presAssocID="{8CC66E28-6574-4070-96BA-AFC032E5DBFC}" presName="rootComposite1" presStyleCnt="0"/>
      <dgm:spPr/>
    </dgm:pt>
    <dgm:pt modelId="{A4D90F10-35BC-4DB8-9C75-D212100F0233}" type="pres">
      <dgm:prSet presAssocID="{8CC66E28-6574-4070-96BA-AFC032E5DBFC}" presName="rootText1" presStyleLbl="node0" presStyleIdx="0" presStyleCnt="1" custScaleX="199244" custScaleY="67508">
        <dgm:presLayoutVars>
          <dgm:chPref val="3"/>
        </dgm:presLayoutVars>
      </dgm:prSet>
      <dgm:spPr/>
    </dgm:pt>
    <dgm:pt modelId="{8E8A0CEF-7475-4657-9813-58B869728A7C}" type="pres">
      <dgm:prSet presAssocID="{8CC66E28-6574-4070-96BA-AFC032E5DBFC}" presName="rootConnector1" presStyleLbl="node1" presStyleIdx="0" presStyleCnt="0"/>
      <dgm:spPr/>
    </dgm:pt>
    <dgm:pt modelId="{635E877D-CEE2-4376-9A75-60D242E60BF5}" type="pres">
      <dgm:prSet presAssocID="{8CC66E28-6574-4070-96BA-AFC032E5DBFC}" presName="hierChild2" presStyleCnt="0"/>
      <dgm:spPr/>
    </dgm:pt>
    <dgm:pt modelId="{F36591E7-2165-4BF6-B64C-D3D1D53BCBD2}" type="pres">
      <dgm:prSet presAssocID="{283CDAF8-EFBF-41CE-A9A5-E57219204A1A}" presName="Name37" presStyleLbl="parChTrans1D2" presStyleIdx="0" presStyleCnt="4"/>
      <dgm:spPr/>
    </dgm:pt>
    <dgm:pt modelId="{1FAB01A6-3459-4A2E-AA40-1FA1DDC127CA}" type="pres">
      <dgm:prSet presAssocID="{969CA1FE-C0B2-4184-882B-2461E8003419}" presName="hierRoot2" presStyleCnt="0">
        <dgm:presLayoutVars>
          <dgm:hierBranch val="init"/>
        </dgm:presLayoutVars>
      </dgm:prSet>
      <dgm:spPr/>
    </dgm:pt>
    <dgm:pt modelId="{98498FA8-45EC-451A-90C4-9801EA34C0E4}" type="pres">
      <dgm:prSet presAssocID="{969CA1FE-C0B2-4184-882B-2461E8003419}" presName="rootComposite" presStyleCnt="0"/>
      <dgm:spPr/>
    </dgm:pt>
    <dgm:pt modelId="{D8D9A039-25E9-4786-B98E-9171AC534D61}" type="pres">
      <dgm:prSet presAssocID="{969CA1FE-C0B2-4184-882B-2461E8003419}" presName="rootText" presStyleLbl="node2" presStyleIdx="0" presStyleCnt="4">
        <dgm:presLayoutVars>
          <dgm:chPref val="3"/>
        </dgm:presLayoutVars>
      </dgm:prSet>
      <dgm:spPr/>
    </dgm:pt>
    <dgm:pt modelId="{9DDA4115-859B-4CAE-B2A8-988CB725C81D}" type="pres">
      <dgm:prSet presAssocID="{969CA1FE-C0B2-4184-882B-2461E8003419}" presName="rootConnector" presStyleLbl="node2" presStyleIdx="0" presStyleCnt="4"/>
      <dgm:spPr/>
    </dgm:pt>
    <dgm:pt modelId="{DBFE51D0-4EFF-4808-84DF-2B7BDB3EACE1}" type="pres">
      <dgm:prSet presAssocID="{969CA1FE-C0B2-4184-882B-2461E8003419}" presName="hierChild4" presStyleCnt="0"/>
      <dgm:spPr/>
    </dgm:pt>
    <dgm:pt modelId="{FE510BAD-485F-4F6A-A6AD-272CB9D392ED}" type="pres">
      <dgm:prSet presAssocID="{969CA1FE-C0B2-4184-882B-2461E8003419}" presName="hierChild5" presStyleCnt="0"/>
      <dgm:spPr/>
    </dgm:pt>
    <dgm:pt modelId="{D91AAE3B-05DF-442A-8ED6-F55D553AF9F3}" type="pres">
      <dgm:prSet presAssocID="{1CA32EFE-7196-459A-BADC-9777494782E8}" presName="Name37" presStyleLbl="parChTrans1D2" presStyleIdx="1" presStyleCnt="4"/>
      <dgm:spPr/>
    </dgm:pt>
    <dgm:pt modelId="{2F2E7B5D-3999-4D55-AEAE-1455E9861407}" type="pres">
      <dgm:prSet presAssocID="{8ECD7954-6EFB-458A-8DDE-E15336789977}" presName="hierRoot2" presStyleCnt="0">
        <dgm:presLayoutVars>
          <dgm:hierBranch val="init"/>
        </dgm:presLayoutVars>
      </dgm:prSet>
      <dgm:spPr/>
    </dgm:pt>
    <dgm:pt modelId="{15614AB0-DDFC-4EF9-8E6A-08B95E473E34}" type="pres">
      <dgm:prSet presAssocID="{8ECD7954-6EFB-458A-8DDE-E15336789977}" presName="rootComposite" presStyleCnt="0"/>
      <dgm:spPr/>
    </dgm:pt>
    <dgm:pt modelId="{14C26830-F1BD-4B05-BB54-8D49E8BA0126}" type="pres">
      <dgm:prSet presAssocID="{8ECD7954-6EFB-458A-8DDE-E15336789977}" presName="rootText" presStyleLbl="node2" presStyleIdx="1" presStyleCnt="4">
        <dgm:presLayoutVars>
          <dgm:chPref val="3"/>
        </dgm:presLayoutVars>
      </dgm:prSet>
      <dgm:spPr/>
    </dgm:pt>
    <dgm:pt modelId="{EB149EF3-44CF-48BA-B3C6-0208D06D7151}" type="pres">
      <dgm:prSet presAssocID="{8ECD7954-6EFB-458A-8DDE-E15336789977}" presName="rootConnector" presStyleLbl="node2" presStyleIdx="1" presStyleCnt="4"/>
      <dgm:spPr/>
    </dgm:pt>
    <dgm:pt modelId="{3A19D01D-416D-49F6-A555-081561AF9287}" type="pres">
      <dgm:prSet presAssocID="{8ECD7954-6EFB-458A-8DDE-E15336789977}" presName="hierChild4" presStyleCnt="0"/>
      <dgm:spPr/>
    </dgm:pt>
    <dgm:pt modelId="{611F08F4-91C6-4F71-A086-FC75DCF00876}" type="pres">
      <dgm:prSet presAssocID="{8ECD7954-6EFB-458A-8DDE-E15336789977}" presName="hierChild5" presStyleCnt="0"/>
      <dgm:spPr/>
    </dgm:pt>
    <dgm:pt modelId="{13C80CEC-899B-4BBB-942F-D03E0DAEB63A}" type="pres">
      <dgm:prSet presAssocID="{B78FF7D9-AC06-46A6-BF9B-5EB62CECECB8}" presName="Name37" presStyleLbl="parChTrans1D2" presStyleIdx="2" presStyleCnt="4"/>
      <dgm:spPr/>
    </dgm:pt>
    <dgm:pt modelId="{A15A2109-4338-4398-AABC-FCE801A84035}" type="pres">
      <dgm:prSet presAssocID="{75B3D5A8-7B64-4ED1-8A89-294258BBB29D}" presName="hierRoot2" presStyleCnt="0">
        <dgm:presLayoutVars>
          <dgm:hierBranch val="init"/>
        </dgm:presLayoutVars>
      </dgm:prSet>
      <dgm:spPr/>
    </dgm:pt>
    <dgm:pt modelId="{A285ABFC-8815-411C-90F3-4F1846EE2A4B}" type="pres">
      <dgm:prSet presAssocID="{75B3D5A8-7B64-4ED1-8A89-294258BBB29D}" presName="rootComposite" presStyleCnt="0"/>
      <dgm:spPr/>
    </dgm:pt>
    <dgm:pt modelId="{7611145F-5BBA-4B92-98E0-6C27816CD366}" type="pres">
      <dgm:prSet presAssocID="{75B3D5A8-7B64-4ED1-8A89-294258BBB29D}" presName="rootText" presStyleLbl="node2" presStyleIdx="2" presStyleCnt="4">
        <dgm:presLayoutVars>
          <dgm:chPref val="3"/>
        </dgm:presLayoutVars>
      </dgm:prSet>
      <dgm:spPr/>
    </dgm:pt>
    <dgm:pt modelId="{658E23E6-D542-4DCF-A14A-F26B428D4B35}" type="pres">
      <dgm:prSet presAssocID="{75B3D5A8-7B64-4ED1-8A89-294258BBB29D}" presName="rootConnector" presStyleLbl="node2" presStyleIdx="2" presStyleCnt="4"/>
      <dgm:spPr/>
    </dgm:pt>
    <dgm:pt modelId="{50109711-840F-42CE-B808-991792ED5428}" type="pres">
      <dgm:prSet presAssocID="{75B3D5A8-7B64-4ED1-8A89-294258BBB29D}" presName="hierChild4" presStyleCnt="0"/>
      <dgm:spPr/>
    </dgm:pt>
    <dgm:pt modelId="{FE68DC96-E7BB-4738-ADDB-A89E171D3448}" type="pres">
      <dgm:prSet presAssocID="{75B3D5A8-7B64-4ED1-8A89-294258BBB29D}" presName="hierChild5" presStyleCnt="0"/>
      <dgm:spPr/>
    </dgm:pt>
    <dgm:pt modelId="{3D9B7C65-633E-4DC0-AA42-33F8D4CA69CE}" type="pres">
      <dgm:prSet presAssocID="{447A42CE-BE29-4593-B55B-2FB62C8BB64D}" presName="Name37" presStyleLbl="parChTrans1D2" presStyleIdx="3" presStyleCnt="4"/>
      <dgm:spPr/>
    </dgm:pt>
    <dgm:pt modelId="{89538D4D-6F23-427A-B7A4-99FAC6A89A73}" type="pres">
      <dgm:prSet presAssocID="{E983EF6C-9B79-4D4F-AB13-161ADA84AB26}" presName="hierRoot2" presStyleCnt="0">
        <dgm:presLayoutVars>
          <dgm:hierBranch val="init"/>
        </dgm:presLayoutVars>
      </dgm:prSet>
      <dgm:spPr/>
    </dgm:pt>
    <dgm:pt modelId="{94E181A8-DEA0-4E6C-A929-168F6F35AABE}" type="pres">
      <dgm:prSet presAssocID="{E983EF6C-9B79-4D4F-AB13-161ADA84AB26}" presName="rootComposite" presStyleCnt="0"/>
      <dgm:spPr/>
    </dgm:pt>
    <dgm:pt modelId="{BA482C2E-5A62-49F8-812A-715CA8B33055}" type="pres">
      <dgm:prSet presAssocID="{E983EF6C-9B79-4D4F-AB13-161ADA84AB26}" presName="rootText" presStyleLbl="node2" presStyleIdx="3" presStyleCnt="4">
        <dgm:presLayoutVars>
          <dgm:chPref val="3"/>
        </dgm:presLayoutVars>
      </dgm:prSet>
      <dgm:spPr/>
    </dgm:pt>
    <dgm:pt modelId="{0A8C2129-42D7-4743-A626-50E0AFCDBD59}" type="pres">
      <dgm:prSet presAssocID="{E983EF6C-9B79-4D4F-AB13-161ADA84AB26}" presName="rootConnector" presStyleLbl="node2" presStyleIdx="3" presStyleCnt="4"/>
      <dgm:spPr/>
    </dgm:pt>
    <dgm:pt modelId="{761825E6-28CD-4190-B232-23696678615D}" type="pres">
      <dgm:prSet presAssocID="{E983EF6C-9B79-4D4F-AB13-161ADA84AB26}" presName="hierChild4" presStyleCnt="0"/>
      <dgm:spPr/>
    </dgm:pt>
    <dgm:pt modelId="{2CC4568A-8499-497C-AD05-2CBB395E2325}" type="pres">
      <dgm:prSet presAssocID="{E983EF6C-9B79-4D4F-AB13-161ADA84AB26}" presName="hierChild5" presStyleCnt="0"/>
      <dgm:spPr/>
    </dgm:pt>
    <dgm:pt modelId="{66FD41EA-7E13-43D8-88FA-D7AAABD1B071}" type="pres">
      <dgm:prSet presAssocID="{8CC66E28-6574-4070-96BA-AFC032E5DBFC}" presName="hierChild3" presStyleCnt="0"/>
      <dgm:spPr/>
    </dgm:pt>
  </dgm:ptLst>
  <dgm:cxnLst>
    <dgm:cxn modelId="{2AD43E14-EBB0-45CF-A6CE-61C598A5B6C8}" type="presOf" srcId="{E983EF6C-9B79-4D4F-AB13-161ADA84AB26}" destId="{BA482C2E-5A62-49F8-812A-715CA8B33055}" srcOrd="0" destOrd="0" presId="urn:microsoft.com/office/officeart/2005/8/layout/orgChart1"/>
    <dgm:cxn modelId="{D13F4819-0337-4F6F-BD54-36C5D2BFE8DD}" type="presOf" srcId="{969CA1FE-C0B2-4184-882B-2461E8003419}" destId="{9DDA4115-859B-4CAE-B2A8-988CB725C81D}" srcOrd="1" destOrd="0" presId="urn:microsoft.com/office/officeart/2005/8/layout/orgChart1"/>
    <dgm:cxn modelId="{0FDB3023-8537-4FAF-A3F3-A940825CCD4B}" type="presOf" srcId="{1CA32EFE-7196-459A-BADC-9777494782E8}" destId="{D91AAE3B-05DF-442A-8ED6-F55D553AF9F3}" srcOrd="0" destOrd="0" presId="urn:microsoft.com/office/officeart/2005/8/layout/orgChart1"/>
    <dgm:cxn modelId="{77A32625-7139-427E-96F8-B0C01C873E8D}" type="presOf" srcId="{89BA830D-2D7C-4277-B4FD-F32C0CEE264A}" destId="{EB51B1C1-1F2E-4253-8478-091248B79676}" srcOrd="0" destOrd="0" presId="urn:microsoft.com/office/officeart/2005/8/layout/orgChart1"/>
    <dgm:cxn modelId="{3ED2F131-CCAF-4306-BBBA-999AC2EE1A78}" srcId="{8CC66E28-6574-4070-96BA-AFC032E5DBFC}" destId="{969CA1FE-C0B2-4184-882B-2461E8003419}" srcOrd="0" destOrd="0" parTransId="{283CDAF8-EFBF-41CE-A9A5-E57219204A1A}" sibTransId="{BE6CD48F-47CE-4CA5-9CC0-FE403234DDA8}"/>
    <dgm:cxn modelId="{5D62763B-1A1E-42C0-9232-7D92D2A4ACCB}" type="presOf" srcId="{8ECD7954-6EFB-458A-8DDE-E15336789977}" destId="{14C26830-F1BD-4B05-BB54-8D49E8BA0126}" srcOrd="0" destOrd="0" presId="urn:microsoft.com/office/officeart/2005/8/layout/orgChart1"/>
    <dgm:cxn modelId="{6FC4F55C-D960-4F9F-B7B1-A918E2434865}" type="presOf" srcId="{75B3D5A8-7B64-4ED1-8A89-294258BBB29D}" destId="{7611145F-5BBA-4B92-98E0-6C27816CD366}" srcOrd="0" destOrd="0" presId="urn:microsoft.com/office/officeart/2005/8/layout/orgChart1"/>
    <dgm:cxn modelId="{E46F8A60-C67C-4C25-8E04-254BEA072374}" type="presOf" srcId="{B78FF7D9-AC06-46A6-BF9B-5EB62CECECB8}" destId="{13C80CEC-899B-4BBB-942F-D03E0DAEB63A}" srcOrd="0" destOrd="0" presId="urn:microsoft.com/office/officeart/2005/8/layout/orgChart1"/>
    <dgm:cxn modelId="{FC4CF764-4501-441A-BFD8-8BD6F4D91651}" srcId="{8CC66E28-6574-4070-96BA-AFC032E5DBFC}" destId="{E983EF6C-9B79-4D4F-AB13-161ADA84AB26}" srcOrd="3" destOrd="0" parTransId="{447A42CE-BE29-4593-B55B-2FB62C8BB64D}" sibTransId="{72359D1A-85DE-4166-8739-BE304FB76FFB}"/>
    <dgm:cxn modelId="{5C0A3A46-980B-405C-869F-C198EC33781A}" type="presOf" srcId="{8CC66E28-6574-4070-96BA-AFC032E5DBFC}" destId="{8E8A0CEF-7475-4657-9813-58B869728A7C}" srcOrd="1" destOrd="0" presId="urn:microsoft.com/office/officeart/2005/8/layout/orgChart1"/>
    <dgm:cxn modelId="{9F71A16D-4076-44C6-9ACA-F9DDAE2BE7EC}" srcId="{8CC66E28-6574-4070-96BA-AFC032E5DBFC}" destId="{8ECD7954-6EFB-458A-8DDE-E15336789977}" srcOrd="1" destOrd="0" parTransId="{1CA32EFE-7196-459A-BADC-9777494782E8}" sibTransId="{5D6F7ED4-B27D-417E-9E41-F1E06E80A5A7}"/>
    <dgm:cxn modelId="{4631F96F-0FD9-4503-AF5D-9C3763B01D63}" type="presOf" srcId="{283CDAF8-EFBF-41CE-A9A5-E57219204A1A}" destId="{F36591E7-2165-4BF6-B64C-D3D1D53BCBD2}" srcOrd="0" destOrd="0" presId="urn:microsoft.com/office/officeart/2005/8/layout/orgChart1"/>
    <dgm:cxn modelId="{8A571550-F7D2-4A77-93A6-B7A8A13EEF5E}" type="presOf" srcId="{E983EF6C-9B79-4D4F-AB13-161ADA84AB26}" destId="{0A8C2129-42D7-4743-A626-50E0AFCDBD59}" srcOrd="1" destOrd="0" presId="urn:microsoft.com/office/officeart/2005/8/layout/orgChart1"/>
    <dgm:cxn modelId="{19DEC7C3-E1B3-4CB6-98DA-0D6C50B3B026}" type="presOf" srcId="{8CC66E28-6574-4070-96BA-AFC032E5DBFC}" destId="{A4D90F10-35BC-4DB8-9C75-D212100F0233}" srcOrd="0" destOrd="0" presId="urn:microsoft.com/office/officeart/2005/8/layout/orgChart1"/>
    <dgm:cxn modelId="{DDF28CC6-BCE0-4CB5-9B09-BC35A2015F6C}" type="presOf" srcId="{75B3D5A8-7B64-4ED1-8A89-294258BBB29D}" destId="{658E23E6-D542-4DCF-A14A-F26B428D4B35}" srcOrd="1" destOrd="0" presId="urn:microsoft.com/office/officeart/2005/8/layout/orgChart1"/>
    <dgm:cxn modelId="{232561CD-5B22-4837-B750-E8773ADDDD43}" srcId="{8CC66E28-6574-4070-96BA-AFC032E5DBFC}" destId="{75B3D5A8-7B64-4ED1-8A89-294258BBB29D}" srcOrd="2" destOrd="0" parTransId="{B78FF7D9-AC06-46A6-BF9B-5EB62CECECB8}" sibTransId="{FAE806CF-F6EC-4DFD-8067-E8C0A412F824}"/>
    <dgm:cxn modelId="{35B29AD9-C9C8-4D96-8C5F-2430A8387653}" type="presOf" srcId="{447A42CE-BE29-4593-B55B-2FB62C8BB64D}" destId="{3D9B7C65-633E-4DC0-AA42-33F8D4CA69CE}" srcOrd="0" destOrd="0" presId="urn:microsoft.com/office/officeart/2005/8/layout/orgChart1"/>
    <dgm:cxn modelId="{639B15EC-7564-471F-BFED-DE9B9EC2AC19}" srcId="{89BA830D-2D7C-4277-B4FD-F32C0CEE264A}" destId="{8CC66E28-6574-4070-96BA-AFC032E5DBFC}" srcOrd="0" destOrd="0" parTransId="{364576B4-97C0-4C01-B8CB-E2D1DB0DEC10}" sibTransId="{70A7133D-0981-409D-9884-087275417A30}"/>
    <dgm:cxn modelId="{84CF67F2-7B9E-4795-9634-DE5547629A22}" type="presOf" srcId="{969CA1FE-C0B2-4184-882B-2461E8003419}" destId="{D8D9A039-25E9-4786-B98E-9171AC534D61}" srcOrd="0" destOrd="0" presId="urn:microsoft.com/office/officeart/2005/8/layout/orgChart1"/>
    <dgm:cxn modelId="{02E17FFA-B253-4C94-9E93-4B8022A0DC29}" type="presOf" srcId="{8ECD7954-6EFB-458A-8DDE-E15336789977}" destId="{EB149EF3-44CF-48BA-B3C6-0208D06D7151}" srcOrd="1" destOrd="0" presId="urn:microsoft.com/office/officeart/2005/8/layout/orgChart1"/>
    <dgm:cxn modelId="{D1FF8069-1D1D-4F2A-82A6-583B8B581C57}" type="presParOf" srcId="{EB51B1C1-1F2E-4253-8478-091248B79676}" destId="{D166136D-ED0D-430B-B5E7-E36661D68604}" srcOrd="0" destOrd="0" presId="urn:microsoft.com/office/officeart/2005/8/layout/orgChart1"/>
    <dgm:cxn modelId="{CA91DB89-B07A-4B6B-8A27-05B350765E9F}" type="presParOf" srcId="{D166136D-ED0D-430B-B5E7-E36661D68604}" destId="{676583D5-663C-4328-BC4E-7E9E9DE3298D}" srcOrd="0" destOrd="0" presId="urn:microsoft.com/office/officeart/2005/8/layout/orgChart1"/>
    <dgm:cxn modelId="{9D85162F-4DCC-450D-81DF-2EFA023EE7E3}" type="presParOf" srcId="{676583D5-663C-4328-BC4E-7E9E9DE3298D}" destId="{A4D90F10-35BC-4DB8-9C75-D212100F0233}" srcOrd="0" destOrd="0" presId="urn:microsoft.com/office/officeart/2005/8/layout/orgChart1"/>
    <dgm:cxn modelId="{B8790CEC-2A9E-4847-96CC-83F549E09AAC}" type="presParOf" srcId="{676583D5-663C-4328-BC4E-7E9E9DE3298D}" destId="{8E8A0CEF-7475-4657-9813-58B869728A7C}" srcOrd="1" destOrd="0" presId="urn:microsoft.com/office/officeart/2005/8/layout/orgChart1"/>
    <dgm:cxn modelId="{C18A7CFC-1466-4CB3-88D1-DEDE521F7082}" type="presParOf" srcId="{D166136D-ED0D-430B-B5E7-E36661D68604}" destId="{635E877D-CEE2-4376-9A75-60D242E60BF5}" srcOrd="1" destOrd="0" presId="urn:microsoft.com/office/officeart/2005/8/layout/orgChart1"/>
    <dgm:cxn modelId="{A28DB75E-9FB2-47B4-9CED-4CA09103796B}" type="presParOf" srcId="{635E877D-CEE2-4376-9A75-60D242E60BF5}" destId="{F36591E7-2165-4BF6-B64C-D3D1D53BCBD2}" srcOrd="0" destOrd="0" presId="urn:microsoft.com/office/officeart/2005/8/layout/orgChart1"/>
    <dgm:cxn modelId="{7246303B-CFFB-4F54-8921-9F8B32943673}" type="presParOf" srcId="{635E877D-CEE2-4376-9A75-60D242E60BF5}" destId="{1FAB01A6-3459-4A2E-AA40-1FA1DDC127CA}" srcOrd="1" destOrd="0" presId="urn:microsoft.com/office/officeart/2005/8/layout/orgChart1"/>
    <dgm:cxn modelId="{337E2740-3C05-4BCA-99C8-FD5769D7DECC}" type="presParOf" srcId="{1FAB01A6-3459-4A2E-AA40-1FA1DDC127CA}" destId="{98498FA8-45EC-451A-90C4-9801EA34C0E4}" srcOrd="0" destOrd="0" presId="urn:microsoft.com/office/officeart/2005/8/layout/orgChart1"/>
    <dgm:cxn modelId="{296C233D-7996-4D33-BDE1-F0FF56EF2DDC}" type="presParOf" srcId="{98498FA8-45EC-451A-90C4-9801EA34C0E4}" destId="{D8D9A039-25E9-4786-B98E-9171AC534D61}" srcOrd="0" destOrd="0" presId="urn:microsoft.com/office/officeart/2005/8/layout/orgChart1"/>
    <dgm:cxn modelId="{63775F30-86F2-4A1A-9C47-C7F3620D7DE3}" type="presParOf" srcId="{98498FA8-45EC-451A-90C4-9801EA34C0E4}" destId="{9DDA4115-859B-4CAE-B2A8-988CB725C81D}" srcOrd="1" destOrd="0" presId="urn:microsoft.com/office/officeart/2005/8/layout/orgChart1"/>
    <dgm:cxn modelId="{B5DBDC37-4E9E-4991-ABA2-C5EB297E3436}" type="presParOf" srcId="{1FAB01A6-3459-4A2E-AA40-1FA1DDC127CA}" destId="{DBFE51D0-4EFF-4808-84DF-2B7BDB3EACE1}" srcOrd="1" destOrd="0" presId="urn:microsoft.com/office/officeart/2005/8/layout/orgChart1"/>
    <dgm:cxn modelId="{B2ECB857-AACB-4890-A150-252FE8742A45}" type="presParOf" srcId="{1FAB01A6-3459-4A2E-AA40-1FA1DDC127CA}" destId="{FE510BAD-485F-4F6A-A6AD-272CB9D392ED}" srcOrd="2" destOrd="0" presId="urn:microsoft.com/office/officeart/2005/8/layout/orgChart1"/>
    <dgm:cxn modelId="{9D0DA18E-7370-4020-A1B5-AB6815988BD7}" type="presParOf" srcId="{635E877D-CEE2-4376-9A75-60D242E60BF5}" destId="{D91AAE3B-05DF-442A-8ED6-F55D553AF9F3}" srcOrd="2" destOrd="0" presId="urn:microsoft.com/office/officeart/2005/8/layout/orgChart1"/>
    <dgm:cxn modelId="{6F433DB3-1190-42E0-9F1E-334CA8186CB7}" type="presParOf" srcId="{635E877D-CEE2-4376-9A75-60D242E60BF5}" destId="{2F2E7B5D-3999-4D55-AEAE-1455E9861407}" srcOrd="3" destOrd="0" presId="urn:microsoft.com/office/officeart/2005/8/layout/orgChart1"/>
    <dgm:cxn modelId="{AB9B3DDA-B019-4B6B-A3BC-25DF422D74B4}" type="presParOf" srcId="{2F2E7B5D-3999-4D55-AEAE-1455E9861407}" destId="{15614AB0-DDFC-4EF9-8E6A-08B95E473E34}" srcOrd="0" destOrd="0" presId="urn:microsoft.com/office/officeart/2005/8/layout/orgChart1"/>
    <dgm:cxn modelId="{62A0AD1D-6711-4315-BBE3-2A787256C6B0}" type="presParOf" srcId="{15614AB0-DDFC-4EF9-8E6A-08B95E473E34}" destId="{14C26830-F1BD-4B05-BB54-8D49E8BA0126}" srcOrd="0" destOrd="0" presId="urn:microsoft.com/office/officeart/2005/8/layout/orgChart1"/>
    <dgm:cxn modelId="{CF2971CB-A738-4684-A945-95E12424C722}" type="presParOf" srcId="{15614AB0-DDFC-4EF9-8E6A-08B95E473E34}" destId="{EB149EF3-44CF-48BA-B3C6-0208D06D7151}" srcOrd="1" destOrd="0" presId="urn:microsoft.com/office/officeart/2005/8/layout/orgChart1"/>
    <dgm:cxn modelId="{966C2A06-ED38-493B-A0C3-6CCE7A97D9C6}" type="presParOf" srcId="{2F2E7B5D-3999-4D55-AEAE-1455E9861407}" destId="{3A19D01D-416D-49F6-A555-081561AF9287}" srcOrd="1" destOrd="0" presId="urn:microsoft.com/office/officeart/2005/8/layout/orgChart1"/>
    <dgm:cxn modelId="{8187E07B-19F5-4312-80B8-83333349DB2C}" type="presParOf" srcId="{2F2E7B5D-3999-4D55-AEAE-1455E9861407}" destId="{611F08F4-91C6-4F71-A086-FC75DCF00876}" srcOrd="2" destOrd="0" presId="urn:microsoft.com/office/officeart/2005/8/layout/orgChart1"/>
    <dgm:cxn modelId="{CACE85EE-3B3A-4CF0-98E6-E15D0CF98D8F}" type="presParOf" srcId="{635E877D-CEE2-4376-9A75-60D242E60BF5}" destId="{13C80CEC-899B-4BBB-942F-D03E0DAEB63A}" srcOrd="4" destOrd="0" presId="urn:microsoft.com/office/officeart/2005/8/layout/orgChart1"/>
    <dgm:cxn modelId="{49AF9908-364B-4949-8DDF-475BDDFEB730}" type="presParOf" srcId="{635E877D-CEE2-4376-9A75-60D242E60BF5}" destId="{A15A2109-4338-4398-AABC-FCE801A84035}" srcOrd="5" destOrd="0" presId="urn:microsoft.com/office/officeart/2005/8/layout/orgChart1"/>
    <dgm:cxn modelId="{1F791794-B77D-41B3-96CE-CF569AC95211}" type="presParOf" srcId="{A15A2109-4338-4398-AABC-FCE801A84035}" destId="{A285ABFC-8815-411C-90F3-4F1846EE2A4B}" srcOrd="0" destOrd="0" presId="urn:microsoft.com/office/officeart/2005/8/layout/orgChart1"/>
    <dgm:cxn modelId="{F89935DC-0E8F-4B01-96FC-E04F9DB9C705}" type="presParOf" srcId="{A285ABFC-8815-411C-90F3-4F1846EE2A4B}" destId="{7611145F-5BBA-4B92-98E0-6C27816CD366}" srcOrd="0" destOrd="0" presId="urn:microsoft.com/office/officeart/2005/8/layout/orgChart1"/>
    <dgm:cxn modelId="{95E08760-8F3A-4B71-8122-BCC899F25EDB}" type="presParOf" srcId="{A285ABFC-8815-411C-90F3-4F1846EE2A4B}" destId="{658E23E6-D542-4DCF-A14A-F26B428D4B35}" srcOrd="1" destOrd="0" presId="urn:microsoft.com/office/officeart/2005/8/layout/orgChart1"/>
    <dgm:cxn modelId="{8D838424-E0D6-4117-904F-F7C6B34FCF66}" type="presParOf" srcId="{A15A2109-4338-4398-AABC-FCE801A84035}" destId="{50109711-840F-42CE-B808-991792ED5428}" srcOrd="1" destOrd="0" presId="urn:microsoft.com/office/officeart/2005/8/layout/orgChart1"/>
    <dgm:cxn modelId="{7F252EC9-B32F-4928-A2B9-2642BBCF09F6}" type="presParOf" srcId="{A15A2109-4338-4398-AABC-FCE801A84035}" destId="{FE68DC96-E7BB-4738-ADDB-A89E171D3448}" srcOrd="2" destOrd="0" presId="urn:microsoft.com/office/officeart/2005/8/layout/orgChart1"/>
    <dgm:cxn modelId="{7E7CC078-9AF4-43DF-A838-A80082CEA9E2}" type="presParOf" srcId="{635E877D-CEE2-4376-9A75-60D242E60BF5}" destId="{3D9B7C65-633E-4DC0-AA42-33F8D4CA69CE}" srcOrd="6" destOrd="0" presId="urn:microsoft.com/office/officeart/2005/8/layout/orgChart1"/>
    <dgm:cxn modelId="{DC46060A-541D-4D19-8763-F422EDBC33F8}" type="presParOf" srcId="{635E877D-CEE2-4376-9A75-60D242E60BF5}" destId="{89538D4D-6F23-427A-B7A4-99FAC6A89A73}" srcOrd="7" destOrd="0" presId="urn:microsoft.com/office/officeart/2005/8/layout/orgChart1"/>
    <dgm:cxn modelId="{89B66C02-4B84-4FCF-A5BF-D5C1DA285237}" type="presParOf" srcId="{89538D4D-6F23-427A-B7A4-99FAC6A89A73}" destId="{94E181A8-DEA0-4E6C-A929-168F6F35AABE}" srcOrd="0" destOrd="0" presId="urn:microsoft.com/office/officeart/2005/8/layout/orgChart1"/>
    <dgm:cxn modelId="{34160D6E-1E07-4DEC-866A-2ED12E40AA1F}" type="presParOf" srcId="{94E181A8-DEA0-4E6C-A929-168F6F35AABE}" destId="{BA482C2E-5A62-49F8-812A-715CA8B33055}" srcOrd="0" destOrd="0" presId="urn:microsoft.com/office/officeart/2005/8/layout/orgChart1"/>
    <dgm:cxn modelId="{60F92279-3462-4EFA-8E65-6A781256E568}" type="presParOf" srcId="{94E181A8-DEA0-4E6C-A929-168F6F35AABE}" destId="{0A8C2129-42D7-4743-A626-50E0AFCDBD59}" srcOrd="1" destOrd="0" presId="urn:microsoft.com/office/officeart/2005/8/layout/orgChart1"/>
    <dgm:cxn modelId="{FF68A433-2B91-4F88-96AC-05A6476880C6}" type="presParOf" srcId="{89538D4D-6F23-427A-B7A4-99FAC6A89A73}" destId="{761825E6-28CD-4190-B232-23696678615D}" srcOrd="1" destOrd="0" presId="urn:microsoft.com/office/officeart/2005/8/layout/orgChart1"/>
    <dgm:cxn modelId="{FFA9C8DB-506E-4AE2-BAF0-76F5F96CE561}" type="presParOf" srcId="{89538D4D-6F23-427A-B7A4-99FAC6A89A73}" destId="{2CC4568A-8499-497C-AD05-2CBB395E2325}" srcOrd="2" destOrd="0" presId="urn:microsoft.com/office/officeart/2005/8/layout/orgChart1"/>
    <dgm:cxn modelId="{8C861378-F6E1-4B2C-8917-81D2DBD5CFD0}" type="presParOf" srcId="{D166136D-ED0D-430B-B5E7-E36661D68604}" destId="{66FD41EA-7E13-43D8-88FA-D7AAABD1B07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EB5C4-49C3-44B6-ABDB-4F42ACC46E65}" type="doc">
      <dgm:prSet loTypeId="urn:microsoft.com/office/officeart/2008/layout/HorizontalMultiLevelHierarchy" loCatId="hierarchy" qsTypeId="urn:microsoft.com/office/officeart/2005/8/quickstyle/3d1" qsCatId="3D" csTypeId="urn:microsoft.com/office/officeart/2005/8/colors/colorful5" csCatId="colorful" phldr="1"/>
      <dgm:spPr/>
      <dgm:t>
        <a:bodyPr/>
        <a:lstStyle/>
        <a:p>
          <a:endParaRPr lang="en-IN"/>
        </a:p>
      </dgm:t>
    </dgm:pt>
    <dgm:pt modelId="{8FA66E0D-CBA1-4534-8DCB-121DF36C0107}">
      <dgm:prSet phldrT="[Text]" custT="1"/>
      <dgm:spPr/>
      <dgm:t>
        <a:bodyPr/>
        <a:lstStyle/>
        <a:p>
          <a:r>
            <a:rPr lang="en-IN" sz="1600" dirty="0"/>
            <a:t>Types of Constructors</a:t>
          </a:r>
        </a:p>
      </dgm:t>
    </dgm:pt>
    <dgm:pt modelId="{9F148E5D-10AD-480C-9D89-9FE57F321429}" type="parTrans" cxnId="{FF0AD1AF-2C59-42ED-8AFB-2F24D25F952A}">
      <dgm:prSet/>
      <dgm:spPr/>
      <dgm:t>
        <a:bodyPr/>
        <a:lstStyle/>
        <a:p>
          <a:endParaRPr lang="en-IN" sz="1600"/>
        </a:p>
      </dgm:t>
    </dgm:pt>
    <dgm:pt modelId="{66BA2B2E-DA6E-4A9E-A1DC-8FABCA48CCBD}" type="sibTrans" cxnId="{FF0AD1AF-2C59-42ED-8AFB-2F24D25F952A}">
      <dgm:prSet/>
      <dgm:spPr/>
      <dgm:t>
        <a:bodyPr/>
        <a:lstStyle/>
        <a:p>
          <a:endParaRPr lang="en-IN" sz="1600"/>
        </a:p>
      </dgm:t>
    </dgm:pt>
    <dgm:pt modelId="{CEFD8821-7625-40D4-B393-CB87BA87DEEC}">
      <dgm:prSet phldrT="[Text]" custT="1"/>
      <dgm:spPr/>
      <dgm:t>
        <a:bodyPr lIns="36000"/>
        <a:lstStyle/>
        <a:p>
          <a:pPr>
            <a:buFont typeface="+mj-lt"/>
            <a:buAutoNum type="arabicPeriod"/>
          </a:pPr>
          <a:r>
            <a:rPr lang="en-IN" sz="1600" b="0" i="0" dirty="0"/>
            <a:t>Default Constructor</a:t>
          </a:r>
          <a:endParaRPr lang="en-IN" sz="1600" dirty="0"/>
        </a:p>
      </dgm:t>
    </dgm:pt>
    <dgm:pt modelId="{F43D5C50-A8D3-4A18-9BB4-09A4DB1FAF1B}" type="parTrans" cxnId="{FF799EFB-F5B7-4C52-917C-B8F389BCD91A}">
      <dgm:prSet/>
      <dgm:spPr/>
      <dgm:t>
        <a:bodyPr/>
        <a:lstStyle/>
        <a:p>
          <a:endParaRPr lang="en-IN" sz="1600"/>
        </a:p>
      </dgm:t>
    </dgm:pt>
    <dgm:pt modelId="{7283C2EA-6180-4BE8-9D50-F6ECC23E378B}" type="sibTrans" cxnId="{FF799EFB-F5B7-4C52-917C-B8F389BCD91A}">
      <dgm:prSet/>
      <dgm:spPr/>
      <dgm:t>
        <a:bodyPr/>
        <a:lstStyle/>
        <a:p>
          <a:endParaRPr lang="en-IN" sz="1600"/>
        </a:p>
      </dgm:t>
    </dgm:pt>
    <dgm:pt modelId="{8E84906A-D071-4F5A-B76B-CEF0DEDB5648}">
      <dgm:prSet phldrT="[Text]" custT="1"/>
      <dgm:spPr/>
      <dgm:t>
        <a:bodyPr lIns="36000"/>
        <a:lstStyle/>
        <a:p>
          <a:pPr>
            <a:buFont typeface="+mj-lt"/>
            <a:buAutoNum type="arabicPeriod"/>
          </a:pPr>
          <a:r>
            <a:rPr lang="en-IN" sz="1600" b="0" i="0" dirty="0"/>
            <a:t>Parameterized Constructor</a:t>
          </a:r>
          <a:endParaRPr lang="en-IN" sz="1600" dirty="0"/>
        </a:p>
      </dgm:t>
    </dgm:pt>
    <dgm:pt modelId="{36E5309F-6024-4CEC-B600-18C9CF77FDDD}" type="parTrans" cxnId="{21E9BCFD-FCDB-46E7-B38E-DCA7A170D6DE}">
      <dgm:prSet/>
      <dgm:spPr/>
      <dgm:t>
        <a:bodyPr/>
        <a:lstStyle/>
        <a:p>
          <a:endParaRPr lang="en-IN" sz="1600"/>
        </a:p>
      </dgm:t>
    </dgm:pt>
    <dgm:pt modelId="{25FDDB9E-BA06-4D33-AD16-056EC8BE3037}" type="sibTrans" cxnId="{21E9BCFD-FCDB-46E7-B38E-DCA7A170D6DE}">
      <dgm:prSet/>
      <dgm:spPr/>
      <dgm:t>
        <a:bodyPr/>
        <a:lstStyle/>
        <a:p>
          <a:endParaRPr lang="en-IN" sz="1600"/>
        </a:p>
      </dgm:t>
    </dgm:pt>
    <dgm:pt modelId="{5035B317-D3EB-48DC-B475-205838D64736}">
      <dgm:prSet phldrT="[Text]" custT="1"/>
      <dgm:spPr/>
      <dgm:t>
        <a:bodyPr lIns="36000"/>
        <a:lstStyle/>
        <a:p>
          <a:pPr>
            <a:buFont typeface="+mj-lt"/>
            <a:buAutoNum type="arabicPeriod"/>
          </a:pPr>
          <a:r>
            <a:rPr lang="en-IN" sz="1600" b="0" i="0" dirty="0"/>
            <a:t>Copy Constructor</a:t>
          </a:r>
          <a:endParaRPr lang="en-IN" sz="1600" dirty="0"/>
        </a:p>
      </dgm:t>
    </dgm:pt>
    <dgm:pt modelId="{F57B4408-4827-42C3-AA4A-9E313D8D3E1B}" type="parTrans" cxnId="{C3592CCC-F3A0-4A40-B927-292FAA597B8D}">
      <dgm:prSet/>
      <dgm:spPr/>
      <dgm:t>
        <a:bodyPr/>
        <a:lstStyle/>
        <a:p>
          <a:endParaRPr lang="en-IN" sz="1600"/>
        </a:p>
      </dgm:t>
    </dgm:pt>
    <dgm:pt modelId="{BCAB8278-1F43-4B4E-807E-DDBCDE1B7F05}" type="sibTrans" cxnId="{C3592CCC-F3A0-4A40-B927-292FAA597B8D}">
      <dgm:prSet/>
      <dgm:spPr/>
      <dgm:t>
        <a:bodyPr/>
        <a:lstStyle/>
        <a:p>
          <a:endParaRPr lang="en-IN" sz="1600"/>
        </a:p>
      </dgm:t>
    </dgm:pt>
    <dgm:pt modelId="{3B972536-0A32-4C2A-8F6A-2D8FB5717244}">
      <dgm:prSet custT="1"/>
      <dgm:spPr/>
      <dgm:t>
        <a:bodyPr lIns="36000"/>
        <a:lstStyle/>
        <a:p>
          <a:pPr>
            <a:buFont typeface="+mj-lt"/>
            <a:buAutoNum type="arabicPeriod"/>
          </a:pPr>
          <a:r>
            <a:rPr lang="en-IN" sz="1600" b="0" i="0" dirty="0"/>
            <a:t>Private Constructor </a:t>
          </a:r>
        </a:p>
      </dgm:t>
    </dgm:pt>
    <dgm:pt modelId="{A1AC034D-EE0C-4736-9230-C249870B0243}" type="parTrans" cxnId="{BCA48D8F-0113-4960-97A9-6EF0D49CF5D6}">
      <dgm:prSet/>
      <dgm:spPr/>
      <dgm:t>
        <a:bodyPr/>
        <a:lstStyle/>
        <a:p>
          <a:endParaRPr lang="en-IN" sz="1600"/>
        </a:p>
      </dgm:t>
    </dgm:pt>
    <dgm:pt modelId="{68946E08-8393-40A5-A5F4-42FF76F07D34}" type="sibTrans" cxnId="{BCA48D8F-0113-4960-97A9-6EF0D49CF5D6}">
      <dgm:prSet/>
      <dgm:spPr/>
      <dgm:t>
        <a:bodyPr/>
        <a:lstStyle/>
        <a:p>
          <a:endParaRPr lang="en-IN" sz="1600"/>
        </a:p>
      </dgm:t>
    </dgm:pt>
    <dgm:pt modelId="{604227FB-0226-4C8E-8DAF-87DC67AFFB26}">
      <dgm:prSet custT="1"/>
      <dgm:spPr/>
      <dgm:t>
        <a:bodyPr lIns="36000"/>
        <a:lstStyle/>
        <a:p>
          <a:pPr>
            <a:buFont typeface="+mj-lt"/>
            <a:buAutoNum type="arabicPeriod"/>
          </a:pPr>
          <a:r>
            <a:rPr lang="en-IN" sz="1600" b="0" i="0" dirty="0"/>
            <a:t>Static Constructor</a:t>
          </a:r>
        </a:p>
      </dgm:t>
    </dgm:pt>
    <dgm:pt modelId="{82C211C9-B285-4A1A-9BEF-C33A6F877321}" type="parTrans" cxnId="{165C6316-C9BD-4563-AFF6-55334A2D2731}">
      <dgm:prSet/>
      <dgm:spPr/>
      <dgm:t>
        <a:bodyPr/>
        <a:lstStyle/>
        <a:p>
          <a:endParaRPr lang="en-IN" sz="1600"/>
        </a:p>
      </dgm:t>
    </dgm:pt>
    <dgm:pt modelId="{2A0E3152-3E57-4E3B-8418-145282694A03}" type="sibTrans" cxnId="{165C6316-C9BD-4563-AFF6-55334A2D2731}">
      <dgm:prSet/>
      <dgm:spPr/>
      <dgm:t>
        <a:bodyPr/>
        <a:lstStyle/>
        <a:p>
          <a:endParaRPr lang="en-IN" sz="1600"/>
        </a:p>
      </dgm:t>
    </dgm:pt>
    <dgm:pt modelId="{463EA29E-9B8B-4D9C-94C4-1705FABA907D}" type="pres">
      <dgm:prSet presAssocID="{B31EB5C4-49C3-44B6-ABDB-4F42ACC46E65}" presName="Name0" presStyleCnt="0">
        <dgm:presLayoutVars>
          <dgm:chPref val="1"/>
          <dgm:dir/>
          <dgm:animOne val="branch"/>
          <dgm:animLvl val="lvl"/>
          <dgm:resizeHandles val="exact"/>
        </dgm:presLayoutVars>
      </dgm:prSet>
      <dgm:spPr/>
    </dgm:pt>
    <dgm:pt modelId="{D4ABF94F-B4A6-4E51-8842-0AD42FA40F68}" type="pres">
      <dgm:prSet presAssocID="{8FA66E0D-CBA1-4534-8DCB-121DF36C0107}" presName="root1" presStyleCnt="0"/>
      <dgm:spPr/>
    </dgm:pt>
    <dgm:pt modelId="{5F9A71F0-E7F0-4E50-914E-D1536995B4A5}" type="pres">
      <dgm:prSet presAssocID="{8FA66E0D-CBA1-4534-8DCB-121DF36C0107}" presName="LevelOneTextNode" presStyleLbl="node0" presStyleIdx="0" presStyleCnt="1">
        <dgm:presLayoutVars>
          <dgm:chPref val="3"/>
        </dgm:presLayoutVars>
      </dgm:prSet>
      <dgm:spPr/>
    </dgm:pt>
    <dgm:pt modelId="{14E1B924-E01B-4B7B-8E99-C628345C2DF5}" type="pres">
      <dgm:prSet presAssocID="{8FA66E0D-CBA1-4534-8DCB-121DF36C0107}" presName="level2hierChild" presStyleCnt="0"/>
      <dgm:spPr/>
    </dgm:pt>
    <dgm:pt modelId="{73A7A69D-DCDB-4C63-8C42-46B048168F97}" type="pres">
      <dgm:prSet presAssocID="{F43D5C50-A8D3-4A18-9BB4-09A4DB1FAF1B}" presName="conn2-1" presStyleLbl="parChTrans1D2" presStyleIdx="0" presStyleCnt="5"/>
      <dgm:spPr/>
    </dgm:pt>
    <dgm:pt modelId="{018C06B9-5847-47C6-9D21-2B5445EE102D}" type="pres">
      <dgm:prSet presAssocID="{F43D5C50-A8D3-4A18-9BB4-09A4DB1FAF1B}" presName="connTx" presStyleLbl="parChTrans1D2" presStyleIdx="0" presStyleCnt="5"/>
      <dgm:spPr/>
    </dgm:pt>
    <dgm:pt modelId="{448E421C-B715-4BE6-A8D9-7C6E94972C87}" type="pres">
      <dgm:prSet presAssocID="{CEFD8821-7625-40D4-B393-CB87BA87DEEC}" presName="root2" presStyleCnt="0"/>
      <dgm:spPr/>
    </dgm:pt>
    <dgm:pt modelId="{1CF286B1-C591-4281-824B-606FBB7BDB67}" type="pres">
      <dgm:prSet presAssocID="{CEFD8821-7625-40D4-B393-CB87BA87DEEC}" presName="LevelTwoTextNode" presStyleLbl="node2" presStyleIdx="0" presStyleCnt="5">
        <dgm:presLayoutVars>
          <dgm:chPref val="3"/>
        </dgm:presLayoutVars>
      </dgm:prSet>
      <dgm:spPr/>
    </dgm:pt>
    <dgm:pt modelId="{6F205608-0073-455A-B84F-FBE530659A99}" type="pres">
      <dgm:prSet presAssocID="{CEFD8821-7625-40D4-B393-CB87BA87DEEC}" presName="level3hierChild" presStyleCnt="0"/>
      <dgm:spPr/>
    </dgm:pt>
    <dgm:pt modelId="{625375A8-4240-4D59-B0A0-1D7A11456B9A}" type="pres">
      <dgm:prSet presAssocID="{36E5309F-6024-4CEC-B600-18C9CF77FDDD}" presName="conn2-1" presStyleLbl="parChTrans1D2" presStyleIdx="1" presStyleCnt="5"/>
      <dgm:spPr/>
    </dgm:pt>
    <dgm:pt modelId="{94C8479D-9CA8-480D-8CFA-2B317FA7E5F1}" type="pres">
      <dgm:prSet presAssocID="{36E5309F-6024-4CEC-B600-18C9CF77FDDD}" presName="connTx" presStyleLbl="parChTrans1D2" presStyleIdx="1" presStyleCnt="5"/>
      <dgm:spPr/>
    </dgm:pt>
    <dgm:pt modelId="{419E7E6A-1DEE-41F9-AED5-2D04AF5250C4}" type="pres">
      <dgm:prSet presAssocID="{8E84906A-D071-4F5A-B76B-CEF0DEDB5648}" presName="root2" presStyleCnt="0"/>
      <dgm:spPr/>
    </dgm:pt>
    <dgm:pt modelId="{3630F99F-F6BA-4604-9284-1A3CC0E54D4D}" type="pres">
      <dgm:prSet presAssocID="{8E84906A-D071-4F5A-B76B-CEF0DEDB5648}" presName="LevelTwoTextNode" presStyleLbl="node2" presStyleIdx="1" presStyleCnt="5">
        <dgm:presLayoutVars>
          <dgm:chPref val="3"/>
        </dgm:presLayoutVars>
      </dgm:prSet>
      <dgm:spPr/>
    </dgm:pt>
    <dgm:pt modelId="{D6A2396E-55E3-4D26-A048-D77C20C8CEBF}" type="pres">
      <dgm:prSet presAssocID="{8E84906A-D071-4F5A-B76B-CEF0DEDB5648}" presName="level3hierChild" presStyleCnt="0"/>
      <dgm:spPr/>
    </dgm:pt>
    <dgm:pt modelId="{9471670E-0420-4C26-983A-1A2D5046115E}" type="pres">
      <dgm:prSet presAssocID="{F57B4408-4827-42C3-AA4A-9E313D8D3E1B}" presName="conn2-1" presStyleLbl="parChTrans1D2" presStyleIdx="2" presStyleCnt="5"/>
      <dgm:spPr/>
    </dgm:pt>
    <dgm:pt modelId="{7E7397D6-4BB6-4D1D-B718-F8791B132C17}" type="pres">
      <dgm:prSet presAssocID="{F57B4408-4827-42C3-AA4A-9E313D8D3E1B}" presName="connTx" presStyleLbl="parChTrans1D2" presStyleIdx="2" presStyleCnt="5"/>
      <dgm:spPr/>
    </dgm:pt>
    <dgm:pt modelId="{281B7B23-C54F-4A24-929F-A4A38E5299B7}" type="pres">
      <dgm:prSet presAssocID="{5035B317-D3EB-48DC-B475-205838D64736}" presName="root2" presStyleCnt="0"/>
      <dgm:spPr/>
    </dgm:pt>
    <dgm:pt modelId="{2D78926F-1258-4355-8D5A-4D44490669F4}" type="pres">
      <dgm:prSet presAssocID="{5035B317-D3EB-48DC-B475-205838D64736}" presName="LevelTwoTextNode" presStyleLbl="node2" presStyleIdx="2" presStyleCnt="5">
        <dgm:presLayoutVars>
          <dgm:chPref val="3"/>
        </dgm:presLayoutVars>
      </dgm:prSet>
      <dgm:spPr/>
    </dgm:pt>
    <dgm:pt modelId="{DAA7C56F-3884-4789-A6FF-0C3D66852652}" type="pres">
      <dgm:prSet presAssocID="{5035B317-D3EB-48DC-B475-205838D64736}" presName="level3hierChild" presStyleCnt="0"/>
      <dgm:spPr/>
    </dgm:pt>
    <dgm:pt modelId="{6F93FB19-C3AC-41B9-BAE7-AA9C662CAB8F}" type="pres">
      <dgm:prSet presAssocID="{82C211C9-B285-4A1A-9BEF-C33A6F877321}" presName="conn2-1" presStyleLbl="parChTrans1D2" presStyleIdx="3" presStyleCnt="5"/>
      <dgm:spPr/>
    </dgm:pt>
    <dgm:pt modelId="{EDF4DD51-68DC-4CC2-A01D-460A5097FF3C}" type="pres">
      <dgm:prSet presAssocID="{82C211C9-B285-4A1A-9BEF-C33A6F877321}" presName="connTx" presStyleLbl="parChTrans1D2" presStyleIdx="3" presStyleCnt="5"/>
      <dgm:spPr/>
    </dgm:pt>
    <dgm:pt modelId="{45866771-B514-4CB4-8473-4358E751D29D}" type="pres">
      <dgm:prSet presAssocID="{604227FB-0226-4C8E-8DAF-87DC67AFFB26}" presName="root2" presStyleCnt="0"/>
      <dgm:spPr/>
    </dgm:pt>
    <dgm:pt modelId="{27DA10AB-C303-426C-8A60-C4A4E1D9F772}" type="pres">
      <dgm:prSet presAssocID="{604227FB-0226-4C8E-8DAF-87DC67AFFB26}" presName="LevelTwoTextNode" presStyleLbl="node2" presStyleIdx="3" presStyleCnt="5">
        <dgm:presLayoutVars>
          <dgm:chPref val="3"/>
        </dgm:presLayoutVars>
      </dgm:prSet>
      <dgm:spPr/>
    </dgm:pt>
    <dgm:pt modelId="{527B5CC9-A277-4C18-A2D4-B5A3C1CE3BD0}" type="pres">
      <dgm:prSet presAssocID="{604227FB-0226-4C8E-8DAF-87DC67AFFB26}" presName="level3hierChild" presStyleCnt="0"/>
      <dgm:spPr/>
    </dgm:pt>
    <dgm:pt modelId="{B61C8492-1054-4A28-86E8-7D0D55E08FAD}" type="pres">
      <dgm:prSet presAssocID="{A1AC034D-EE0C-4736-9230-C249870B0243}" presName="conn2-1" presStyleLbl="parChTrans1D2" presStyleIdx="4" presStyleCnt="5"/>
      <dgm:spPr/>
    </dgm:pt>
    <dgm:pt modelId="{A4CF83A1-2B21-4BAF-A993-5ADFD8DF2744}" type="pres">
      <dgm:prSet presAssocID="{A1AC034D-EE0C-4736-9230-C249870B0243}" presName="connTx" presStyleLbl="parChTrans1D2" presStyleIdx="4" presStyleCnt="5"/>
      <dgm:spPr/>
    </dgm:pt>
    <dgm:pt modelId="{E0A0EBF9-6D2D-4653-9612-D3E6C6457EFD}" type="pres">
      <dgm:prSet presAssocID="{3B972536-0A32-4C2A-8F6A-2D8FB5717244}" presName="root2" presStyleCnt="0"/>
      <dgm:spPr/>
    </dgm:pt>
    <dgm:pt modelId="{CCEE8D88-749E-47B4-95C1-DD3EA07CD57E}" type="pres">
      <dgm:prSet presAssocID="{3B972536-0A32-4C2A-8F6A-2D8FB5717244}" presName="LevelTwoTextNode" presStyleLbl="node2" presStyleIdx="4" presStyleCnt="5">
        <dgm:presLayoutVars>
          <dgm:chPref val="3"/>
        </dgm:presLayoutVars>
      </dgm:prSet>
      <dgm:spPr/>
    </dgm:pt>
    <dgm:pt modelId="{25731F8B-B891-4E2A-A4CE-4968B2145E9B}" type="pres">
      <dgm:prSet presAssocID="{3B972536-0A32-4C2A-8F6A-2D8FB5717244}" presName="level3hierChild" presStyleCnt="0"/>
      <dgm:spPr/>
    </dgm:pt>
  </dgm:ptLst>
  <dgm:cxnLst>
    <dgm:cxn modelId="{09D29509-AFD2-450D-828C-4B9A8DB92A1C}" type="presOf" srcId="{F43D5C50-A8D3-4A18-9BB4-09A4DB1FAF1B}" destId="{73A7A69D-DCDB-4C63-8C42-46B048168F97}" srcOrd="0" destOrd="0" presId="urn:microsoft.com/office/officeart/2008/layout/HorizontalMultiLevelHierarchy"/>
    <dgm:cxn modelId="{165C6316-C9BD-4563-AFF6-55334A2D2731}" srcId="{8FA66E0D-CBA1-4534-8DCB-121DF36C0107}" destId="{604227FB-0226-4C8E-8DAF-87DC67AFFB26}" srcOrd="3" destOrd="0" parTransId="{82C211C9-B285-4A1A-9BEF-C33A6F877321}" sibTransId="{2A0E3152-3E57-4E3B-8418-145282694A03}"/>
    <dgm:cxn modelId="{827AFD31-7CA5-4E44-BD1D-8884180D5785}" type="presOf" srcId="{604227FB-0226-4C8E-8DAF-87DC67AFFB26}" destId="{27DA10AB-C303-426C-8A60-C4A4E1D9F772}" srcOrd="0" destOrd="0" presId="urn:microsoft.com/office/officeart/2008/layout/HorizontalMultiLevelHierarchy"/>
    <dgm:cxn modelId="{E600CA3F-8A26-4FCE-B2CB-894378DDB889}" type="presOf" srcId="{5035B317-D3EB-48DC-B475-205838D64736}" destId="{2D78926F-1258-4355-8D5A-4D44490669F4}" srcOrd="0" destOrd="0" presId="urn:microsoft.com/office/officeart/2008/layout/HorizontalMultiLevelHierarchy"/>
    <dgm:cxn modelId="{F62CBE40-62E2-4FAA-B3C8-00C813B7B0D0}" type="presOf" srcId="{F43D5C50-A8D3-4A18-9BB4-09A4DB1FAF1B}" destId="{018C06B9-5847-47C6-9D21-2B5445EE102D}" srcOrd="1" destOrd="0" presId="urn:microsoft.com/office/officeart/2008/layout/HorizontalMultiLevelHierarchy"/>
    <dgm:cxn modelId="{65A14445-D960-4F04-9176-390781965F02}" type="presOf" srcId="{36E5309F-6024-4CEC-B600-18C9CF77FDDD}" destId="{94C8479D-9CA8-480D-8CFA-2B317FA7E5F1}" srcOrd="1" destOrd="0" presId="urn:microsoft.com/office/officeart/2008/layout/HorizontalMultiLevelHierarchy"/>
    <dgm:cxn modelId="{B9D9F44B-F6AF-4A35-BCFA-8F266B0917F0}" type="presOf" srcId="{A1AC034D-EE0C-4736-9230-C249870B0243}" destId="{A4CF83A1-2B21-4BAF-A993-5ADFD8DF2744}" srcOrd="1" destOrd="0" presId="urn:microsoft.com/office/officeart/2008/layout/HorizontalMultiLevelHierarchy"/>
    <dgm:cxn modelId="{A797424F-AED6-4C91-B18E-7639F408FA71}" type="presOf" srcId="{36E5309F-6024-4CEC-B600-18C9CF77FDDD}" destId="{625375A8-4240-4D59-B0A0-1D7A11456B9A}" srcOrd="0" destOrd="0" presId="urn:microsoft.com/office/officeart/2008/layout/HorizontalMultiLevelHierarchy"/>
    <dgm:cxn modelId="{FCEF5581-CBA1-43EA-88B7-1BB0E54821A5}" type="presOf" srcId="{F57B4408-4827-42C3-AA4A-9E313D8D3E1B}" destId="{9471670E-0420-4C26-983A-1A2D5046115E}" srcOrd="0" destOrd="0" presId="urn:microsoft.com/office/officeart/2008/layout/HorizontalMultiLevelHierarchy"/>
    <dgm:cxn modelId="{43882689-37F9-42E2-8E4D-3E20594D06A2}" type="presOf" srcId="{82C211C9-B285-4A1A-9BEF-C33A6F877321}" destId="{EDF4DD51-68DC-4CC2-A01D-460A5097FF3C}" srcOrd="1" destOrd="0" presId="urn:microsoft.com/office/officeart/2008/layout/HorizontalMultiLevelHierarchy"/>
    <dgm:cxn modelId="{BCA48D8F-0113-4960-97A9-6EF0D49CF5D6}" srcId="{8FA66E0D-CBA1-4534-8DCB-121DF36C0107}" destId="{3B972536-0A32-4C2A-8F6A-2D8FB5717244}" srcOrd="4" destOrd="0" parTransId="{A1AC034D-EE0C-4736-9230-C249870B0243}" sibTransId="{68946E08-8393-40A5-A5F4-42FF76F07D34}"/>
    <dgm:cxn modelId="{E8B46B95-534C-4A42-A35F-6755C38DEB52}" type="presOf" srcId="{F57B4408-4827-42C3-AA4A-9E313D8D3E1B}" destId="{7E7397D6-4BB6-4D1D-B718-F8791B132C17}" srcOrd="1" destOrd="0" presId="urn:microsoft.com/office/officeart/2008/layout/HorizontalMultiLevelHierarchy"/>
    <dgm:cxn modelId="{B0C9A4A5-03A3-4EB2-9FB4-F5EE1E3B69FC}" type="presOf" srcId="{8FA66E0D-CBA1-4534-8DCB-121DF36C0107}" destId="{5F9A71F0-E7F0-4E50-914E-D1536995B4A5}" srcOrd="0" destOrd="0" presId="urn:microsoft.com/office/officeart/2008/layout/HorizontalMultiLevelHierarchy"/>
    <dgm:cxn modelId="{8D9E75AF-03BE-4B4E-88CB-266C1C25EEF3}" type="presOf" srcId="{82C211C9-B285-4A1A-9BEF-C33A6F877321}" destId="{6F93FB19-C3AC-41B9-BAE7-AA9C662CAB8F}" srcOrd="0" destOrd="0" presId="urn:microsoft.com/office/officeart/2008/layout/HorizontalMultiLevelHierarchy"/>
    <dgm:cxn modelId="{214E77AF-411D-4E04-AD48-62A71F55B57A}" type="presOf" srcId="{CEFD8821-7625-40D4-B393-CB87BA87DEEC}" destId="{1CF286B1-C591-4281-824B-606FBB7BDB67}" srcOrd="0" destOrd="0" presId="urn:microsoft.com/office/officeart/2008/layout/HorizontalMultiLevelHierarchy"/>
    <dgm:cxn modelId="{FF0AD1AF-2C59-42ED-8AFB-2F24D25F952A}" srcId="{B31EB5C4-49C3-44B6-ABDB-4F42ACC46E65}" destId="{8FA66E0D-CBA1-4534-8DCB-121DF36C0107}" srcOrd="0" destOrd="0" parTransId="{9F148E5D-10AD-480C-9D89-9FE57F321429}" sibTransId="{66BA2B2E-DA6E-4A9E-A1DC-8FABCA48CCBD}"/>
    <dgm:cxn modelId="{2D014BBE-A6FF-4A25-B58A-28F5F5212B4B}" type="presOf" srcId="{8E84906A-D071-4F5A-B76B-CEF0DEDB5648}" destId="{3630F99F-F6BA-4604-9284-1A3CC0E54D4D}" srcOrd="0" destOrd="0" presId="urn:microsoft.com/office/officeart/2008/layout/HorizontalMultiLevelHierarchy"/>
    <dgm:cxn modelId="{C3592CCC-F3A0-4A40-B927-292FAA597B8D}" srcId="{8FA66E0D-CBA1-4534-8DCB-121DF36C0107}" destId="{5035B317-D3EB-48DC-B475-205838D64736}" srcOrd="2" destOrd="0" parTransId="{F57B4408-4827-42C3-AA4A-9E313D8D3E1B}" sibTransId="{BCAB8278-1F43-4B4E-807E-DDBCDE1B7F05}"/>
    <dgm:cxn modelId="{D16D2AD7-99FF-4E43-8D42-D4D09E53F2C9}" type="presOf" srcId="{A1AC034D-EE0C-4736-9230-C249870B0243}" destId="{B61C8492-1054-4A28-86E8-7D0D55E08FAD}" srcOrd="0" destOrd="0" presId="urn:microsoft.com/office/officeart/2008/layout/HorizontalMultiLevelHierarchy"/>
    <dgm:cxn modelId="{9E2E84DB-5028-4CA4-9397-58C90C904944}" type="presOf" srcId="{3B972536-0A32-4C2A-8F6A-2D8FB5717244}" destId="{CCEE8D88-749E-47B4-95C1-DD3EA07CD57E}" srcOrd="0" destOrd="0" presId="urn:microsoft.com/office/officeart/2008/layout/HorizontalMultiLevelHierarchy"/>
    <dgm:cxn modelId="{DBE427F9-EF88-4C3C-803B-BDF691632489}" type="presOf" srcId="{B31EB5C4-49C3-44B6-ABDB-4F42ACC46E65}" destId="{463EA29E-9B8B-4D9C-94C4-1705FABA907D}" srcOrd="0" destOrd="0" presId="urn:microsoft.com/office/officeart/2008/layout/HorizontalMultiLevelHierarchy"/>
    <dgm:cxn modelId="{FF799EFB-F5B7-4C52-917C-B8F389BCD91A}" srcId="{8FA66E0D-CBA1-4534-8DCB-121DF36C0107}" destId="{CEFD8821-7625-40D4-B393-CB87BA87DEEC}" srcOrd="0" destOrd="0" parTransId="{F43D5C50-A8D3-4A18-9BB4-09A4DB1FAF1B}" sibTransId="{7283C2EA-6180-4BE8-9D50-F6ECC23E378B}"/>
    <dgm:cxn modelId="{21E9BCFD-FCDB-46E7-B38E-DCA7A170D6DE}" srcId="{8FA66E0D-CBA1-4534-8DCB-121DF36C0107}" destId="{8E84906A-D071-4F5A-B76B-CEF0DEDB5648}" srcOrd="1" destOrd="0" parTransId="{36E5309F-6024-4CEC-B600-18C9CF77FDDD}" sibTransId="{25FDDB9E-BA06-4D33-AD16-056EC8BE3037}"/>
    <dgm:cxn modelId="{44D14DF8-9E95-4C29-BB7E-14F4762A89EC}" type="presParOf" srcId="{463EA29E-9B8B-4D9C-94C4-1705FABA907D}" destId="{D4ABF94F-B4A6-4E51-8842-0AD42FA40F68}" srcOrd="0" destOrd="0" presId="urn:microsoft.com/office/officeart/2008/layout/HorizontalMultiLevelHierarchy"/>
    <dgm:cxn modelId="{DD6CA10E-56F4-4492-A515-FD961C5B83CF}" type="presParOf" srcId="{D4ABF94F-B4A6-4E51-8842-0AD42FA40F68}" destId="{5F9A71F0-E7F0-4E50-914E-D1536995B4A5}" srcOrd="0" destOrd="0" presId="urn:microsoft.com/office/officeart/2008/layout/HorizontalMultiLevelHierarchy"/>
    <dgm:cxn modelId="{95AE52EA-4535-429D-A182-69B382A79B83}" type="presParOf" srcId="{D4ABF94F-B4A6-4E51-8842-0AD42FA40F68}" destId="{14E1B924-E01B-4B7B-8E99-C628345C2DF5}" srcOrd="1" destOrd="0" presId="urn:microsoft.com/office/officeart/2008/layout/HorizontalMultiLevelHierarchy"/>
    <dgm:cxn modelId="{2104EBFE-E402-49DA-8C4B-C21745D9DF09}" type="presParOf" srcId="{14E1B924-E01B-4B7B-8E99-C628345C2DF5}" destId="{73A7A69D-DCDB-4C63-8C42-46B048168F97}" srcOrd="0" destOrd="0" presId="urn:microsoft.com/office/officeart/2008/layout/HorizontalMultiLevelHierarchy"/>
    <dgm:cxn modelId="{30D39A51-682B-43BA-B45D-D7C71E7471C8}" type="presParOf" srcId="{73A7A69D-DCDB-4C63-8C42-46B048168F97}" destId="{018C06B9-5847-47C6-9D21-2B5445EE102D}" srcOrd="0" destOrd="0" presId="urn:microsoft.com/office/officeart/2008/layout/HorizontalMultiLevelHierarchy"/>
    <dgm:cxn modelId="{B3FD67EA-FBB7-4071-AB8F-0A49EB3F7EB1}" type="presParOf" srcId="{14E1B924-E01B-4B7B-8E99-C628345C2DF5}" destId="{448E421C-B715-4BE6-A8D9-7C6E94972C87}" srcOrd="1" destOrd="0" presId="urn:microsoft.com/office/officeart/2008/layout/HorizontalMultiLevelHierarchy"/>
    <dgm:cxn modelId="{FDA9283F-2E7A-4DFD-B10A-A2E1D6388E6B}" type="presParOf" srcId="{448E421C-B715-4BE6-A8D9-7C6E94972C87}" destId="{1CF286B1-C591-4281-824B-606FBB7BDB67}" srcOrd="0" destOrd="0" presId="urn:microsoft.com/office/officeart/2008/layout/HorizontalMultiLevelHierarchy"/>
    <dgm:cxn modelId="{41851087-2F9E-40AA-A318-C5990CDAD50F}" type="presParOf" srcId="{448E421C-B715-4BE6-A8D9-7C6E94972C87}" destId="{6F205608-0073-455A-B84F-FBE530659A99}" srcOrd="1" destOrd="0" presId="urn:microsoft.com/office/officeart/2008/layout/HorizontalMultiLevelHierarchy"/>
    <dgm:cxn modelId="{F66FF234-49CC-409C-A26C-18C3A0D85EF4}" type="presParOf" srcId="{14E1B924-E01B-4B7B-8E99-C628345C2DF5}" destId="{625375A8-4240-4D59-B0A0-1D7A11456B9A}" srcOrd="2" destOrd="0" presId="urn:microsoft.com/office/officeart/2008/layout/HorizontalMultiLevelHierarchy"/>
    <dgm:cxn modelId="{85157963-22A1-496B-9FCA-0C0ED90E4CEA}" type="presParOf" srcId="{625375A8-4240-4D59-B0A0-1D7A11456B9A}" destId="{94C8479D-9CA8-480D-8CFA-2B317FA7E5F1}" srcOrd="0" destOrd="0" presId="urn:microsoft.com/office/officeart/2008/layout/HorizontalMultiLevelHierarchy"/>
    <dgm:cxn modelId="{760492FC-1C2F-41B8-AB24-FBBA92F11DBB}" type="presParOf" srcId="{14E1B924-E01B-4B7B-8E99-C628345C2DF5}" destId="{419E7E6A-1DEE-41F9-AED5-2D04AF5250C4}" srcOrd="3" destOrd="0" presId="urn:microsoft.com/office/officeart/2008/layout/HorizontalMultiLevelHierarchy"/>
    <dgm:cxn modelId="{6B35FDF6-CA77-4F3B-B97D-7E2A7B51369E}" type="presParOf" srcId="{419E7E6A-1DEE-41F9-AED5-2D04AF5250C4}" destId="{3630F99F-F6BA-4604-9284-1A3CC0E54D4D}" srcOrd="0" destOrd="0" presId="urn:microsoft.com/office/officeart/2008/layout/HorizontalMultiLevelHierarchy"/>
    <dgm:cxn modelId="{433D3860-B8D8-4261-B74C-195E5D09EB8D}" type="presParOf" srcId="{419E7E6A-1DEE-41F9-AED5-2D04AF5250C4}" destId="{D6A2396E-55E3-4D26-A048-D77C20C8CEBF}" srcOrd="1" destOrd="0" presId="urn:microsoft.com/office/officeart/2008/layout/HorizontalMultiLevelHierarchy"/>
    <dgm:cxn modelId="{2F94778E-2CAC-4AC3-A431-501CEED13C67}" type="presParOf" srcId="{14E1B924-E01B-4B7B-8E99-C628345C2DF5}" destId="{9471670E-0420-4C26-983A-1A2D5046115E}" srcOrd="4" destOrd="0" presId="urn:microsoft.com/office/officeart/2008/layout/HorizontalMultiLevelHierarchy"/>
    <dgm:cxn modelId="{AC725C2F-5B49-4479-8ED2-AEA500D3108C}" type="presParOf" srcId="{9471670E-0420-4C26-983A-1A2D5046115E}" destId="{7E7397D6-4BB6-4D1D-B718-F8791B132C17}" srcOrd="0" destOrd="0" presId="urn:microsoft.com/office/officeart/2008/layout/HorizontalMultiLevelHierarchy"/>
    <dgm:cxn modelId="{604E9905-0F3C-41D4-9923-473F14C28040}" type="presParOf" srcId="{14E1B924-E01B-4B7B-8E99-C628345C2DF5}" destId="{281B7B23-C54F-4A24-929F-A4A38E5299B7}" srcOrd="5" destOrd="0" presId="urn:microsoft.com/office/officeart/2008/layout/HorizontalMultiLevelHierarchy"/>
    <dgm:cxn modelId="{30207F3C-6D0D-4669-9BED-C3F76BFA2560}" type="presParOf" srcId="{281B7B23-C54F-4A24-929F-A4A38E5299B7}" destId="{2D78926F-1258-4355-8D5A-4D44490669F4}" srcOrd="0" destOrd="0" presId="urn:microsoft.com/office/officeart/2008/layout/HorizontalMultiLevelHierarchy"/>
    <dgm:cxn modelId="{3C16A0D8-997A-426A-8DD9-1E9321FEEBC0}" type="presParOf" srcId="{281B7B23-C54F-4A24-929F-A4A38E5299B7}" destId="{DAA7C56F-3884-4789-A6FF-0C3D66852652}" srcOrd="1" destOrd="0" presId="urn:microsoft.com/office/officeart/2008/layout/HorizontalMultiLevelHierarchy"/>
    <dgm:cxn modelId="{5DE05860-9280-450A-9466-3925C80B20D9}" type="presParOf" srcId="{14E1B924-E01B-4B7B-8E99-C628345C2DF5}" destId="{6F93FB19-C3AC-41B9-BAE7-AA9C662CAB8F}" srcOrd="6" destOrd="0" presId="urn:microsoft.com/office/officeart/2008/layout/HorizontalMultiLevelHierarchy"/>
    <dgm:cxn modelId="{B3AAFF03-115E-42C7-863F-677BD98B3EC7}" type="presParOf" srcId="{6F93FB19-C3AC-41B9-BAE7-AA9C662CAB8F}" destId="{EDF4DD51-68DC-4CC2-A01D-460A5097FF3C}" srcOrd="0" destOrd="0" presId="urn:microsoft.com/office/officeart/2008/layout/HorizontalMultiLevelHierarchy"/>
    <dgm:cxn modelId="{BC653011-2D6A-4338-B896-299B6C9D0143}" type="presParOf" srcId="{14E1B924-E01B-4B7B-8E99-C628345C2DF5}" destId="{45866771-B514-4CB4-8473-4358E751D29D}" srcOrd="7" destOrd="0" presId="urn:microsoft.com/office/officeart/2008/layout/HorizontalMultiLevelHierarchy"/>
    <dgm:cxn modelId="{A67F484E-C361-4A60-97A6-541B208BDDB2}" type="presParOf" srcId="{45866771-B514-4CB4-8473-4358E751D29D}" destId="{27DA10AB-C303-426C-8A60-C4A4E1D9F772}" srcOrd="0" destOrd="0" presId="urn:microsoft.com/office/officeart/2008/layout/HorizontalMultiLevelHierarchy"/>
    <dgm:cxn modelId="{228854EA-492B-447B-A7E8-8F22EC86AFB7}" type="presParOf" srcId="{45866771-B514-4CB4-8473-4358E751D29D}" destId="{527B5CC9-A277-4C18-A2D4-B5A3C1CE3BD0}" srcOrd="1" destOrd="0" presId="urn:microsoft.com/office/officeart/2008/layout/HorizontalMultiLevelHierarchy"/>
    <dgm:cxn modelId="{4E09616F-2E92-4C2E-9DE8-3FC4FBCDC51F}" type="presParOf" srcId="{14E1B924-E01B-4B7B-8E99-C628345C2DF5}" destId="{B61C8492-1054-4A28-86E8-7D0D55E08FAD}" srcOrd="8" destOrd="0" presId="urn:microsoft.com/office/officeart/2008/layout/HorizontalMultiLevelHierarchy"/>
    <dgm:cxn modelId="{52A18FA0-0CC1-4D39-8FFB-36557573D653}" type="presParOf" srcId="{B61C8492-1054-4A28-86E8-7D0D55E08FAD}" destId="{A4CF83A1-2B21-4BAF-A993-5ADFD8DF2744}" srcOrd="0" destOrd="0" presId="urn:microsoft.com/office/officeart/2008/layout/HorizontalMultiLevelHierarchy"/>
    <dgm:cxn modelId="{A2EFC5B5-11BE-4383-94C6-85C27D79EB40}" type="presParOf" srcId="{14E1B924-E01B-4B7B-8E99-C628345C2DF5}" destId="{E0A0EBF9-6D2D-4653-9612-D3E6C6457EFD}" srcOrd="9" destOrd="0" presId="urn:microsoft.com/office/officeart/2008/layout/HorizontalMultiLevelHierarchy"/>
    <dgm:cxn modelId="{B5A77FFC-CCCD-493F-AF37-E790915B91E0}" type="presParOf" srcId="{E0A0EBF9-6D2D-4653-9612-D3E6C6457EFD}" destId="{CCEE8D88-749E-47B4-95C1-DD3EA07CD57E}" srcOrd="0" destOrd="0" presId="urn:microsoft.com/office/officeart/2008/layout/HorizontalMultiLevelHierarchy"/>
    <dgm:cxn modelId="{9EE85BBC-80C2-48F0-AE0D-FDD99488A9F5}" type="presParOf" srcId="{E0A0EBF9-6D2D-4653-9612-D3E6C6457EFD}" destId="{25731F8B-B891-4E2A-A4CE-4968B2145E9B}" srcOrd="1" destOrd="0" presId="urn:microsoft.com/office/officeart/2008/layout/HorizontalMultiLevelHierarchy"/>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EB5C4-49C3-44B6-ABDB-4F42ACC46E65}"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8FA66E0D-CBA1-4534-8DCB-121DF36C0107}">
      <dgm:prSet phldrT="[Text]" custT="1"/>
      <dgm:spPr/>
      <dgm:t>
        <a:bodyPr/>
        <a:lstStyle/>
        <a:p>
          <a:r>
            <a:rPr lang="en-IN" sz="1800" dirty="0"/>
            <a:t>Types of Constructors</a:t>
          </a:r>
        </a:p>
      </dgm:t>
    </dgm:pt>
    <dgm:pt modelId="{9F148E5D-10AD-480C-9D89-9FE57F321429}" type="parTrans" cxnId="{FF0AD1AF-2C59-42ED-8AFB-2F24D25F952A}">
      <dgm:prSet/>
      <dgm:spPr/>
      <dgm:t>
        <a:bodyPr/>
        <a:lstStyle/>
        <a:p>
          <a:endParaRPr lang="en-IN"/>
        </a:p>
      </dgm:t>
    </dgm:pt>
    <dgm:pt modelId="{66BA2B2E-DA6E-4A9E-A1DC-8FABCA48CCBD}" type="sibTrans" cxnId="{FF0AD1AF-2C59-42ED-8AFB-2F24D25F952A}">
      <dgm:prSet/>
      <dgm:spPr/>
      <dgm:t>
        <a:bodyPr/>
        <a:lstStyle/>
        <a:p>
          <a:endParaRPr lang="en-IN"/>
        </a:p>
      </dgm:t>
    </dgm:pt>
    <dgm:pt modelId="{CEFD8821-7625-40D4-B393-CB87BA87DEEC}">
      <dgm:prSet phldrT="[Text]" custT="1"/>
      <dgm:spPr/>
      <dgm:t>
        <a:bodyPr lIns="36000"/>
        <a:lstStyle/>
        <a:p>
          <a:pPr>
            <a:buFont typeface="+mj-lt"/>
            <a:buAutoNum type="arabicPeriod"/>
          </a:pPr>
          <a:r>
            <a:rPr lang="en-IN" sz="1800" b="0" i="0" dirty="0"/>
            <a:t>Default Constructor</a:t>
          </a:r>
          <a:endParaRPr lang="en-IN" sz="1800" dirty="0"/>
        </a:p>
      </dgm:t>
    </dgm:pt>
    <dgm:pt modelId="{F43D5C50-A8D3-4A18-9BB4-09A4DB1FAF1B}" type="parTrans" cxnId="{FF799EFB-F5B7-4C52-917C-B8F389BCD91A}">
      <dgm:prSet/>
      <dgm:spPr/>
      <dgm:t>
        <a:bodyPr/>
        <a:lstStyle/>
        <a:p>
          <a:endParaRPr lang="en-IN" sz="1800"/>
        </a:p>
      </dgm:t>
    </dgm:pt>
    <dgm:pt modelId="{7283C2EA-6180-4BE8-9D50-F6ECC23E378B}" type="sibTrans" cxnId="{FF799EFB-F5B7-4C52-917C-B8F389BCD91A}">
      <dgm:prSet/>
      <dgm:spPr/>
      <dgm:t>
        <a:bodyPr/>
        <a:lstStyle/>
        <a:p>
          <a:endParaRPr lang="en-IN"/>
        </a:p>
      </dgm:t>
    </dgm:pt>
    <dgm:pt modelId="{8E84906A-D071-4F5A-B76B-CEF0DEDB5648}">
      <dgm:prSet phldrT="[Text]" custT="1"/>
      <dgm:spPr/>
      <dgm:t>
        <a:bodyPr lIns="36000"/>
        <a:lstStyle/>
        <a:p>
          <a:pPr>
            <a:buFont typeface="+mj-lt"/>
            <a:buAutoNum type="arabicPeriod"/>
          </a:pPr>
          <a:r>
            <a:rPr lang="en-IN" sz="1800" b="0" i="0" dirty="0"/>
            <a:t>Parameterized Constructor</a:t>
          </a:r>
          <a:endParaRPr lang="en-IN" sz="1800" dirty="0"/>
        </a:p>
      </dgm:t>
    </dgm:pt>
    <dgm:pt modelId="{36E5309F-6024-4CEC-B600-18C9CF77FDDD}" type="parTrans" cxnId="{21E9BCFD-FCDB-46E7-B38E-DCA7A170D6DE}">
      <dgm:prSet/>
      <dgm:spPr/>
      <dgm:t>
        <a:bodyPr/>
        <a:lstStyle/>
        <a:p>
          <a:endParaRPr lang="en-IN" sz="1800"/>
        </a:p>
      </dgm:t>
    </dgm:pt>
    <dgm:pt modelId="{25FDDB9E-BA06-4D33-AD16-056EC8BE3037}" type="sibTrans" cxnId="{21E9BCFD-FCDB-46E7-B38E-DCA7A170D6DE}">
      <dgm:prSet/>
      <dgm:spPr/>
      <dgm:t>
        <a:bodyPr/>
        <a:lstStyle/>
        <a:p>
          <a:endParaRPr lang="en-IN"/>
        </a:p>
      </dgm:t>
    </dgm:pt>
    <dgm:pt modelId="{5035B317-D3EB-48DC-B475-205838D64736}">
      <dgm:prSet phldrT="[Text]" custT="1"/>
      <dgm:spPr/>
      <dgm:t>
        <a:bodyPr lIns="36000"/>
        <a:lstStyle/>
        <a:p>
          <a:pPr>
            <a:buFont typeface="+mj-lt"/>
            <a:buAutoNum type="arabicPeriod"/>
          </a:pPr>
          <a:r>
            <a:rPr lang="en-IN" sz="1800" b="0" i="0" dirty="0"/>
            <a:t>Copy Constructor</a:t>
          </a:r>
          <a:endParaRPr lang="en-IN" sz="1800" dirty="0"/>
        </a:p>
      </dgm:t>
    </dgm:pt>
    <dgm:pt modelId="{F57B4408-4827-42C3-AA4A-9E313D8D3E1B}" type="parTrans" cxnId="{C3592CCC-F3A0-4A40-B927-292FAA597B8D}">
      <dgm:prSet/>
      <dgm:spPr/>
      <dgm:t>
        <a:bodyPr/>
        <a:lstStyle/>
        <a:p>
          <a:endParaRPr lang="en-IN" sz="1800"/>
        </a:p>
      </dgm:t>
    </dgm:pt>
    <dgm:pt modelId="{BCAB8278-1F43-4B4E-807E-DDBCDE1B7F05}" type="sibTrans" cxnId="{C3592CCC-F3A0-4A40-B927-292FAA597B8D}">
      <dgm:prSet/>
      <dgm:spPr/>
      <dgm:t>
        <a:bodyPr/>
        <a:lstStyle/>
        <a:p>
          <a:endParaRPr lang="en-IN"/>
        </a:p>
      </dgm:t>
    </dgm:pt>
    <dgm:pt modelId="{3B972536-0A32-4C2A-8F6A-2D8FB5717244}">
      <dgm:prSet custT="1"/>
      <dgm:spPr/>
      <dgm:t>
        <a:bodyPr lIns="36000"/>
        <a:lstStyle/>
        <a:p>
          <a:pPr>
            <a:buFont typeface="+mj-lt"/>
            <a:buAutoNum type="arabicPeriod"/>
          </a:pPr>
          <a:r>
            <a:rPr lang="en-IN" sz="1800" b="0" i="0" dirty="0"/>
            <a:t>Private Constructor </a:t>
          </a:r>
        </a:p>
      </dgm:t>
    </dgm:pt>
    <dgm:pt modelId="{A1AC034D-EE0C-4736-9230-C249870B0243}" type="parTrans" cxnId="{BCA48D8F-0113-4960-97A9-6EF0D49CF5D6}">
      <dgm:prSet/>
      <dgm:spPr/>
      <dgm:t>
        <a:bodyPr/>
        <a:lstStyle/>
        <a:p>
          <a:endParaRPr lang="en-IN" sz="1800"/>
        </a:p>
      </dgm:t>
    </dgm:pt>
    <dgm:pt modelId="{68946E08-8393-40A5-A5F4-42FF76F07D34}" type="sibTrans" cxnId="{BCA48D8F-0113-4960-97A9-6EF0D49CF5D6}">
      <dgm:prSet/>
      <dgm:spPr/>
      <dgm:t>
        <a:bodyPr/>
        <a:lstStyle/>
        <a:p>
          <a:endParaRPr lang="en-IN"/>
        </a:p>
      </dgm:t>
    </dgm:pt>
    <dgm:pt modelId="{604227FB-0226-4C8E-8DAF-87DC67AFFB26}">
      <dgm:prSet custT="1"/>
      <dgm:spPr/>
      <dgm:t>
        <a:bodyPr lIns="36000"/>
        <a:lstStyle/>
        <a:p>
          <a:pPr>
            <a:buFont typeface="+mj-lt"/>
            <a:buAutoNum type="arabicPeriod"/>
          </a:pPr>
          <a:r>
            <a:rPr lang="en-IN" sz="1800" b="0" i="0" dirty="0"/>
            <a:t>Static Constructor</a:t>
          </a:r>
        </a:p>
      </dgm:t>
    </dgm:pt>
    <dgm:pt modelId="{82C211C9-B285-4A1A-9BEF-C33A6F877321}" type="parTrans" cxnId="{165C6316-C9BD-4563-AFF6-55334A2D2731}">
      <dgm:prSet/>
      <dgm:spPr/>
      <dgm:t>
        <a:bodyPr/>
        <a:lstStyle/>
        <a:p>
          <a:endParaRPr lang="en-IN" sz="1800"/>
        </a:p>
      </dgm:t>
    </dgm:pt>
    <dgm:pt modelId="{2A0E3152-3E57-4E3B-8418-145282694A03}" type="sibTrans" cxnId="{165C6316-C9BD-4563-AFF6-55334A2D2731}">
      <dgm:prSet/>
      <dgm:spPr/>
      <dgm:t>
        <a:bodyPr/>
        <a:lstStyle/>
        <a:p>
          <a:endParaRPr lang="en-IN"/>
        </a:p>
      </dgm:t>
    </dgm:pt>
    <dgm:pt modelId="{89785553-062B-4BF2-9699-265C6F406729}" type="pres">
      <dgm:prSet presAssocID="{B31EB5C4-49C3-44B6-ABDB-4F42ACC46E65}" presName="hierChild1" presStyleCnt="0">
        <dgm:presLayoutVars>
          <dgm:orgChart val="1"/>
          <dgm:chPref val="1"/>
          <dgm:dir/>
          <dgm:animOne val="branch"/>
          <dgm:animLvl val="lvl"/>
          <dgm:resizeHandles/>
        </dgm:presLayoutVars>
      </dgm:prSet>
      <dgm:spPr/>
    </dgm:pt>
    <dgm:pt modelId="{82E087D5-6C7D-4DA5-83CC-6EA4B83B79E4}" type="pres">
      <dgm:prSet presAssocID="{8FA66E0D-CBA1-4534-8DCB-121DF36C0107}" presName="hierRoot1" presStyleCnt="0">
        <dgm:presLayoutVars>
          <dgm:hierBranch val="init"/>
        </dgm:presLayoutVars>
      </dgm:prSet>
      <dgm:spPr/>
    </dgm:pt>
    <dgm:pt modelId="{A45DC58B-365E-4BD7-9AB8-17AD32DF97DE}" type="pres">
      <dgm:prSet presAssocID="{8FA66E0D-CBA1-4534-8DCB-121DF36C0107}" presName="rootComposite1" presStyleCnt="0"/>
      <dgm:spPr/>
    </dgm:pt>
    <dgm:pt modelId="{52831A43-69DA-463E-B6B2-3EA74AC50447}" type="pres">
      <dgm:prSet presAssocID="{8FA66E0D-CBA1-4534-8DCB-121DF36C0107}" presName="rootText1" presStyleLbl="node0" presStyleIdx="0" presStyleCnt="1" custScaleX="289333" custLinFactNeighborX="-760" custLinFactNeighborY="-94280">
        <dgm:presLayoutVars>
          <dgm:chPref val="3"/>
        </dgm:presLayoutVars>
      </dgm:prSet>
      <dgm:spPr/>
    </dgm:pt>
    <dgm:pt modelId="{7409DB32-9F30-440D-AC7F-DFCE24250AF9}" type="pres">
      <dgm:prSet presAssocID="{8FA66E0D-CBA1-4534-8DCB-121DF36C0107}" presName="rootConnector1" presStyleLbl="node1" presStyleIdx="0" presStyleCnt="0"/>
      <dgm:spPr/>
    </dgm:pt>
    <dgm:pt modelId="{94A7CC9C-5AD3-4B47-8DD0-295683ECE502}" type="pres">
      <dgm:prSet presAssocID="{8FA66E0D-CBA1-4534-8DCB-121DF36C0107}" presName="hierChild2" presStyleCnt="0"/>
      <dgm:spPr/>
    </dgm:pt>
    <dgm:pt modelId="{31F09EED-F5CE-4D89-86EC-6E34C926B2A3}" type="pres">
      <dgm:prSet presAssocID="{F43D5C50-A8D3-4A18-9BB4-09A4DB1FAF1B}" presName="Name37" presStyleLbl="parChTrans1D2" presStyleIdx="0" presStyleCnt="5"/>
      <dgm:spPr/>
    </dgm:pt>
    <dgm:pt modelId="{C4221D7B-2BE0-4F4D-B57F-4189FF368BAE}" type="pres">
      <dgm:prSet presAssocID="{CEFD8821-7625-40D4-B393-CB87BA87DEEC}" presName="hierRoot2" presStyleCnt="0">
        <dgm:presLayoutVars>
          <dgm:hierBranch val="init"/>
        </dgm:presLayoutVars>
      </dgm:prSet>
      <dgm:spPr/>
    </dgm:pt>
    <dgm:pt modelId="{EB365DC6-E7FF-463C-92DD-F1D6CD4990C3}" type="pres">
      <dgm:prSet presAssocID="{CEFD8821-7625-40D4-B393-CB87BA87DEEC}" presName="rootComposite" presStyleCnt="0"/>
      <dgm:spPr/>
    </dgm:pt>
    <dgm:pt modelId="{E89881F0-95CB-42F5-86A5-C15B5F257D62}" type="pres">
      <dgm:prSet presAssocID="{CEFD8821-7625-40D4-B393-CB87BA87DEEC}" presName="rootText" presStyleLbl="node2" presStyleIdx="0" presStyleCnt="5" custScaleX="143293" custScaleY="138610">
        <dgm:presLayoutVars>
          <dgm:chPref val="3"/>
        </dgm:presLayoutVars>
      </dgm:prSet>
      <dgm:spPr/>
    </dgm:pt>
    <dgm:pt modelId="{B0BA58D9-B407-46A5-A5E3-F36F69CF9113}" type="pres">
      <dgm:prSet presAssocID="{CEFD8821-7625-40D4-B393-CB87BA87DEEC}" presName="rootConnector" presStyleLbl="node2" presStyleIdx="0" presStyleCnt="5"/>
      <dgm:spPr/>
    </dgm:pt>
    <dgm:pt modelId="{E45A3CC2-8A16-47D0-AA86-1E715902AC76}" type="pres">
      <dgm:prSet presAssocID="{CEFD8821-7625-40D4-B393-CB87BA87DEEC}" presName="hierChild4" presStyleCnt="0"/>
      <dgm:spPr/>
    </dgm:pt>
    <dgm:pt modelId="{988B8CD8-3C55-4420-8748-FF4E1B375587}" type="pres">
      <dgm:prSet presAssocID="{CEFD8821-7625-40D4-B393-CB87BA87DEEC}" presName="hierChild5" presStyleCnt="0"/>
      <dgm:spPr/>
    </dgm:pt>
    <dgm:pt modelId="{2EC227D9-98AA-4375-8EDA-807BD6164132}" type="pres">
      <dgm:prSet presAssocID="{36E5309F-6024-4CEC-B600-18C9CF77FDDD}" presName="Name37" presStyleLbl="parChTrans1D2" presStyleIdx="1" presStyleCnt="5"/>
      <dgm:spPr/>
    </dgm:pt>
    <dgm:pt modelId="{8AD672B2-4D76-4529-93D4-020D173B7357}" type="pres">
      <dgm:prSet presAssocID="{8E84906A-D071-4F5A-B76B-CEF0DEDB5648}" presName="hierRoot2" presStyleCnt="0">
        <dgm:presLayoutVars>
          <dgm:hierBranch val="init"/>
        </dgm:presLayoutVars>
      </dgm:prSet>
      <dgm:spPr/>
    </dgm:pt>
    <dgm:pt modelId="{CBC64EBE-F631-4AAF-BB2C-CC8261876578}" type="pres">
      <dgm:prSet presAssocID="{8E84906A-D071-4F5A-B76B-CEF0DEDB5648}" presName="rootComposite" presStyleCnt="0"/>
      <dgm:spPr/>
    </dgm:pt>
    <dgm:pt modelId="{6E1ED293-321D-4888-B939-3ACDF8327540}" type="pres">
      <dgm:prSet presAssocID="{8E84906A-D071-4F5A-B76B-CEF0DEDB5648}" presName="rootText" presStyleLbl="node2" presStyleIdx="1" presStyleCnt="5" custScaleX="143293" custScaleY="138610">
        <dgm:presLayoutVars>
          <dgm:chPref val="3"/>
        </dgm:presLayoutVars>
      </dgm:prSet>
      <dgm:spPr/>
    </dgm:pt>
    <dgm:pt modelId="{E2F42CA0-602B-46BB-B8D8-81DC7E98A00F}" type="pres">
      <dgm:prSet presAssocID="{8E84906A-D071-4F5A-B76B-CEF0DEDB5648}" presName="rootConnector" presStyleLbl="node2" presStyleIdx="1" presStyleCnt="5"/>
      <dgm:spPr/>
    </dgm:pt>
    <dgm:pt modelId="{245AD1EF-CBD0-4514-AB75-82C5DC83E119}" type="pres">
      <dgm:prSet presAssocID="{8E84906A-D071-4F5A-B76B-CEF0DEDB5648}" presName="hierChild4" presStyleCnt="0"/>
      <dgm:spPr/>
    </dgm:pt>
    <dgm:pt modelId="{96930ABB-1E19-461D-A427-906145BDAD1A}" type="pres">
      <dgm:prSet presAssocID="{8E84906A-D071-4F5A-B76B-CEF0DEDB5648}" presName="hierChild5" presStyleCnt="0"/>
      <dgm:spPr/>
    </dgm:pt>
    <dgm:pt modelId="{566A5EEC-6502-4DA8-92F1-76686C1A6ED0}" type="pres">
      <dgm:prSet presAssocID="{F57B4408-4827-42C3-AA4A-9E313D8D3E1B}" presName="Name37" presStyleLbl="parChTrans1D2" presStyleIdx="2" presStyleCnt="5"/>
      <dgm:spPr/>
    </dgm:pt>
    <dgm:pt modelId="{22009181-4717-44CE-9FC5-0B483B1105C7}" type="pres">
      <dgm:prSet presAssocID="{5035B317-D3EB-48DC-B475-205838D64736}" presName="hierRoot2" presStyleCnt="0">
        <dgm:presLayoutVars>
          <dgm:hierBranch val="init"/>
        </dgm:presLayoutVars>
      </dgm:prSet>
      <dgm:spPr/>
    </dgm:pt>
    <dgm:pt modelId="{CC1D1705-547B-49D0-A023-B3593B2027E7}" type="pres">
      <dgm:prSet presAssocID="{5035B317-D3EB-48DC-B475-205838D64736}" presName="rootComposite" presStyleCnt="0"/>
      <dgm:spPr/>
    </dgm:pt>
    <dgm:pt modelId="{4808A283-647C-46CC-AE3C-FE06BFFC8844}" type="pres">
      <dgm:prSet presAssocID="{5035B317-D3EB-48DC-B475-205838D64736}" presName="rootText" presStyleLbl="node2" presStyleIdx="2" presStyleCnt="5" custScaleX="143293" custScaleY="138610">
        <dgm:presLayoutVars>
          <dgm:chPref val="3"/>
        </dgm:presLayoutVars>
      </dgm:prSet>
      <dgm:spPr/>
    </dgm:pt>
    <dgm:pt modelId="{CC69D4BA-69BA-4C7B-AC1A-77A5B027DDD8}" type="pres">
      <dgm:prSet presAssocID="{5035B317-D3EB-48DC-B475-205838D64736}" presName="rootConnector" presStyleLbl="node2" presStyleIdx="2" presStyleCnt="5"/>
      <dgm:spPr/>
    </dgm:pt>
    <dgm:pt modelId="{328FA941-C3D3-495D-B344-D4ECA6E52960}" type="pres">
      <dgm:prSet presAssocID="{5035B317-D3EB-48DC-B475-205838D64736}" presName="hierChild4" presStyleCnt="0"/>
      <dgm:spPr/>
    </dgm:pt>
    <dgm:pt modelId="{A0BEE8BA-7012-4C26-86E7-E1BA229CD4B8}" type="pres">
      <dgm:prSet presAssocID="{5035B317-D3EB-48DC-B475-205838D64736}" presName="hierChild5" presStyleCnt="0"/>
      <dgm:spPr/>
    </dgm:pt>
    <dgm:pt modelId="{1A6729F6-38E0-4EB3-B041-2351E46F3123}" type="pres">
      <dgm:prSet presAssocID="{82C211C9-B285-4A1A-9BEF-C33A6F877321}" presName="Name37" presStyleLbl="parChTrans1D2" presStyleIdx="3" presStyleCnt="5"/>
      <dgm:spPr/>
    </dgm:pt>
    <dgm:pt modelId="{6DC9DF87-CB5A-4FC3-81ED-412E6BD3647E}" type="pres">
      <dgm:prSet presAssocID="{604227FB-0226-4C8E-8DAF-87DC67AFFB26}" presName="hierRoot2" presStyleCnt="0">
        <dgm:presLayoutVars>
          <dgm:hierBranch val="init"/>
        </dgm:presLayoutVars>
      </dgm:prSet>
      <dgm:spPr/>
    </dgm:pt>
    <dgm:pt modelId="{3C6675D0-A972-44E2-A928-B6261D1CAF4D}" type="pres">
      <dgm:prSet presAssocID="{604227FB-0226-4C8E-8DAF-87DC67AFFB26}" presName="rootComposite" presStyleCnt="0"/>
      <dgm:spPr/>
    </dgm:pt>
    <dgm:pt modelId="{2E44ABB2-423C-4F60-B60A-C2F2527841F0}" type="pres">
      <dgm:prSet presAssocID="{604227FB-0226-4C8E-8DAF-87DC67AFFB26}" presName="rootText" presStyleLbl="node2" presStyleIdx="3" presStyleCnt="5" custScaleX="143293" custScaleY="138610">
        <dgm:presLayoutVars>
          <dgm:chPref val="3"/>
        </dgm:presLayoutVars>
      </dgm:prSet>
      <dgm:spPr/>
    </dgm:pt>
    <dgm:pt modelId="{80FE728A-BCCD-4071-8F62-A9F375F3541C}" type="pres">
      <dgm:prSet presAssocID="{604227FB-0226-4C8E-8DAF-87DC67AFFB26}" presName="rootConnector" presStyleLbl="node2" presStyleIdx="3" presStyleCnt="5"/>
      <dgm:spPr/>
    </dgm:pt>
    <dgm:pt modelId="{AF6325FA-A19B-4D57-9F39-0B1D5547571B}" type="pres">
      <dgm:prSet presAssocID="{604227FB-0226-4C8E-8DAF-87DC67AFFB26}" presName="hierChild4" presStyleCnt="0"/>
      <dgm:spPr/>
    </dgm:pt>
    <dgm:pt modelId="{BC169C8A-028E-4675-AD2B-3AB4FD9C5D0C}" type="pres">
      <dgm:prSet presAssocID="{604227FB-0226-4C8E-8DAF-87DC67AFFB26}" presName="hierChild5" presStyleCnt="0"/>
      <dgm:spPr/>
    </dgm:pt>
    <dgm:pt modelId="{2BC1FC89-17CB-4022-A272-01A432F841AE}" type="pres">
      <dgm:prSet presAssocID="{A1AC034D-EE0C-4736-9230-C249870B0243}" presName="Name37" presStyleLbl="parChTrans1D2" presStyleIdx="4" presStyleCnt="5"/>
      <dgm:spPr/>
    </dgm:pt>
    <dgm:pt modelId="{F212E56A-9403-4A58-90A4-E5B0E45DBAE1}" type="pres">
      <dgm:prSet presAssocID="{3B972536-0A32-4C2A-8F6A-2D8FB5717244}" presName="hierRoot2" presStyleCnt="0">
        <dgm:presLayoutVars>
          <dgm:hierBranch val="init"/>
        </dgm:presLayoutVars>
      </dgm:prSet>
      <dgm:spPr/>
    </dgm:pt>
    <dgm:pt modelId="{76CD453D-1D52-44D0-8D3C-A38C6AD93FBA}" type="pres">
      <dgm:prSet presAssocID="{3B972536-0A32-4C2A-8F6A-2D8FB5717244}" presName="rootComposite" presStyleCnt="0"/>
      <dgm:spPr/>
    </dgm:pt>
    <dgm:pt modelId="{8EFE550F-D990-4A5E-AC1E-D332FF2B2521}" type="pres">
      <dgm:prSet presAssocID="{3B972536-0A32-4C2A-8F6A-2D8FB5717244}" presName="rootText" presStyleLbl="node2" presStyleIdx="4" presStyleCnt="5" custScaleX="143293" custScaleY="138610">
        <dgm:presLayoutVars>
          <dgm:chPref val="3"/>
        </dgm:presLayoutVars>
      </dgm:prSet>
      <dgm:spPr/>
    </dgm:pt>
    <dgm:pt modelId="{5C88BD60-BD1C-4FC6-AFF1-BC9DB411CEC6}" type="pres">
      <dgm:prSet presAssocID="{3B972536-0A32-4C2A-8F6A-2D8FB5717244}" presName="rootConnector" presStyleLbl="node2" presStyleIdx="4" presStyleCnt="5"/>
      <dgm:spPr/>
    </dgm:pt>
    <dgm:pt modelId="{756470B3-5B6F-4252-AD37-FA9FA0D501F2}" type="pres">
      <dgm:prSet presAssocID="{3B972536-0A32-4C2A-8F6A-2D8FB5717244}" presName="hierChild4" presStyleCnt="0"/>
      <dgm:spPr/>
    </dgm:pt>
    <dgm:pt modelId="{FB8EC5C0-091C-4994-B688-0F3FB49BABBF}" type="pres">
      <dgm:prSet presAssocID="{3B972536-0A32-4C2A-8F6A-2D8FB5717244}" presName="hierChild5" presStyleCnt="0"/>
      <dgm:spPr/>
    </dgm:pt>
    <dgm:pt modelId="{E7AC7654-0762-446D-8145-37445F3764FF}" type="pres">
      <dgm:prSet presAssocID="{8FA66E0D-CBA1-4534-8DCB-121DF36C0107}" presName="hierChild3" presStyleCnt="0"/>
      <dgm:spPr/>
    </dgm:pt>
  </dgm:ptLst>
  <dgm:cxnLst>
    <dgm:cxn modelId="{165C6316-C9BD-4563-AFF6-55334A2D2731}" srcId="{8FA66E0D-CBA1-4534-8DCB-121DF36C0107}" destId="{604227FB-0226-4C8E-8DAF-87DC67AFFB26}" srcOrd="3" destOrd="0" parTransId="{82C211C9-B285-4A1A-9BEF-C33A6F877321}" sibTransId="{2A0E3152-3E57-4E3B-8418-145282694A03}"/>
    <dgm:cxn modelId="{1F97BC16-4686-4976-8992-65A9EA97C802}" type="presOf" srcId="{F57B4408-4827-42C3-AA4A-9E313D8D3E1B}" destId="{566A5EEC-6502-4DA8-92F1-76686C1A6ED0}" srcOrd="0" destOrd="0" presId="urn:microsoft.com/office/officeart/2005/8/layout/orgChart1"/>
    <dgm:cxn modelId="{B48CFD2C-B11D-4235-9775-5DB92F5CF0B5}" type="presOf" srcId="{CEFD8821-7625-40D4-B393-CB87BA87DEEC}" destId="{B0BA58D9-B407-46A5-A5E3-F36F69CF9113}" srcOrd="1" destOrd="0" presId="urn:microsoft.com/office/officeart/2005/8/layout/orgChart1"/>
    <dgm:cxn modelId="{782B453E-7C5B-4863-8E57-5810212CEF51}" type="presOf" srcId="{8E84906A-D071-4F5A-B76B-CEF0DEDB5648}" destId="{6E1ED293-321D-4888-B939-3ACDF8327540}" srcOrd="0" destOrd="0" presId="urn:microsoft.com/office/officeart/2005/8/layout/orgChart1"/>
    <dgm:cxn modelId="{30A48365-916F-479A-A6DE-571D15FBFA6B}" type="presOf" srcId="{82C211C9-B285-4A1A-9BEF-C33A6F877321}" destId="{1A6729F6-38E0-4EB3-B041-2351E46F3123}" srcOrd="0" destOrd="0" presId="urn:microsoft.com/office/officeart/2005/8/layout/orgChart1"/>
    <dgm:cxn modelId="{C7EE366F-875F-41FA-B2CC-50F8EC2FB2DC}" type="presOf" srcId="{3B972536-0A32-4C2A-8F6A-2D8FB5717244}" destId="{5C88BD60-BD1C-4FC6-AFF1-BC9DB411CEC6}" srcOrd="1" destOrd="0" presId="urn:microsoft.com/office/officeart/2005/8/layout/orgChart1"/>
    <dgm:cxn modelId="{C8407951-A272-4276-8E8A-8087DC4477E3}" type="presOf" srcId="{3B972536-0A32-4C2A-8F6A-2D8FB5717244}" destId="{8EFE550F-D990-4A5E-AC1E-D332FF2B2521}" srcOrd="0" destOrd="0" presId="urn:microsoft.com/office/officeart/2005/8/layout/orgChart1"/>
    <dgm:cxn modelId="{9B41A676-52EE-40F3-A310-89A7D3C456AE}" type="presOf" srcId="{604227FB-0226-4C8E-8DAF-87DC67AFFB26}" destId="{2E44ABB2-423C-4F60-B60A-C2F2527841F0}" srcOrd="0" destOrd="0" presId="urn:microsoft.com/office/officeart/2005/8/layout/orgChart1"/>
    <dgm:cxn modelId="{3A5BC877-F394-41EC-9904-5E3CA6925FFC}" type="presOf" srcId="{5035B317-D3EB-48DC-B475-205838D64736}" destId="{4808A283-647C-46CC-AE3C-FE06BFFC8844}" srcOrd="0" destOrd="0" presId="urn:microsoft.com/office/officeart/2005/8/layout/orgChart1"/>
    <dgm:cxn modelId="{E52D347D-8D6F-42A7-A0AF-2DC0B2A732AF}" type="presOf" srcId="{F43D5C50-A8D3-4A18-9BB4-09A4DB1FAF1B}" destId="{31F09EED-F5CE-4D89-86EC-6E34C926B2A3}" srcOrd="0" destOrd="0" presId="urn:microsoft.com/office/officeart/2005/8/layout/orgChart1"/>
    <dgm:cxn modelId="{BCA48D8F-0113-4960-97A9-6EF0D49CF5D6}" srcId="{8FA66E0D-CBA1-4534-8DCB-121DF36C0107}" destId="{3B972536-0A32-4C2A-8F6A-2D8FB5717244}" srcOrd="4" destOrd="0" parTransId="{A1AC034D-EE0C-4736-9230-C249870B0243}" sibTransId="{68946E08-8393-40A5-A5F4-42FF76F07D34}"/>
    <dgm:cxn modelId="{C611ABA6-A301-4C41-9696-173F6D232EE6}" type="presOf" srcId="{36E5309F-6024-4CEC-B600-18C9CF77FDDD}" destId="{2EC227D9-98AA-4375-8EDA-807BD6164132}" srcOrd="0" destOrd="0" presId="urn:microsoft.com/office/officeart/2005/8/layout/orgChart1"/>
    <dgm:cxn modelId="{F8EEA3AB-3BE2-40A7-9668-BBA75EFEBAE1}" type="presOf" srcId="{5035B317-D3EB-48DC-B475-205838D64736}" destId="{CC69D4BA-69BA-4C7B-AC1A-77A5B027DDD8}" srcOrd="1" destOrd="0" presId="urn:microsoft.com/office/officeart/2005/8/layout/orgChart1"/>
    <dgm:cxn modelId="{E19887AC-5BB7-47EB-82A0-F58152FA5916}" type="presOf" srcId="{8FA66E0D-CBA1-4534-8DCB-121DF36C0107}" destId="{52831A43-69DA-463E-B6B2-3EA74AC50447}" srcOrd="0" destOrd="0" presId="urn:microsoft.com/office/officeart/2005/8/layout/orgChart1"/>
    <dgm:cxn modelId="{FF0AD1AF-2C59-42ED-8AFB-2F24D25F952A}" srcId="{B31EB5C4-49C3-44B6-ABDB-4F42ACC46E65}" destId="{8FA66E0D-CBA1-4534-8DCB-121DF36C0107}" srcOrd="0" destOrd="0" parTransId="{9F148E5D-10AD-480C-9D89-9FE57F321429}" sibTransId="{66BA2B2E-DA6E-4A9E-A1DC-8FABCA48CCBD}"/>
    <dgm:cxn modelId="{D681FCCA-E72A-410B-9991-EB8B8D1E1C36}" type="presOf" srcId="{8FA66E0D-CBA1-4534-8DCB-121DF36C0107}" destId="{7409DB32-9F30-440D-AC7F-DFCE24250AF9}" srcOrd="1" destOrd="0" presId="urn:microsoft.com/office/officeart/2005/8/layout/orgChart1"/>
    <dgm:cxn modelId="{C3592CCC-F3A0-4A40-B927-292FAA597B8D}" srcId="{8FA66E0D-CBA1-4534-8DCB-121DF36C0107}" destId="{5035B317-D3EB-48DC-B475-205838D64736}" srcOrd="2" destOrd="0" parTransId="{F57B4408-4827-42C3-AA4A-9E313D8D3E1B}" sibTransId="{BCAB8278-1F43-4B4E-807E-DDBCDE1B7F05}"/>
    <dgm:cxn modelId="{C0BCF4D3-E6B6-40C3-A83C-A2F9AD8BC284}" type="presOf" srcId="{604227FB-0226-4C8E-8DAF-87DC67AFFB26}" destId="{80FE728A-BCCD-4071-8F62-A9F375F3541C}" srcOrd="1" destOrd="0" presId="urn:microsoft.com/office/officeart/2005/8/layout/orgChart1"/>
    <dgm:cxn modelId="{15DA25DB-AFDF-4AFF-8816-FCB5E060FA41}" type="presOf" srcId="{CEFD8821-7625-40D4-B393-CB87BA87DEEC}" destId="{E89881F0-95CB-42F5-86A5-C15B5F257D62}" srcOrd="0" destOrd="0" presId="urn:microsoft.com/office/officeart/2005/8/layout/orgChart1"/>
    <dgm:cxn modelId="{4710F2E2-9B8F-4F20-9410-FD6A9454745F}" type="presOf" srcId="{B31EB5C4-49C3-44B6-ABDB-4F42ACC46E65}" destId="{89785553-062B-4BF2-9699-265C6F406729}" srcOrd="0" destOrd="0" presId="urn:microsoft.com/office/officeart/2005/8/layout/orgChart1"/>
    <dgm:cxn modelId="{509698EE-8FE2-4A0D-9863-5E55BE64A874}" type="presOf" srcId="{8E84906A-D071-4F5A-B76B-CEF0DEDB5648}" destId="{E2F42CA0-602B-46BB-B8D8-81DC7E98A00F}" srcOrd="1" destOrd="0" presId="urn:microsoft.com/office/officeart/2005/8/layout/orgChart1"/>
    <dgm:cxn modelId="{FF799EFB-F5B7-4C52-917C-B8F389BCD91A}" srcId="{8FA66E0D-CBA1-4534-8DCB-121DF36C0107}" destId="{CEFD8821-7625-40D4-B393-CB87BA87DEEC}" srcOrd="0" destOrd="0" parTransId="{F43D5C50-A8D3-4A18-9BB4-09A4DB1FAF1B}" sibTransId="{7283C2EA-6180-4BE8-9D50-F6ECC23E378B}"/>
    <dgm:cxn modelId="{AD607EFD-5248-49E5-B148-19BBC4E3CE98}" type="presOf" srcId="{A1AC034D-EE0C-4736-9230-C249870B0243}" destId="{2BC1FC89-17CB-4022-A272-01A432F841AE}" srcOrd="0" destOrd="0" presId="urn:microsoft.com/office/officeart/2005/8/layout/orgChart1"/>
    <dgm:cxn modelId="{21E9BCFD-FCDB-46E7-B38E-DCA7A170D6DE}" srcId="{8FA66E0D-CBA1-4534-8DCB-121DF36C0107}" destId="{8E84906A-D071-4F5A-B76B-CEF0DEDB5648}" srcOrd="1" destOrd="0" parTransId="{36E5309F-6024-4CEC-B600-18C9CF77FDDD}" sibTransId="{25FDDB9E-BA06-4D33-AD16-056EC8BE3037}"/>
    <dgm:cxn modelId="{90C6E433-9863-4749-96C8-DBAFB86F9E68}" type="presParOf" srcId="{89785553-062B-4BF2-9699-265C6F406729}" destId="{82E087D5-6C7D-4DA5-83CC-6EA4B83B79E4}" srcOrd="0" destOrd="0" presId="urn:microsoft.com/office/officeart/2005/8/layout/orgChart1"/>
    <dgm:cxn modelId="{F783FEAF-4A2C-4849-BE1B-94130218AC8F}" type="presParOf" srcId="{82E087D5-6C7D-4DA5-83CC-6EA4B83B79E4}" destId="{A45DC58B-365E-4BD7-9AB8-17AD32DF97DE}" srcOrd="0" destOrd="0" presId="urn:microsoft.com/office/officeart/2005/8/layout/orgChart1"/>
    <dgm:cxn modelId="{4FEE6EB9-C5F4-4A8D-B9E6-369C06D3E69C}" type="presParOf" srcId="{A45DC58B-365E-4BD7-9AB8-17AD32DF97DE}" destId="{52831A43-69DA-463E-B6B2-3EA74AC50447}" srcOrd="0" destOrd="0" presId="urn:microsoft.com/office/officeart/2005/8/layout/orgChart1"/>
    <dgm:cxn modelId="{33C33A96-BD51-45FB-B3BC-B1D472A30154}" type="presParOf" srcId="{A45DC58B-365E-4BD7-9AB8-17AD32DF97DE}" destId="{7409DB32-9F30-440D-AC7F-DFCE24250AF9}" srcOrd="1" destOrd="0" presId="urn:microsoft.com/office/officeart/2005/8/layout/orgChart1"/>
    <dgm:cxn modelId="{C4A837AB-C716-40C8-B6C9-80875E40310B}" type="presParOf" srcId="{82E087D5-6C7D-4DA5-83CC-6EA4B83B79E4}" destId="{94A7CC9C-5AD3-4B47-8DD0-295683ECE502}" srcOrd="1" destOrd="0" presId="urn:microsoft.com/office/officeart/2005/8/layout/orgChart1"/>
    <dgm:cxn modelId="{349B009E-3186-4645-8088-F15CBA1DBDF1}" type="presParOf" srcId="{94A7CC9C-5AD3-4B47-8DD0-295683ECE502}" destId="{31F09EED-F5CE-4D89-86EC-6E34C926B2A3}" srcOrd="0" destOrd="0" presId="urn:microsoft.com/office/officeart/2005/8/layout/orgChart1"/>
    <dgm:cxn modelId="{2A21EA4E-5EF7-40BF-A931-4CDF3527EBFE}" type="presParOf" srcId="{94A7CC9C-5AD3-4B47-8DD0-295683ECE502}" destId="{C4221D7B-2BE0-4F4D-B57F-4189FF368BAE}" srcOrd="1" destOrd="0" presId="urn:microsoft.com/office/officeart/2005/8/layout/orgChart1"/>
    <dgm:cxn modelId="{8235C150-D042-4BA1-BF8A-14092903EF86}" type="presParOf" srcId="{C4221D7B-2BE0-4F4D-B57F-4189FF368BAE}" destId="{EB365DC6-E7FF-463C-92DD-F1D6CD4990C3}" srcOrd="0" destOrd="0" presId="urn:microsoft.com/office/officeart/2005/8/layout/orgChart1"/>
    <dgm:cxn modelId="{17E45D08-91F9-4E2F-B8EB-B488435C9808}" type="presParOf" srcId="{EB365DC6-E7FF-463C-92DD-F1D6CD4990C3}" destId="{E89881F0-95CB-42F5-86A5-C15B5F257D62}" srcOrd="0" destOrd="0" presId="urn:microsoft.com/office/officeart/2005/8/layout/orgChart1"/>
    <dgm:cxn modelId="{5BB74FF9-A80A-4ED6-8459-22E482F9F97E}" type="presParOf" srcId="{EB365DC6-E7FF-463C-92DD-F1D6CD4990C3}" destId="{B0BA58D9-B407-46A5-A5E3-F36F69CF9113}" srcOrd="1" destOrd="0" presId="urn:microsoft.com/office/officeart/2005/8/layout/orgChart1"/>
    <dgm:cxn modelId="{C6AD7527-14B4-4B73-9B50-B440B49348AC}" type="presParOf" srcId="{C4221D7B-2BE0-4F4D-B57F-4189FF368BAE}" destId="{E45A3CC2-8A16-47D0-AA86-1E715902AC76}" srcOrd="1" destOrd="0" presId="urn:microsoft.com/office/officeart/2005/8/layout/orgChart1"/>
    <dgm:cxn modelId="{616D0CA4-5234-4700-AEA4-E7F475701F89}" type="presParOf" srcId="{C4221D7B-2BE0-4F4D-B57F-4189FF368BAE}" destId="{988B8CD8-3C55-4420-8748-FF4E1B375587}" srcOrd="2" destOrd="0" presId="urn:microsoft.com/office/officeart/2005/8/layout/orgChart1"/>
    <dgm:cxn modelId="{4295162A-7A30-48D7-824B-EBB82F1AD098}" type="presParOf" srcId="{94A7CC9C-5AD3-4B47-8DD0-295683ECE502}" destId="{2EC227D9-98AA-4375-8EDA-807BD6164132}" srcOrd="2" destOrd="0" presId="urn:microsoft.com/office/officeart/2005/8/layout/orgChart1"/>
    <dgm:cxn modelId="{C26FF03C-C71D-4FA4-ABB2-719821E8C925}" type="presParOf" srcId="{94A7CC9C-5AD3-4B47-8DD0-295683ECE502}" destId="{8AD672B2-4D76-4529-93D4-020D173B7357}" srcOrd="3" destOrd="0" presId="urn:microsoft.com/office/officeart/2005/8/layout/orgChart1"/>
    <dgm:cxn modelId="{C87C3ABB-61A0-4804-BC6D-78AEDA095681}" type="presParOf" srcId="{8AD672B2-4D76-4529-93D4-020D173B7357}" destId="{CBC64EBE-F631-4AAF-BB2C-CC8261876578}" srcOrd="0" destOrd="0" presId="urn:microsoft.com/office/officeart/2005/8/layout/orgChart1"/>
    <dgm:cxn modelId="{7F5552C0-537D-4C24-A2BA-4F6DDD0ECA30}" type="presParOf" srcId="{CBC64EBE-F631-4AAF-BB2C-CC8261876578}" destId="{6E1ED293-321D-4888-B939-3ACDF8327540}" srcOrd="0" destOrd="0" presId="urn:microsoft.com/office/officeart/2005/8/layout/orgChart1"/>
    <dgm:cxn modelId="{603178B7-42D0-4DF0-8FDA-FAE2F7F61C84}" type="presParOf" srcId="{CBC64EBE-F631-4AAF-BB2C-CC8261876578}" destId="{E2F42CA0-602B-46BB-B8D8-81DC7E98A00F}" srcOrd="1" destOrd="0" presId="urn:microsoft.com/office/officeart/2005/8/layout/orgChart1"/>
    <dgm:cxn modelId="{4B4AB126-2CFC-4808-8839-FA9BC4AEB963}" type="presParOf" srcId="{8AD672B2-4D76-4529-93D4-020D173B7357}" destId="{245AD1EF-CBD0-4514-AB75-82C5DC83E119}" srcOrd="1" destOrd="0" presId="urn:microsoft.com/office/officeart/2005/8/layout/orgChart1"/>
    <dgm:cxn modelId="{A249A33B-4E3D-44CE-87C9-69F5B6DE047A}" type="presParOf" srcId="{8AD672B2-4D76-4529-93D4-020D173B7357}" destId="{96930ABB-1E19-461D-A427-906145BDAD1A}" srcOrd="2" destOrd="0" presId="urn:microsoft.com/office/officeart/2005/8/layout/orgChart1"/>
    <dgm:cxn modelId="{BD0D831E-AC3D-4967-92D4-F6154F7B5055}" type="presParOf" srcId="{94A7CC9C-5AD3-4B47-8DD0-295683ECE502}" destId="{566A5EEC-6502-4DA8-92F1-76686C1A6ED0}" srcOrd="4" destOrd="0" presId="urn:microsoft.com/office/officeart/2005/8/layout/orgChart1"/>
    <dgm:cxn modelId="{5B43C81F-97F0-481B-BC78-62AB0DF9E894}" type="presParOf" srcId="{94A7CC9C-5AD3-4B47-8DD0-295683ECE502}" destId="{22009181-4717-44CE-9FC5-0B483B1105C7}" srcOrd="5" destOrd="0" presId="urn:microsoft.com/office/officeart/2005/8/layout/orgChart1"/>
    <dgm:cxn modelId="{CB064715-06C5-4B3D-A3DD-006A7C896D8C}" type="presParOf" srcId="{22009181-4717-44CE-9FC5-0B483B1105C7}" destId="{CC1D1705-547B-49D0-A023-B3593B2027E7}" srcOrd="0" destOrd="0" presId="urn:microsoft.com/office/officeart/2005/8/layout/orgChart1"/>
    <dgm:cxn modelId="{E8EE8AD0-71E3-4592-A4E4-900BD2AB1E48}" type="presParOf" srcId="{CC1D1705-547B-49D0-A023-B3593B2027E7}" destId="{4808A283-647C-46CC-AE3C-FE06BFFC8844}" srcOrd="0" destOrd="0" presId="urn:microsoft.com/office/officeart/2005/8/layout/orgChart1"/>
    <dgm:cxn modelId="{1F439760-DB88-40B5-BC78-24FABD1159BE}" type="presParOf" srcId="{CC1D1705-547B-49D0-A023-B3593B2027E7}" destId="{CC69D4BA-69BA-4C7B-AC1A-77A5B027DDD8}" srcOrd="1" destOrd="0" presId="urn:microsoft.com/office/officeart/2005/8/layout/orgChart1"/>
    <dgm:cxn modelId="{D57BEE7E-6B56-4A27-94C5-2AD3CCC822FA}" type="presParOf" srcId="{22009181-4717-44CE-9FC5-0B483B1105C7}" destId="{328FA941-C3D3-495D-B344-D4ECA6E52960}" srcOrd="1" destOrd="0" presId="urn:microsoft.com/office/officeart/2005/8/layout/orgChart1"/>
    <dgm:cxn modelId="{05AE7547-EA60-4B34-8167-AF93D6C6F562}" type="presParOf" srcId="{22009181-4717-44CE-9FC5-0B483B1105C7}" destId="{A0BEE8BA-7012-4C26-86E7-E1BA229CD4B8}" srcOrd="2" destOrd="0" presId="urn:microsoft.com/office/officeart/2005/8/layout/orgChart1"/>
    <dgm:cxn modelId="{159C521B-3AAB-4E86-8784-624DAC53EFE4}" type="presParOf" srcId="{94A7CC9C-5AD3-4B47-8DD0-295683ECE502}" destId="{1A6729F6-38E0-4EB3-B041-2351E46F3123}" srcOrd="6" destOrd="0" presId="urn:microsoft.com/office/officeart/2005/8/layout/orgChart1"/>
    <dgm:cxn modelId="{05AC1DCB-B2A1-4CF5-950A-7A1ACDA030D1}" type="presParOf" srcId="{94A7CC9C-5AD3-4B47-8DD0-295683ECE502}" destId="{6DC9DF87-CB5A-4FC3-81ED-412E6BD3647E}" srcOrd="7" destOrd="0" presId="urn:microsoft.com/office/officeart/2005/8/layout/orgChart1"/>
    <dgm:cxn modelId="{15A9E1B2-DB92-44A9-A3CA-3F742D058F86}" type="presParOf" srcId="{6DC9DF87-CB5A-4FC3-81ED-412E6BD3647E}" destId="{3C6675D0-A972-44E2-A928-B6261D1CAF4D}" srcOrd="0" destOrd="0" presId="urn:microsoft.com/office/officeart/2005/8/layout/orgChart1"/>
    <dgm:cxn modelId="{CFCA178F-B55D-4661-974B-8113FFBCDD09}" type="presParOf" srcId="{3C6675D0-A972-44E2-A928-B6261D1CAF4D}" destId="{2E44ABB2-423C-4F60-B60A-C2F2527841F0}" srcOrd="0" destOrd="0" presId="urn:microsoft.com/office/officeart/2005/8/layout/orgChart1"/>
    <dgm:cxn modelId="{E56FD3C8-CCB8-4E08-A93A-35A90D11556A}" type="presParOf" srcId="{3C6675D0-A972-44E2-A928-B6261D1CAF4D}" destId="{80FE728A-BCCD-4071-8F62-A9F375F3541C}" srcOrd="1" destOrd="0" presId="urn:microsoft.com/office/officeart/2005/8/layout/orgChart1"/>
    <dgm:cxn modelId="{C2127CC8-BAC9-470F-A15A-30195160B722}" type="presParOf" srcId="{6DC9DF87-CB5A-4FC3-81ED-412E6BD3647E}" destId="{AF6325FA-A19B-4D57-9F39-0B1D5547571B}" srcOrd="1" destOrd="0" presId="urn:microsoft.com/office/officeart/2005/8/layout/orgChart1"/>
    <dgm:cxn modelId="{BD4208A4-506F-46DF-8E29-00337448D99C}" type="presParOf" srcId="{6DC9DF87-CB5A-4FC3-81ED-412E6BD3647E}" destId="{BC169C8A-028E-4675-AD2B-3AB4FD9C5D0C}" srcOrd="2" destOrd="0" presId="urn:microsoft.com/office/officeart/2005/8/layout/orgChart1"/>
    <dgm:cxn modelId="{92B847ED-5D74-42CA-AE81-A82CD6640DBD}" type="presParOf" srcId="{94A7CC9C-5AD3-4B47-8DD0-295683ECE502}" destId="{2BC1FC89-17CB-4022-A272-01A432F841AE}" srcOrd="8" destOrd="0" presId="urn:microsoft.com/office/officeart/2005/8/layout/orgChart1"/>
    <dgm:cxn modelId="{ECD6A5F3-C601-4312-94CD-813D7AF2A73F}" type="presParOf" srcId="{94A7CC9C-5AD3-4B47-8DD0-295683ECE502}" destId="{F212E56A-9403-4A58-90A4-E5B0E45DBAE1}" srcOrd="9" destOrd="0" presId="urn:microsoft.com/office/officeart/2005/8/layout/orgChart1"/>
    <dgm:cxn modelId="{A989B7EE-E6D8-408A-B9CD-AAFA20B8ACC8}" type="presParOf" srcId="{F212E56A-9403-4A58-90A4-E5B0E45DBAE1}" destId="{76CD453D-1D52-44D0-8D3C-A38C6AD93FBA}" srcOrd="0" destOrd="0" presId="urn:microsoft.com/office/officeart/2005/8/layout/orgChart1"/>
    <dgm:cxn modelId="{3434B8BF-F470-47AB-A883-B7A9F7EB2E33}" type="presParOf" srcId="{76CD453D-1D52-44D0-8D3C-A38C6AD93FBA}" destId="{8EFE550F-D990-4A5E-AC1E-D332FF2B2521}" srcOrd="0" destOrd="0" presId="urn:microsoft.com/office/officeart/2005/8/layout/orgChart1"/>
    <dgm:cxn modelId="{866F5768-339E-47BE-A8D4-AF7CE80C1A0C}" type="presParOf" srcId="{76CD453D-1D52-44D0-8D3C-A38C6AD93FBA}" destId="{5C88BD60-BD1C-4FC6-AFF1-BC9DB411CEC6}" srcOrd="1" destOrd="0" presId="urn:microsoft.com/office/officeart/2005/8/layout/orgChart1"/>
    <dgm:cxn modelId="{6F9766D9-BA6F-4E85-A27E-2C8FBE4261AC}" type="presParOf" srcId="{F212E56A-9403-4A58-90A4-E5B0E45DBAE1}" destId="{756470B3-5B6F-4252-AD37-FA9FA0D501F2}" srcOrd="1" destOrd="0" presId="urn:microsoft.com/office/officeart/2005/8/layout/orgChart1"/>
    <dgm:cxn modelId="{4B622812-65F8-49D6-888E-86EB423D86DA}" type="presParOf" srcId="{F212E56A-9403-4A58-90A4-E5B0E45DBAE1}" destId="{FB8EC5C0-091C-4994-B688-0F3FB49BABBF}" srcOrd="2" destOrd="0" presId="urn:microsoft.com/office/officeart/2005/8/layout/orgChart1"/>
    <dgm:cxn modelId="{090B77CB-BAC2-4289-9900-268CD23A0F3D}" type="presParOf" srcId="{82E087D5-6C7D-4DA5-83CC-6EA4B83B79E4}" destId="{E7AC7654-0762-446D-8145-37445F3764F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50BEF4-1662-4060-8AB5-9C62E1F7E2D8}" type="doc">
      <dgm:prSet loTypeId="urn:microsoft.com/office/officeart/2005/8/layout/process1" loCatId="process" qsTypeId="urn:microsoft.com/office/officeart/2005/8/quickstyle/simple1" qsCatId="simple" csTypeId="urn:microsoft.com/office/officeart/2005/8/colors/accent1_2" csCatId="accent1" phldr="1"/>
      <dgm:spPr/>
    </dgm:pt>
    <dgm:pt modelId="{FAB5BE49-F4AF-40F3-8D1A-ED0C27429AE8}">
      <dgm:prSet phldrT="[Text]"/>
      <dgm:spPr/>
      <dgm:t>
        <a:bodyPr/>
        <a:lstStyle/>
        <a:p>
          <a:r>
            <a:rPr lang="en-US" dirty="0"/>
            <a:t>Functions</a:t>
          </a:r>
        </a:p>
      </dgm:t>
    </dgm:pt>
    <dgm:pt modelId="{76F531CB-830D-4B8D-850A-646A7B7D8250}" type="parTrans" cxnId="{B7D047E0-1583-4C6C-B474-116BBA9E330E}">
      <dgm:prSet/>
      <dgm:spPr/>
      <dgm:t>
        <a:bodyPr/>
        <a:lstStyle/>
        <a:p>
          <a:endParaRPr lang="en-US"/>
        </a:p>
      </dgm:t>
    </dgm:pt>
    <dgm:pt modelId="{6D94860D-910D-498B-8D2C-7A869E4F874B}" type="sibTrans" cxnId="{B7D047E0-1583-4C6C-B474-116BBA9E330E}">
      <dgm:prSet/>
      <dgm:spPr/>
      <dgm:t>
        <a:bodyPr/>
        <a:lstStyle/>
        <a:p>
          <a:endParaRPr lang="en-US"/>
        </a:p>
      </dgm:t>
    </dgm:pt>
    <dgm:pt modelId="{5EDF3C1E-2D58-4E6D-B3CA-5C72C2616192}">
      <dgm:prSet phldrT="[Text]"/>
      <dgm:spPr/>
      <dgm:t>
        <a:bodyPr/>
        <a:lstStyle/>
        <a:p>
          <a:r>
            <a:rPr lang="en-US" dirty="0"/>
            <a:t>Delegate</a:t>
          </a:r>
        </a:p>
      </dgm:t>
    </dgm:pt>
    <dgm:pt modelId="{CFD4042F-B796-4C07-AE24-1951CAF37FC4}" type="parTrans" cxnId="{FC0E736C-A010-48C9-9044-910B2E01E471}">
      <dgm:prSet/>
      <dgm:spPr/>
      <dgm:t>
        <a:bodyPr/>
        <a:lstStyle/>
        <a:p>
          <a:endParaRPr lang="en-US"/>
        </a:p>
      </dgm:t>
    </dgm:pt>
    <dgm:pt modelId="{36C55810-31F3-46C7-821A-6F36AF773937}" type="sibTrans" cxnId="{FC0E736C-A010-48C9-9044-910B2E01E471}">
      <dgm:prSet/>
      <dgm:spPr/>
      <dgm:t>
        <a:bodyPr/>
        <a:lstStyle/>
        <a:p>
          <a:endParaRPr lang="en-US"/>
        </a:p>
      </dgm:t>
    </dgm:pt>
    <dgm:pt modelId="{3A463452-1DF5-4951-8AFC-563868D806EC}">
      <dgm:prSet phldrT="[Text]"/>
      <dgm:spPr/>
      <dgm:t>
        <a:bodyPr/>
        <a:lstStyle/>
        <a:p>
          <a:r>
            <a:rPr lang="en-US" dirty="0"/>
            <a:t>Event</a:t>
          </a:r>
        </a:p>
      </dgm:t>
    </dgm:pt>
    <dgm:pt modelId="{02A359D1-BA7B-47FA-A6BF-6D4FF5E74ACC}" type="parTrans" cxnId="{A2E7339B-C998-4600-B670-5F351D94698D}">
      <dgm:prSet/>
      <dgm:spPr/>
      <dgm:t>
        <a:bodyPr/>
        <a:lstStyle/>
        <a:p>
          <a:endParaRPr lang="en-US"/>
        </a:p>
      </dgm:t>
    </dgm:pt>
    <dgm:pt modelId="{FFCB69F8-19E6-4E4E-B912-C6DB764D6EFB}" type="sibTrans" cxnId="{A2E7339B-C998-4600-B670-5F351D94698D}">
      <dgm:prSet/>
      <dgm:spPr/>
      <dgm:t>
        <a:bodyPr/>
        <a:lstStyle/>
        <a:p>
          <a:endParaRPr lang="en-US"/>
        </a:p>
      </dgm:t>
    </dgm:pt>
    <dgm:pt modelId="{9D190487-8C24-45CC-9FDF-B6F692B3CE25}" type="pres">
      <dgm:prSet presAssocID="{1650BEF4-1662-4060-8AB5-9C62E1F7E2D8}" presName="Name0" presStyleCnt="0">
        <dgm:presLayoutVars>
          <dgm:dir/>
          <dgm:resizeHandles val="exact"/>
        </dgm:presLayoutVars>
      </dgm:prSet>
      <dgm:spPr/>
    </dgm:pt>
    <dgm:pt modelId="{C5797B26-C048-49CF-ABA4-DA6B243D78DA}" type="pres">
      <dgm:prSet presAssocID="{FAB5BE49-F4AF-40F3-8D1A-ED0C27429AE8}" presName="node" presStyleLbl="node1" presStyleIdx="0" presStyleCnt="3">
        <dgm:presLayoutVars>
          <dgm:bulletEnabled val="1"/>
        </dgm:presLayoutVars>
      </dgm:prSet>
      <dgm:spPr/>
    </dgm:pt>
    <dgm:pt modelId="{330DBCC3-2754-4445-8000-BEF3611E4B4F}" type="pres">
      <dgm:prSet presAssocID="{6D94860D-910D-498B-8D2C-7A869E4F874B}" presName="sibTrans" presStyleLbl="sibTrans2D1" presStyleIdx="0" presStyleCnt="2"/>
      <dgm:spPr/>
    </dgm:pt>
    <dgm:pt modelId="{49F498E9-52D1-4823-BF7C-47440CBBBE5C}" type="pres">
      <dgm:prSet presAssocID="{6D94860D-910D-498B-8D2C-7A869E4F874B}" presName="connectorText" presStyleLbl="sibTrans2D1" presStyleIdx="0" presStyleCnt="2"/>
      <dgm:spPr/>
    </dgm:pt>
    <dgm:pt modelId="{5ECF2881-8E00-45E5-A314-13EF9F0106CF}" type="pres">
      <dgm:prSet presAssocID="{5EDF3C1E-2D58-4E6D-B3CA-5C72C2616192}" presName="node" presStyleLbl="node1" presStyleIdx="1" presStyleCnt="3">
        <dgm:presLayoutVars>
          <dgm:bulletEnabled val="1"/>
        </dgm:presLayoutVars>
      </dgm:prSet>
      <dgm:spPr/>
    </dgm:pt>
    <dgm:pt modelId="{52101F55-512E-48C6-B92D-3B4976FB4E2A}" type="pres">
      <dgm:prSet presAssocID="{36C55810-31F3-46C7-821A-6F36AF773937}" presName="sibTrans" presStyleLbl="sibTrans2D1" presStyleIdx="1" presStyleCnt="2"/>
      <dgm:spPr/>
    </dgm:pt>
    <dgm:pt modelId="{4B9CABF2-475F-4A86-9079-43349AEF087D}" type="pres">
      <dgm:prSet presAssocID="{36C55810-31F3-46C7-821A-6F36AF773937}" presName="connectorText" presStyleLbl="sibTrans2D1" presStyleIdx="1" presStyleCnt="2"/>
      <dgm:spPr/>
    </dgm:pt>
    <dgm:pt modelId="{8BBE579E-8ED7-40EA-8DE0-6BF56E612387}" type="pres">
      <dgm:prSet presAssocID="{3A463452-1DF5-4951-8AFC-563868D806EC}" presName="node" presStyleLbl="node1" presStyleIdx="2" presStyleCnt="3" custLinFactNeighborX="4654">
        <dgm:presLayoutVars>
          <dgm:bulletEnabled val="1"/>
        </dgm:presLayoutVars>
      </dgm:prSet>
      <dgm:spPr/>
    </dgm:pt>
  </dgm:ptLst>
  <dgm:cxnLst>
    <dgm:cxn modelId="{67D84C44-47C8-44C2-9A69-4ADAE7CC7B20}" type="presOf" srcId="{FAB5BE49-F4AF-40F3-8D1A-ED0C27429AE8}" destId="{C5797B26-C048-49CF-ABA4-DA6B243D78DA}" srcOrd="0" destOrd="0" presId="urn:microsoft.com/office/officeart/2005/8/layout/process1"/>
    <dgm:cxn modelId="{FC0E736C-A010-48C9-9044-910B2E01E471}" srcId="{1650BEF4-1662-4060-8AB5-9C62E1F7E2D8}" destId="{5EDF3C1E-2D58-4E6D-B3CA-5C72C2616192}" srcOrd="1" destOrd="0" parTransId="{CFD4042F-B796-4C07-AE24-1951CAF37FC4}" sibTransId="{36C55810-31F3-46C7-821A-6F36AF773937}"/>
    <dgm:cxn modelId="{06E8B37E-D1B1-467D-9B77-8373741F18C6}" type="presOf" srcId="{6D94860D-910D-498B-8D2C-7A869E4F874B}" destId="{330DBCC3-2754-4445-8000-BEF3611E4B4F}" srcOrd="0" destOrd="0" presId="urn:microsoft.com/office/officeart/2005/8/layout/process1"/>
    <dgm:cxn modelId="{90CA6C82-C1AF-46BA-9976-850D2A0539E5}" type="presOf" srcId="{6D94860D-910D-498B-8D2C-7A869E4F874B}" destId="{49F498E9-52D1-4823-BF7C-47440CBBBE5C}" srcOrd="1" destOrd="0" presId="urn:microsoft.com/office/officeart/2005/8/layout/process1"/>
    <dgm:cxn modelId="{B336AD85-A55B-4281-9CFA-0400102A302B}" type="presOf" srcId="{5EDF3C1E-2D58-4E6D-B3CA-5C72C2616192}" destId="{5ECF2881-8E00-45E5-A314-13EF9F0106CF}" srcOrd="0" destOrd="0" presId="urn:microsoft.com/office/officeart/2005/8/layout/process1"/>
    <dgm:cxn modelId="{9F576691-7F00-4D20-A923-AB0116A0256A}" type="presOf" srcId="{36C55810-31F3-46C7-821A-6F36AF773937}" destId="{52101F55-512E-48C6-B92D-3B4976FB4E2A}" srcOrd="0" destOrd="0" presId="urn:microsoft.com/office/officeart/2005/8/layout/process1"/>
    <dgm:cxn modelId="{AC402A9B-BF17-400F-93B9-5007E3029482}" type="presOf" srcId="{36C55810-31F3-46C7-821A-6F36AF773937}" destId="{4B9CABF2-475F-4A86-9079-43349AEF087D}" srcOrd="1" destOrd="0" presId="urn:microsoft.com/office/officeart/2005/8/layout/process1"/>
    <dgm:cxn modelId="{A2E7339B-C998-4600-B670-5F351D94698D}" srcId="{1650BEF4-1662-4060-8AB5-9C62E1F7E2D8}" destId="{3A463452-1DF5-4951-8AFC-563868D806EC}" srcOrd="2" destOrd="0" parTransId="{02A359D1-BA7B-47FA-A6BF-6D4FF5E74ACC}" sibTransId="{FFCB69F8-19E6-4E4E-B912-C6DB764D6EFB}"/>
    <dgm:cxn modelId="{DE3CEBA9-4760-4966-892F-028AC69364D3}" type="presOf" srcId="{3A463452-1DF5-4951-8AFC-563868D806EC}" destId="{8BBE579E-8ED7-40EA-8DE0-6BF56E612387}" srcOrd="0" destOrd="0" presId="urn:microsoft.com/office/officeart/2005/8/layout/process1"/>
    <dgm:cxn modelId="{C41D4AB7-F755-4CBD-904F-DEA1827A1E79}" type="presOf" srcId="{1650BEF4-1662-4060-8AB5-9C62E1F7E2D8}" destId="{9D190487-8C24-45CC-9FDF-B6F692B3CE25}" srcOrd="0" destOrd="0" presId="urn:microsoft.com/office/officeart/2005/8/layout/process1"/>
    <dgm:cxn modelId="{B7D047E0-1583-4C6C-B474-116BBA9E330E}" srcId="{1650BEF4-1662-4060-8AB5-9C62E1F7E2D8}" destId="{FAB5BE49-F4AF-40F3-8D1A-ED0C27429AE8}" srcOrd="0" destOrd="0" parTransId="{76F531CB-830D-4B8D-850A-646A7B7D8250}" sibTransId="{6D94860D-910D-498B-8D2C-7A869E4F874B}"/>
    <dgm:cxn modelId="{C70FE3AF-D285-47E8-B503-F00DDE549E70}" type="presParOf" srcId="{9D190487-8C24-45CC-9FDF-B6F692B3CE25}" destId="{C5797B26-C048-49CF-ABA4-DA6B243D78DA}" srcOrd="0" destOrd="0" presId="urn:microsoft.com/office/officeart/2005/8/layout/process1"/>
    <dgm:cxn modelId="{2B42C79E-67FD-481D-917E-EF0F6AF90ADB}" type="presParOf" srcId="{9D190487-8C24-45CC-9FDF-B6F692B3CE25}" destId="{330DBCC3-2754-4445-8000-BEF3611E4B4F}" srcOrd="1" destOrd="0" presId="urn:microsoft.com/office/officeart/2005/8/layout/process1"/>
    <dgm:cxn modelId="{C450B3D3-ADCB-4097-BC99-27E122DAA1EA}" type="presParOf" srcId="{330DBCC3-2754-4445-8000-BEF3611E4B4F}" destId="{49F498E9-52D1-4823-BF7C-47440CBBBE5C}" srcOrd="0" destOrd="0" presId="urn:microsoft.com/office/officeart/2005/8/layout/process1"/>
    <dgm:cxn modelId="{18F2F822-B824-47C4-B5D7-B674D05B906B}" type="presParOf" srcId="{9D190487-8C24-45CC-9FDF-B6F692B3CE25}" destId="{5ECF2881-8E00-45E5-A314-13EF9F0106CF}" srcOrd="2" destOrd="0" presId="urn:microsoft.com/office/officeart/2005/8/layout/process1"/>
    <dgm:cxn modelId="{4576AAE6-3772-4D91-B829-797A1E06E045}" type="presParOf" srcId="{9D190487-8C24-45CC-9FDF-B6F692B3CE25}" destId="{52101F55-512E-48C6-B92D-3B4976FB4E2A}" srcOrd="3" destOrd="0" presId="urn:microsoft.com/office/officeart/2005/8/layout/process1"/>
    <dgm:cxn modelId="{1729A72C-00AF-4828-856A-714EFA188BE5}" type="presParOf" srcId="{52101F55-512E-48C6-B92D-3B4976FB4E2A}" destId="{4B9CABF2-475F-4A86-9079-43349AEF087D}" srcOrd="0" destOrd="0" presId="urn:microsoft.com/office/officeart/2005/8/layout/process1"/>
    <dgm:cxn modelId="{29532BB3-A125-4D0D-870B-4A0EC57BD514}" type="presParOf" srcId="{9D190487-8C24-45CC-9FDF-B6F692B3CE25}" destId="{8BBE579E-8ED7-40EA-8DE0-6BF56E612387}"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50BEF4-1662-4060-8AB5-9C62E1F7E2D8}" type="doc">
      <dgm:prSet loTypeId="urn:microsoft.com/office/officeart/2005/8/layout/process1" loCatId="process" qsTypeId="urn:microsoft.com/office/officeart/2005/8/quickstyle/simple1" qsCatId="simple" csTypeId="urn:microsoft.com/office/officeart/2005/8/colors/accent1_2" csCatId="accent1" phldr="1"/>
      <dgm:spPr/>
    </dgm:pt>
    <dgm:pt modelId="{FAB5BE49-F4AF-40F3-8D1A-ED0C27429AE8}">
      <dgm:prSet phldrT="[Text]"/>
      <dgm:spPr/>
      <dgm:t>
        <a:bodyPr/>
        <a:lstStyle/>
        <a:p>
          <a:r>
            <a:rPr lang="en-US" dirty="0"/>
            <a:t>Functions</a:t>
          </a:r>
        </a:p>
      </dgm:t>
    </dgm:pt>
    <dgm:pt modelId="{76F531CB-830D-4B8D-850A-646A7B7D8250}" type="parTrans" cxnId="{B7D047E0-1583-4C6C-B474-116BBA9E330E}">
      <dgm:prSet/>
      <dgm:spPr/>
      <dgm:t>
        <a:bodyPr/>
        <a:lstStyle/>
        <a:p>
          <a:endParaRPr lang="en-US"/>
        </a:p>
      </dgm:t>
    </dgm:pt>
    <dgm:pt modelId="{6D94860D-910D-498B-8D2C-7A869E4F874B}" type="sibTrans" cxnId="{B7D047E0-1583-4C6C-B474-116BBA9E330E}">
      <dgm:prSet/>
      <dgm:spPr/>
      <dgm:t>
        <a:bodyPr/>
        <a:lstStyle/>
        <a:p>
          <a:endParaRPr lang="en-US"/>
        </a:p>
      </dgm:t>
    </dgm:pt>
    <dgm:pt modelId="{5EDF3C1E-2D58-4E6D-B3CA-5C72C2616192}">
      <dgm:prSet phldrT="[Text]"/>
      <dgm:spPr/>
      <dgm:t>
        <a:bodyPr/>
        <a:lstStyle/>
        <a:p>
          <a:r>
            <a:rPr lang="en-US" dirty="0"/>
            <a:t>Delegate</a:t>
          </a:r>
        </a:p>
      </dgm:t>
    </dgm:pt>
    <dgm:pt modelId="{CFD4042F-B796-4C07-AE24-1951CAF37FC4}" type="parTrans" cxnId="{FC0E736C-A010-48C9-9044-910B2E01E471}">
      <dgm:prSet/>
      <dgm:spPr/>
      <dgm:t>
        <a:bodyPr/>
        <a:lstStyle/>
        <a:p>
          <a:endParaRPr lang="en-US"/>
        </a:p>
      </dgm:t>
    </dgm:pt>
    <dgm:pt modelId="{36C55810-31F3-46C7-821A-6F36AF773937}" type="sibTrans" cxnId="{FC0E736C-A010-48C9-9044-910B2E01E471}">
      <dgm:prSet/>
      <dgm:spPr/>
      <dgm:t>
        <a:bodyPr/>
        <a:lstStyle/>
        <a:p>
          <a:endParaRPr lang="en-US"/>
        </a:p>
      </dgm:t>
    </dgm:pt>
    <dgm:pt modelId="{3A463452-1DF5-4951-8AFC-563868D806EC}">
      <dgm:prSet phldrT="[Text]"/>
      <dgm:spPr/>
      <dgm:t>
        <a:bodyPr/>
        <a:lstStyle/>
        <a:p>
          <a:r>
            <a:rPr lang="en-US" dirty="0"/>
            <a:t>Event</a:t>
          </a:r>
        </a:p>
      </dgm:t>
    </dgm:pt>
    <dgm:pt modelId="{02A359D1-BA7B-47FA-A6BF-6D4FF5E74ACC}" type="parTrans" cxnId="{A2E7339B-C998-4600-B670-5F351D94698D}">
      <dgm:prSet/>
      <dgm:spPr/>
      <dgm:t>
        <a:bodyPr/>
        <a:lstStyle/>
        <a:p>
          <a:endParaRPr lang="en-US"/>
        </a:p>
      </dgm:t>
    </dgm:pt>
    <dgm:pt modelId="{FFCB69F8-19E6-4E4E-B912-C6DB764D6EFB}" type="sibTrans" cxnId="{A2E7339B-C998-4600-B670-5F351D94698D}">
      <dgm:prSet/>
      <dgm:spPr/>
      <dgm:t>
        <a:bodyPr/>
        <a:lstStyle/>
        <a:p>
          <a:endParaRPr lang="en-US"/>
        </a:p>
      </dgm:t>
    </dgm:pt>
    <dgm:pt modelId="{9D190487-8C24-45CC-9FDF-B6F692B3CE25}" type="pres">
      <dgm:prSet presAssocID="{1650BEF4-1662-4060-8AB5-9C62E1F7E2D8}" presName="Name0" presStyleCnt="0">
        <dgm:presLayoutVars>
          <dgm:dir/>
          <dgm:resizeHandles val="exact"/>
        </dgm:presLayoutVars>
      </dgm:prSet>
      <dgm:spPr/>
    </dgm:pt>
    <dgm:pt modelId="{C5797B26-C048-49CF-ABA4-DA6B243D78DA}" type="pres">
      <dgm:prSet presAssocID="{FAB5BE49-F4AF-40F3-8D1A-ED0C27429AE8}" presName="node" presStyleLbl="node1" presStyleIdx="0" presStyleCnt="3">
        <dgm:presLayoutVars>
          <dgm:bulletEnabled val="1"/>
        </dgm:presLayoutVars>
      </dgm:prSet>
      <dgm:spPr/>
    </dgm:pt>
    <dgm:pt modelId="{330DBCC3-2754-4445-8000-BEF3611E4B4F}" type="pres">
      <dgm:prSet presAssocID="{6D94860D-910D-498B-8D2C-7A869E4F874B}" presName="sibTrans" presStyleLbl="sibTrans2D1" presStyleIdx="0" presStyleCnt="2"/>
      <dgm:spPr/>
    </dgm:pt>
    <dgm:pt modelId="{49F498E9-52D1-4823-BF7C-47440CBBBE5C}" type="pres">
      <dgm:prSet presAssocID="{6D94860D-910D-498B-8D2C-7A869E4F874B}" presName="connectorText" presStyleLbl="sibTrans2D1" presStyleIdx="0" presStyleCnt="2"/>
      <dgm:spPr/>
    </dgm:pt>
    <dgm:pt modelId="{5ECF2881-8E00-45E5-A314-13EF9F0106CF}" type="pres">
      <dgm:prSet presAssocID="{5EDF3C1E-2D58-4E6D-B3CA-5C72C2616192}" presName="node" presStyleLbl="node1" presStyleIdx="1" presStyleCnt="3">
        <dgm:presLayoutVars>
          <dgm:bulletEnabled val="1"/>
        </dgm:presLayoutVars>
      </dgm:prSet>
      <dgm:spPr/>
    </dgm:pt>
    <dgm:pt modelId="{52101F55-512E-48C6-B92D-3B4976FB4E2A}" type="pres">
      <dgm:prSet presAssocID="{36C55810-31F3-46C7-821A-6F36AF773937}" presName="sibTrans" presStyleLbl="sibTrans2D1" presStyleIdx="1" presStyleCnt="2"/>
      <dgm:spPr/>
    </dgm:pt>
    <dgm:pt modelId="{4B9CABF2-475F-4A86-9079-43349AEF087D}" type="pres">
      <dgm:prSet presAssocID="{36C55810-31F3-46C7-821A-6F36AF773937}" presName="connectorText" presStyleLbl="sibTrans2D1" presStyleIdx="1" presStyleCnt="2"/>
      <dgm:spPr/>
    </dgm:pt>
    <dgm:pt modelId="{8BBE579E-8ED7-40EA-8DE0-6BF56E612387}" type="pres">
      <dgm:prSet presAssocID="{3A463452-1DF5-4951-8AFC-563868D806EC}" presName="node" presStyleLbl="node1" presStyleIdx="2" presStyleCnt="3" custLinFactNeighborX="4654">
        <dgm:presLayoutVars>
          <dgm:bulletEnabled val="1"/>
        </dgm:presLayoutVars>
      </dgm:prSet>
      <dgm:spPr/>
    </dgm:pt>
  </dgm:ptLst>
  <dgm:cxnLst>
    <dgm:cxn modelId="{67D84C44-47C8-44C2-9A69-4ADAE7CC7B20}" type="presOf" srcId="{FAB5BE49-F4AF-40F3-8D1A-ED0C27429AE8}" destId="{C5797B26-C048-49CF-ABA4-DA6B243D78DA}" srcOrd="0" destOrd="0" presId="urn:microsoft.com/office/officeart/2005/8/layout/process1"/>
    <dgm:cxn modelId="{FC0E736C-A010-48C9-9044-910B2E01E471}" srcId="{1650BEF4-1662-4060-8AB5-9C62E1F7E2D8}" destId="{5EDF3C1E-2D58-4E6D-B3CA-5C72C2616192}" srcOrd="1" destOrd="0" parTransId="{CFD4042F-B796-4C07-AE24-1951CAF37FC4}" sibTransId="{36C55810-31F3-46C7-821A-6F36AF773937}"/>
    <dgm:cxn modelId="{06E8B37E-D1B1-467D-9B77-8373741F18C6}" type="presOf" srcId="{6D94860D-910D-498B-8D2C-7A869E4F874B}" destId="{330DBCC3-2754-4445-8000-BEF3611E4B4F}" srcOrd="0" destOrd="0" presId="urn:microsoft.com/office/officeart/2005/8/layout/process1"/>
    <dgm:cxn modelId="{90CA6C82-C1AF-46BA-9976-850D2A0539E5}" type="presOf" srcId="{6D94860D-910D-498B-8D2C-7A869E4F874B}" destId="{49F498E9-52D1-4823-BF7C-47440CBBBE5C}" srcOrd="1" destOrd="0" presId="urn:microsoft.com/office/officeart/2005/8/layout/process1"/>
    <dgm:cxn modelId="{B336AD85-A55B-4281-9CFA-0400102A302B}" type="presOf" srcId="{5EDF3C1E-2D58-4E6D-B3CA-5C72C2616192}" destId="{5ECF2881-8E00-45E5-A314-13EF9F0106CF}" srcOrd="0" destOrd="0" presId="urn:microsoft.com/office/officeart/2005/8/layout/process1"/>
    <dgm:cxn modelId="{9F576691-7F00-4D20-A923-AB0116A0256A}" type="presOf" srcId="{36C55810-31F3-46C7-821A-6F36AF773937}" destId="{52101F55-512E-48C6-B92D-3B4976FB4E2A}" srcOrd="0" destOrd="0" presId="urn:microsoft.com/office/officeart/2005/8/layout/process1"/>
    <dgm:cxn modelId="{AC402A9B-BF17-400F-93B9-5007E3029482}" type="presOf" srcId="{36C55810-31F3-46C7-821A-6F36AF773937}" destId="{4B9CABF2-475F-4A86-9079-43349AEF087D}" srcOrd="1" destOrd="0" presId="urn:microsoft.com/office/officeart/2005/8/layout/process1"/>
    <dgm:cxn modelId="{A2E7339B-C998-4600-B670-5F351D94698D}" srcId="{1650BEF4-1662-4060-8AB5-9C62E1F7E2D8}" destId="{3A463452-1DF5-4951-8AFC-563868D806EC}" srcOrd="2" destOrd="0" parTransId="{02A359D1-BA7B-47FA-A6BF-6D4FF5E74ACC}" sibTransId="{FFCB69F8-19E6-4E4E-B912-C6DB764D6EFB}"/>
    <dgm:cxn modelId="{DE3CEBA9-4760-4966-892F-028AC69364D3}" type="presOf" srcId="{3A463452-1DF5-4951-8AFC-563868D806EC}" destId="{8BBE579E-8ED7-40EA-8DE0-6BF56E612387}" srcOrd="0" destOrd="0" presId="urn:microsoft.com/office/officeart/2005/8/layout/process1"/>
    <dgm:cxn modelId="{C41D4AB7-F755-4CBD-904F-DEA1827A1E79}" type="presOf" srcId="{1650BEF4-1662-4060-8AB5-9C62E1F7E2D8}" destId="{9D190487-8C24-45CC-9FDF-B6F692B3CE25}" srcOrd="0" destOrd="0" presId="urn:microsoft.com/office/officeart/2005/8/layout/process1"/>
    <dgm:cxn modelId="{B7D047E0-1583-4C6C-B474-116BBA9E330E}" srcId="{1650BEF4-1662-4060-8AB5-9C62E1F7E2D8}" destId="{FAB5BE49-F4AF-40F3-8D1A-ED0C27429AE8}" srcOrd="0" destOrd="0" parTransId="{76F531CB-830D-4B8D-850A-646A7B7D8250}" sibTransId="{6D94860D-910D-498B-8D2C-7A869E4F874B}"/>
    <dgm:cxn modelId="{C70FE3AF-D285-47E8-B503-F00DDE549E70}" type="presParOf" srcId="{9D190487-8C24-45CC-9FDF-B6F692B3CE25}" destId="{C5797B26-C048-49CF-ABA4-DA6B243D78DA}" srcOrd="0" destOrd="0" presId="urn:microsoft.com/office/officeart/2005/8/layout/process1"/>
    <dgm:cxn modelId="{2B42C79E-67FD-481D-917E-EF0F6AF90ADB}" type="presParOf" srcId="{9D190487-8C24-45CC-9FDF-B6F692B3CE25}" destId="{330DBCC3-2754-4445-8000-BEF3611E4B4F}" srcOrd="1" destOrd="0" presId="urn:microsoft.com/office/officeart/2005/8/layout/process1"/>
    <dgm:cxn modelId="{C450B3D3-ADCB-4097-BC99-27E122DAA1EA}" type="presParOf" srcId="{330DBCC3-2754-4445-8000-BEF3611E4B4F}" destId="{49F498E9-52D1-4823-BF7C-47440CBBBE5C}" srcOrd="0" destOrd="0" presId="urn:microsoft.com/office/officeart/2005/8/layout/process1"/>
    <dgm:cxn modelId="{18F2F822-B824-47C4-B5D7-B674D05B906B}" type="presParOf" srcId="{9D190487-8C24-45CC-9FDF-B6F692B3CE25}" destId="{5ECF2881-8E00-45E5-A314-13EF9F0106CF}" srcOrd="2" destOrd="0" presId="urn:microsoft.com/office/officeart/2005/8/layout/process1"/>
    <dgm:cxn modelId="{4576AAE6-3772-4D91-B829-797A1E06E045}" type="presParOf" srcId="{9D190487-8C24-45CC-9FDF-B6F692B3CE25}" destId="{52101F55-512E-48C6-B92D-3B4976FB4E2A}" srcOrd="3" destOrd="0" presId="urn:microsoft.com/office/officeart/2005/8/layout/process1"/>
    <dgm:cxn modelId="{1729A72C-00AF-4828-856A-714EFA188BE5}" type="presParOf" srcId="{52101F55-512E-48C6-B92D-3B4976FB4E2A}" destId="{4B9CABF2-475F-4A86-9079-43349AEF087D}" srcOrd="0" destOrd="0" presId="urn:microsoft.com/office/officeart/2005/8/layout/process1"/>
    <dgm:cxn modelId="{29532BB3-A125-4D0D-870B-4A0EC57BD514}" type="presParOf" srcId="{9D190487-8C24-45CC-9FDF-B6F692B3CE25}" destId="{8BBE579E-8ED7-40EA-8DE0-6BF56E61238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BF8DAC-5E85-4650-83A9-E3EA94D451E8}"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IN"/>
        </a:p>
      </dgm:t>
    </dgm:pt>
    <dgm:pt modelId="{D1C9D1EA-8226-4A1E-9E20-33F19B629617}">
      <dgm:prSet phldrT="[Text]" custT="1"/>
      <dgm:spPr/>
      <dgm:t>
        <a:bodyPr/>
        <a:lstStyle/>
        <a:p>
          <a:r>
            <a:rPr lang="en-IN" sz="1800" dirty="0"/>
            <a:t>Types of Serialization</a:t>
          </a:r>
        </a:p>
      </dgm:t>
    </dgm:pt>
    <dgm:pt modelId="{71F33A9B-17EA-48C8-B78A-2B94108084DE}" type="parTrans" cxnId="{27259443-854F-43A0-B560-5D52ABD2A32F}">
      <dgm:prSet/>
      <dgm:spPr/>
      <dgm:t>
        <a:bodyPr/>
        <a:lstStyle/>
        <a:p>
          <a:endParaRPr lang="en-IN" sz="1800"/>
        </a:p>
      </dgm:t>
    </dgm:pt>
    <dgm:pt modelId="{FE8B6586-EA02-4E05-8DB5-4FB004EA0A7B}" type="sibTrans" cxnId="{27259443-854F-43A0-B560-5D52ABD2A32F}">
      <dgm:prSet/>
      <dgm:spPr/>
      <dgm:t>
        <a:bodyPr/>
        <a:lstStyle/>
        <a:p>
          <a:endParaRPr lang="en-IN" sz="1800"/>
        </a:p>
      </dgm:t>
    </dgm:pt>
    <dgm:pt modelId="{2FC18836-D214-4132-9CF3-4415A8AF2E29}">
      <dgm:prSet phldrT="[Text]" custT="1"/>
      <dgm:spPr/>
      <dgm:t>
        <a:bodyPr/>
        <a:lstStyle/>
        <a:p>
          <a:r>
            <a:rPr lang="en-IN" sz="1800" dirty="0"/>
            <a:t>Binary </a:t>
          </a:r>
        </a:p>
        <a:p>
          <a:r>
            <a:rPr lang="en-IN" sz="1800" dirty="0"/>
            <a:t>Serialization</a:t>
          </a:r>
        </a:p>
      </dgm:t>
    </dgm:pt>
    <dgm:pt modelId="{463F2F82-A504-4908-B1A6-8ACEEC3EA962}" type="parTrans" cxnId="{988A3756-C34F-4EC5-84B0-271877E7C152}">
      <dgm:prSet/>
      <dgm:spPr/>
      <dgm:t>
        <a:bodyPr/>
        <a:lstStyle/>
        <a:p>
          <a:endParaRPr lang="en-IN" sz="1800"/>
        </a:p>
      </dgm:t>
    </dgm:pt>
    <dgm:pt modelId="{42FD7391-4E55-4F4E-B1F0-6248325455F0}" type="sibTrans" cxnId="{988A3756-C34F-4EC5-84B0-271877E7C152}">
      <dgm:prSet/>
      <dgm:spPr/>
      <dgm:t>
        <a:bodyPr/>
        <a:lstStyle/>
        <a:p>
          <a:endParaRPr lang="en-IN" sz="1800"/>
        </a:p>
      </dgm:t>
    </dgm:pt>
    <dgm:pt modelId="{019CD5C8-2DF6-4E4B-A8DA-3B5879D33DAF}">
      <dgm:prSet phldrT="[Text]" custT="1"/>
      <dgm:spPr/>
      <dgm:t>
        <a:bodyPr/>
        <a:lstStyle/>
        <a:p>
          <a:r>
            <a:rPr lang="en-IN" sz="1800" dirty="0"/>
            <a:t>XML </a:t>
          </a:r>
        </a:p>
        <a:p>
          <a:r>
            <a:rPr lang="en-IN" sz="1800" dirty="0"/>
            <a:t>Serialization</a:t>
          </a:r>
        </a:p>
      </dgm:t>
    </dgm:pt>
    <dgm:pt modelId="{567245AC-1943-4196-A97E-C7F9799A492F}" type="parTrans" cxnId="{675F63B4-FD51-4347-AE80-A19F915BBFFC}">
      <dgm:prSet/>
      <dgm:spPr/>
      <dgm:t>
        <a:bodyPr/>
        <a:lstStyle/>
        <a:p>
          <a:endParaRPr lang="en-IN" sz="1800"/>
        </a:p>
      </dgm:t>
    </dgm:pt>
    <dgm:pt modelId="{B27247C2-54BB-4AD6-A930-555FFA62C3EE}" type="sibTrans" cxnId="{675F63B4-FD51-4347-AE80-A19F915BBFFC}">
      <dgm:prSet/>
      <dgm:spPr/>
      <dgm:t>
        <a:bodyPr/>
        <a:lstStyle/>
        <a:p>
          <a:endParaRPr lang="en-IN" sz="1800"/>
        </a:p>
      </dgm:t>
    </dgm:pt>
    <dgm:pt modelId="{44F3CFAA-0BFF-4270-A8A3-0618BDACEA3C}">
      <dgm:prSet phldrT="[Text]" custT="1"/>
      <dgm:spPr/>
      <dgm:t>
        <a:bodyPr/>
        <a:lstStyle/>
        <a:p>
          <a:r>
            <a:rPr lang="en-IN" sz="1800" dirty="0"/>
            <a:t>JSON </a:t>
          </a:r>
        </a:p>
        <a:p>
          <a:r>
            <a:rPr lang="en-IN" sz="1800" dirty="0"/>
            <a:t>Serialization</a:t>
          </a:r>
        </a:p>
      </dgm:t>
    </dgm:pt>
    <dgm:pt modelId="{4D066238-5002-4511-AB94-77AE11948C84}" type="parTrans" cxnId="{43A91306-0315-4509-A9AB-727861AEED91}">
      <dgm:prSet/>
      <dgm:spPr/>
      <dgm:t>
        <a:bodyPr/>
        <a:lstStyle/>
        <a:p>
          <a:endParaRPr lang="en-IN" sz="1800"/>
        </a:p>
      </dgm:t>
    </dgm:pt>
    <dgm:pt modelId="{C95071A0-9A6C-41E0-9700-230803716998}" type="sibTrans" cxnId="{43A91306-0315-4509-A9AB-727861AEED91}">
      <dgm:prSet/>
      <dgm:spPr/>
      <dgm:t>
        <a:bodyPr/>
        <a:lstStyle/>
        <a:p>
          <a:endParaRPr lang="en-IN" sz="1800"/>
        </a:p>
      </dgm:t>
    </dgm:pt>
    <dgm:pt modelId="{1622ACA4-AF7D-42D5-AA4D-ED5D87AAC6F4}" type="pres">
      <dgm:prSet presAssocID="{66BF8DAC-5E85-4650-83A9-E3EA94D451E8}" presName="hierChild1" presStyleCnt="0">
        <dgm:presLayoutVars>
          <dgm:orgChart val="1"/>
          <dgm:chPref val="1"/>
          <dgm:dir/>
          <dgm:animOne val="branch"/>
          <dgm:animLvl val="lvl"/>
          <dgm:resizeHandles/>
        </dgm:presLayoutVars>
      </dgm:prSet>
      <dgm:spPr/>
    </dgm:pt>
    <dgm:pt modelId="{F625D5C6-2581-4B20-9708-58F4A47A0637}" type="pres">
      <dgm:prSet presAssocID="{D1C9D1EA-8226-4A1E-9E20-33F19B629617}" presName="hierRoot1" presStyleCnt="0">
        <dgm:presLayoutVars>
          <dgm:hierBranch val="init"/>
        </dgm:presLayoutVars>
      </dgm:prSet>
      <dgm:spPr/>
    </dgm:pt>
    <dgm:pt modelId="{9EA04921-184D-4DD1-B666-3A4A53A042B2}" type="pres">
      <dgm:prSet presAssocID="{D1C9D1EA-8226-4A1E-9E20-33F19B629617}" presName="rootComposite1" presStyleCnt="0"/>
      <dgm:spPr/>
    </dgm:pt>
    <dgm:pt modelId="{6F77B627-DDD6-476E-A765-FA043F5A1AC5}" type="pres">
      <dgm:prSet presAssocID="{D1C9D1EA-8226-4A1E-9E20-33F19B629617}" presName="rootText1" presStyleLbl="node0" presStyleIdx="0" presStyleCnt="1">
        <dgm:presLayoutVars>
          <dgm:chPref val="3"/>
        </dgm:presLayoutVars>
      </dgm:prSet>
      <dgm:spPr/>
    </dgm:pt>
    <dgm:pt modelId="{92FCAFB1-A1D4-48B6-AF8C-2BD8A7251077}" type="pres">
      <dgm:prSet presAssocID="{D1C9D1EA-8226-4A1E-9E20-33F19B629617}" presName="rootConnector1" presStyleLbl="node1" presStyleIdx="0" presStyleCnt="0"/>
      <dgm:spPr/>
    </dgm:pt>
    <dgm:pt modelId="{B87843F7-FB0D-488D-9BB1-718F5FD07136}" type="pres">
      <dgm:prSet presAssocID="{D1C9D1EA-8226-4A1E-9E20-33F19B629617}" presName="hierChild2" presStyleCnt="0"/>
      <dgm:spPr/>
    </dgm:pt>
    <dgm:pt modelId="{8153BD49-B2F1-4DEA-9D71-73D640327311}" type="pres">
      <dgm:prSet presAssocID="{463F2F82-A504-4908-B1A6-8ACEEC3EA962}" presName="Name37" presStyleLbl="parChTrans1D2" presStyleIdx="0" presStyleCnt="3"/>
      <dgm:spPr/>
    </dgm:pt>
    <dgm:pt modelId="{B3114BDE-3159-424E-B393-EAF7844EA144}" type="pres">
      <dgm:prSet presAssocID="{2FC18836-D214-4132-9CF3-4415A8AF2E29}" presName="hierRoot2" presStyleCnt="0">
        <dgm:presLayoutVars>
          <dgm:hierBranch val="init"/>
        </dgm:presLayoutVars>
      </dgm:prSet>
      <dgm:spPr/>
    </dgm:pt>
    <dgm:pt modelId="{73CB63EC-CBCA-4EC7-BDEF-C7FF09B631AB}" type="pres">
      <dgm:prSet presAssocID="{2FC18836-D214-4132-9CF3-4415A8AF2E29}" presName="rootComposite" presStyleCnt="0"/>
      <dgm:spPr/>
    </dgm:pt>
    <dgm:pt modelId="{2B1BB829-5E79-48DC-8745-C819CE46A451}" type="pres">
      <dgm:prSet presAssocID="{2FC18836-D214-4132-9CF3-4415A8AF2E29}" presName="rootText" presStyleLbl="node2" presStyleIdx="0" presStyleCnt="3">
        <dgm:presLayoutVars>
          <dgm:chPref val="3"/>
        </dgm:presLayoutVars>
      </dgm:prSet>
      <dgm:spPr/>
    </dgm:pt>
    <dgm:pt modelId="{9BB53887-A381-47EB-B681-56BC9F71B876}" type="pres">
      <dgm:prSet presAssocID="{2FC18836-D214-4132-9CF3-4415A8AF2E29}" presName="rootConnector" presStyleLbl="node2" presStyleIdx="0" presStyleCnt="3"/>
      <dgm:spPr/>
    </dgm:pt>
    <dgm:pt modelId="{72DC3646-D61A-4C5B-A4BC-FB21AEF6191A}" type="pres">
      <dgm:prSet presAssocID="{2FC18836-D214-4132-9CF3-4415A8AF2E29}" presName="hierChild4" presStyleCnt="0"/>
      <dgm:spPr/>
    </dgm:pt>
    <dgm:pt modelId="{97952CAF-30B1-4652-95BD-1A864F9E39E0}" type="pres">
      <dgm:prSet presAssocID="{2FC18836-D214-4132-9CF3-4415A8AF2E29}" presName="hierChild5" presStyleCnt="0"/>
      <dgm:spPr/>
    </dgm:pt>
    <dgm:pt modelId="{666991BE-F95C-4B8D-AD32-A9C857C6C6CC}" type="pres">
      <dgm:prSet presAssocID="{567245AC-1943-4196-A97E-C7F9799A492F}" presName="Name37" presStyleLbl="parChTrans1D2" presStyleIdx="1" presStyleCnt="3"/>
      <dgm:spPr/>
    </dgm:pt>
    <dgm:pt modelId="{77CE2DDD-8E9A-4346-862F-CC026508E162}" type="pres">
      <dgm:prSet presAssocID="{019CD5C8-2DF6-4E4B-A8DA-3B5879D33DAF}" presName="hierRoot2" presStyleCnt="0">
        <dgm:presLayoutVars>
          <dgm:hierBranch val="init"/>
        </dgm:presLayoutVars>
      </dgm:prSet>
      <dgm:spPr/>
    </dgm:pt>
    <dgm:pt modelId="{5ED2566B-F1B0-43F3-90FB-8BF172E6F558}" type="pres">
      <dgm:prSet presAssocID="{019CD5C8-2DF6-4E4B-A8DA-3B5879D33DAF}" presName="rootComposite" presStyleCnt="0"/>
      <dgm:spPr/>
    </dgm:pt>
    <dgm:pt modelId="{B4912EDC-D502-4777-9778-003DBDDCB6E8}" type="pres">
      <dgm:prSet presAssocID="{019CD5C8-2DF6-4E4B-A8DA-3B5879D33DAF}" presName="rootText" presStyleLbl="node2" presStyleIdx="1" presStyleCnt="3">
        <dgm:presLayoutVars>
          <dgm:chPref val="3"/>
        </dgm:presLayoutVars>
      </dgm:prSet>
      <dgm:spPr/>
    </dgm:pt>
    <dgm:pt modelId="{551BBBD9-50D7-4E91-B392-F100F0639F63}" type="pres">
      <dgm:prSet presAssocID="{019CD5C8-2DF6-4E4B-A8DA-3B5879D33DAF}" presName="rootConnector" presStyleLbl="node2" presStyleIdx="1" presStyleCnt="3"/>
      <dgm:spPr/>
    </dgm:pt>
    <dgm:pt modelId="{D23A4B08-594D-4FFF-B631-6FA50185B325}" type="pres">
      <dgm:prSet presAssocID="{019CD5C8-2DF6-4E4B-A8DA-3B5879D33DAF}" presName="hierChild4" presStyleCnt="0"/>
      <dgm:spPr/>
    </dgm:pt>
    <dgm:pt modelId="{F79B3300-1560-4C40-B779-8898F9802B05}" type="pres">
      <dgm:prSet presAssocID="{019CD5C8-2DF6-4E4B-A8DA-3B5879D33DAF}" presName="hierChild5" presStyleCnt="0"/>
      <dgm:spPr/>
    </dgm:pt>
    <dgm:pt modelId="{509266DF-5510-468E-8664-1C086436B6DD}" type="pres">
      <dgm:prSet presAssocID="{4D066238-5002-4511-AB94-77AE11948C84}" presName="Name37" presStyleLbl="parChTrans1D2" presStyleIdx="2" presStyleCnt="3"/>
      <dgm:spPr/>
    </dgm:pt>
    <dgm:pt modelId="{71BCF4FA-45C1-45EE-A508-989F88E0926A}" type="pres">
      <dgm:prSet presAssocID="{44F3CFAA-0BFF-4270-A8A3-0618BDACEA3C}" presName="hierRoot2" presStyleCnt="0">
        <dgm:presLayoutVars>
          <dgm:hierBranch val="init"/>
        </dgm:presLayoutVars>
      </dgm:prSet>
      <dgm:spPr/>
    </dgm:pt>
    <dgm:pt modelId="{DC3DD0C3-BCFB-4B06-9FA1-100C86051681}" type="pres">
      <dgm:prSet presAssocID="{44F3CFAA-0BFF-4270-A8A3-0618BDACEA3C}" presName="rootComposite" presStyleCnt="0"/>
      <dgm:spPr/>
    </dgm:pt>
    <dgm:pt modelId="{6ED36880-A61E-4995-BF07-3BA870F18EF2}" type="pres">
      <dgm:prSet presAssocID="{44F3CFAA-0BFF-4270-A8A3-0618BDACEA3C}" presName="rootText" presStyleLbl="node2" presStyleIdx="2" presStyleCnt="3">
        <dgm:presLayoutVars>
          <dgm:chPref val="3"/>
        </dgm:presLayoutVars>
      </dgm:prSet>
      <dgm:spPr/>
    </dgm:pt>
    <dgm:pt modelId="{8160C8EF-7B78-445A-B508-28CB47CE08A8}" type="pres">
      <dgm:prSet presAssocID="{44F3CFAA-0BFF-4270-A8A3-0618BDACEA3C}" presName="rootConnector" presStyleLbl="node2" presStyleIdx="2" presStyleCnt="3"/>
      <dgm:spPr/>
    </dgm:pt>
    <dgm:pt modelId="{05000919-DA12-4E9F-AA40-4BD05905EDD2}" type="pres">
      <dgm:prSet presAssocID="{44F3CFAA-0BFF-4270-A8A3-0618BDACEA3C}" presName="hierChild4" presStyleCnt="0"/>
      <dgm:spPr/>
    </dgm:pt>
    <dgm:pt modelId="{34358CDD-2EF8-487C-8517-06948955643E}" type="pres">
      <dgm:prSet presAssocID="{44F3CFAA-0BFF-4270-A8A3-0618BDACEA3C}" presName="hierChild5" presStyleCnt="0"/>
      <dgm:spPr/>
    </dgm:pt>
    <dgm:pt modelId="{17852D99-785B-4D58-942B-35798956A460}" type="pres">
      <dgm:prSet presAssocID="{D1C9D1EA-8226-4A1E-9E20-33F19B629617}" presName="hierChild3" presStyleCnt="0"/>
      <dgm:spPr/>
    </dgm:pt>
  </dgm:ptLst>
  <dgm:cxnLst>
    <dgm:cxn modelId="{43A91306-0315-4509-A9AB-727861AEED91}" srcId="{D1C9D1EA-8226-4A1E-9E20-33F19B629617}" destId="{44F3CFAA-0BFF-4270-A8A3-0618BDACEA3C}" srcOrd="2" destOrd="0" parTransId="{4D066238-5002-4511-AB94-77AE11948C84}" sibTransId="{C95071A0-9A6C-41E0-9700-230803716998}"/>
    <dgm:cxn modelId="{B199BC34-E5D7-4F67-A5F1-07D786C534EC}" type="presOf" srcId="{463F2F82-A504-4908-B1A6-8ACEEC3EA962}" destId="{8153BD49-B2F1-4DEA-9D71-73D640327311}" srcOrd="0" destOrd="0" presId="urn:microsoft.com/office/officeart/2005/8/layout/orgChart1"/>
    <dgm:cxn modelId="{D867393B-4F76-4AF4-8F3D-2254E4867197}" type="presOf" srcId="{44F3CFAA-0BFF-4270-A8A3-0618BDACEA3C}" destId="{8160C8EF-7B78-445A-B508-28CB47CE08A8}" srcOrd="1" destOrd="0" presId="urn:microsoft.com/office/officeart/2005/8/layout/orgChart1"/>
    <dgm:cxn modelId="{27259443-854F-43A0-B560-5D52ABD2A32F}" srcId="{66BF8DAC-5E85-4650-83A9-E3EA94D451E8}" destId="{D1C9D1EA-8226-4A1E-9E20-33F19B629617}" srcOrd="0" destOrd="0" parTransId="{71F33A9B-17EA-48C8-B78A-2B94108084DE}" sibTransId="{FE8B6586-EA02-4E05-8DB5-4FB004EA0A7B}"/>
    <dgm:cxn modelId="{3AEE444A-35D2-4324-938C-DF4CBEAB490B}" type="presOf" srcId="{2FC18836-D214-4132-9CF3-4415A8AF2E29}" destId="{2B1BB829-5E79-48DC-8745-C819CE46A451}" srcOrd="0" destOrd="0" presId="urn:microsoft.com/office/officeart/2005/8/layout/orgChart1"/>
    <dgm:cxn modelId="{08F9016C-0AEB-46A4-B2E8-3A77F23A45F2}" type="presOf" srcId="{019CD5C8-2DF6-4E4B-A8DA-3B5879D33DAF}" destId="{B4912EDC-D502-4777-9778-003DBDDCB6E8}" srcOrd="0" destOrd="0" presId="urn:microsoft.com/office/officeart/2005/8/layout/orgChart1"/>
    <dgm:cxn modelId="{988A3756-C34F-4EC5-84B0-271877E7C152}" srcId="{D1C9D1EA-8226-4A1E-9E20-33F19B629617}" destId="{2FC18836-D214-4132-9CF3-4415A8AF2E29}" srcOrd="0" destOrd="0" parTransId="{463F2F82-A504-4908-B1A6-8ACEEC3EA962}" sibTransId="{42FD7391-4E55-4F4E-B1F0-6248325455F0}"/>
    <dgm:cxn modelId="{8231C159-EC50-4A87-BB22-C85F07D181B0}" type="presOf" srcId="{D1C9D1EA-8226-4A1E-9E20-33F19B629617}" destId="{92FCAFB1-A1D4-48B6-AF8C-2BD8A7251077}" srcOrd="1" destOrd="0" presId="urn:microsoft.com/office/officeart/2005/8/layout/orgChart1"/>
    <dgm:cxn modelId="{8074A25A-7585-46A8-86F3-CF5EFA38D1BC}" type="presOf" srcId="{567245AC-1943-4196-A97E-C7F9799A492F}" destId="{666991BE-F95C-4B8D-AD32-A9C857C6C6CC}" srcOrd="0" destOrd="0" presId="urn:microsoft.com/office/officeart/2005/8/layout/orgChart1"/>
    <dgm:cxn modelId="{4A3DDC7D-D0D7-4BCA-AEDD-9F5AE9AC9A05}" type="presOf" srcId="{66BF8DAC-5E85-4650-83A9-E3EA94D451E8}" destId="{1622ACA4-AF7D-42D5-AA4D-ED5D87AAC6F4}" srcOrd="0" destOrd="0" presId="urn:microsoft.com/office/officeart/2005/8/layout/orgChart1"/>
    <dgm:cxn modelId="{F3F12E80-EF36-410F-AC64-AC787827D80B}" type="presOf" srcId="{2FC18836-D214-4132-9CF3-4415A8AF2E29}" destId="{9BB53887-A381-47EB-B681-56BC9F71B876}" srcOrd="1" destOrd="0" presId="urn:microsoft.com/office/officeart/2005/8/layout/orgChart1"/>
    <dgm:cxn modelId="{1A07A583-C6D9-4E99-AB6A-D34DF31F7CF4}" type="presOf" srcId="{019CD5C8-2DF6-4E4B-A8DA-3B5879D33DAF}" destId="{551BBBD9-50D7-4E91-B392-F100F0639F63}" srcOrd="1" destOrd="0" presId="urn:microsoft.com/office/officeart/2005/8/layout/orgChart1"/>
    <dgm:cxn modelId="{ACDE9CAE-83A2-4729-92CB-490225AD933C}" type="presOf" srcId="{4D066238-5002-4511-AB94-77AE11948C84}" destId="{509266DF-5510-468E-8664-1C086436B6DD}" srcOrd="0" destOrd="0" presId="urn:microsoft.com/office/officeart/2005/8/layout/orgChart1"/>
    <dgm:cxn modelId="{675F63B4-FD51-4347-AE80-A19F915BBFFC}" srcId="{D1C9D1EA-8226-4A1E-9E20-33F19B629617}" destId="{019CD5C8-2DF6-4E4B-A8DA-3B5879D33DAF}" srcOrd="1" destOrd="0" parTransId="{567245AC-1943-4196-A97E-C7F9799A492F}" sibTransId="{B27247C2-54BB-4AD6-A930-555FFA62C3EE}"/>
    <dgm:cxn modelId="{E98B94C8-6D38-4D60-92F8-105120F85C14}" type="presOf" srcId="{44F3CFAA-0BFF-4270-A8A3-0618BDACEA3C}" destId="{6ED36880-A61E-4995-BF07-3BA870F18EF2}" srcOrd="0" destOrd="0" presId="urn:microsoft.com/office/officeart/2005/8/layout/orgChart1"/>
    <dgm:cxn modelId="{141261F5-2E93-46D9-BFA3-960C3A139B9D}" type="presOf" srcId="{D1C9D1EA-8226-4A1E-9E20-33F19B629617}" destId="{6F77B627-DDD6-476E-A765-FA043F5A1AC5}" srcOrd="0" destOrd="0" presId="urn:microsoft.com/office/officeart/2005/8/layout/orgChart1"/>
    <dgm:cxn modelId="{DEFA7043-0F66-4F04-848F-1B1281299F04}" type="presParOf" srcId="{1622ACA4-AF7D-42D5-AA4D-ED5D87AAC6F4}" destId="{F625D5C6-2581-4B20-9708-58F4A47A0637}" srcOrd="0" destOrd="0" presId="urn:microsoft.com/office/officeart/2005/8/layout/orgChart1"/>
    <dgm:cxn modelId="{FEE789A1-DD36-44E2-BD31-6BC005DA8217}" type="presParOf" srcId="{F625D5C6-2581-4B20-9708-58F4A47A0637}" destId="{9EA04921-184D-4DD1-B666-3A4A53A042B2}" srcOrd="0" destOrd="0" presId="urn:microsoft.com/office/officeart/2005/8/layout/orgChart1"/>
    <dgm:cxn modelId="{96D30DDC-E6A6-4A91-8ABB-D598A3502915}" type="presParOf" srcId="{9EA04921-184D-4DD1-B666-3A4A53A042B2}" destId="{6F77B627-DDD6-476E-A765-FA043F5A1AC5}" srcOrd="0" destOrd="0" presId="urn:microsoft.com/office/officeart/2005/8/layout/orgChart1"/>
    <dgm:cxn modelId="{146BC8A4-CE56-49F6-8C84-094DFA6FAE0B}" type="presParOf" srcId="{9EA04921-184D-4DD1-B666-3A4A53A042B2}" destId="{92FCAFB1-A1D4-48B6-AF8C-2BD8A7251077}" srcOrd="1" destOrd="0" presId="urn:microsoft.com/office/officeart/2005/8/layout/orgChart1"/>
    <dgm:cxn modelId="{10F1610E-2AED-4E34-809F-373B236B9301}" type="presParOf" srcId="{F625D5C6-2581-4B20-9708-58F4A47A0637}" destId="{B87843F7-FB0D-488D-9BB1-718F5FD07136}" srcOrd="1" destOrd="0" presId="urn:microsoft.com/office/officeart/2005/8/layout/orgChart1"/>
    <dgm:cxn modelId="{F01AF5ED-B58C-4701-BB4D-D2F965F7025E}" type="presParOf" srcId="{B87843F7-FB0D-488D-9BB1-718F5FD07136}" destId="{8153BD49-B2F1-4DEA-9D71-73D640327311}" srcOrd="0" destOrd="0" presId="urn:microsoft.com/office/officeart/2005/8/layout/orgChart1"/>
    <dgm:cxn modelId="{7B5B6F3A-AEE6-4803-A06E-C91FCBF324AE}" type="presParOf" srcId="{B87843F7-FB0D-488D-9BB1-718F5FD07136}" destId="{B3114BDE-3159-424E-B393-EAF7844EA144}" srcOrd="1" destOrd="0" presId="urn:microsoft.com/office/officeart/2005/8/layout/orgChart1"/>
    <dgm:cxn modelId="{34571733-0868-42CD-A15B-CE7068A60B6E}" type="presParOf" srcId="{B3114BDE-3159-424E-B393-EAF7844EA144}" destId="{73CB63EC-CBCA-4EC7-BDEF-C7FF09B631AB}" srcOrd="0" destOrd="0" presId="urn:microsoft.com/office/officeart/2005/8/layout/orgChart1"/>
    <dgm:cxn modelId="{24BCF656-3878-462A-AFDB-384E6BA4446A}" type="presParOf" srcId="{73CB63EC-CBCA-4EC7-BDEF-C7FF09B631AB}" destId="{2B1BB829-5E79-48DC-8745-C819CE46A451}" srcOrd="0" destOrd="0" presId="urn:microsoft.com/office/officeart/2005/8/layout/orgChart1"/>
    <dgm:cxn modelId="{4B83E2E3-C28A-400B-A8FC-9EEC0C5E3462}" type="presParOf" srcId="{73CB63EC-CBCA-4EC7-BDEF-C7FF09B631AB}" destId="{9BB53887-A381-47EB-B681-56BC9F71B876}" srcOrd="1" destOrd="0" presId="urn:microsoft.com/office/officeart/2005/8/layout/orgChart1"/>
    <dgm:cxn modelId="{310875B2-72B8-480C-8463-693A40A2A8EA}" type="presParOf" srcId="{B3114BDE-3159-424E-B393-EAF7844EA144}" destId="{72DC3646-D61A-4C5B-A4BC-FB21AEF6191A}" srcOrd="1" destOrd="0" presId="urn:microsoft.com/office/officeart/2005/8/layout/orgChart1"/>
    <dgm:cxn modelId="{717C8BD7-0E76-450A-AE06-F0295F627C97}" type="presParOf" srcId="{B3114BDE-3159-424E-B393-EAF7844EA144}" destId="{97952CAF-30B1-4652-95BD-1A864F9E39E0}" srcOrd="2" destOrd="0" presId="urn:microsoft.com/office/officeart/2005/8/layout/orgChart1"/>
    <dgm:cxn modelId="{AC754AD2-8D87-453F-9868-086B7DEFDE90}" type="presParOf" srcId="{B87843F7-FB0D-488D-9BB1-718F5FD07136}" destId="{666991BE-F95C-4B8D-AD32-A9C857C6C6CC}" srcOrd="2" destOrd="0" presId="urn:microsoft.com/office/officeart/2005/8/layout/orgChart1"/>
    <dgm:cxn modelId="{42EB0319-75C6-4565-ADCD-BFBD7AB2CC74}" type="presParOf" srcId="{B87843F7-FB0D-488D-9BB1-718F5FD07136}" destId="{77CE2DDD-8E9A-4346-862F-CC026508E162}" srcOrd="3" destOrd="0" presId="urn:microsoft.com/office/officeart/2005/8/layout/orgChart1"/>
    <dgm:cxn modelId="{13E3D827-B857-4009-B079-60397997EB80}" type="presParOf" srcId="{77CE2DDD-8E9A-4346-862F-CC026508E162}" destId="{5ED2566B-F1B0-43F3-90FB-8BF172E6F558}" srcOrd="0" destOrd="0" presId="urn:microsoft.com/office/officeart/2005/8/layout/orgChart1"/>
    <dgm:cxn modelId="{87AF775B-52F5-4D45-BCD2-19690118024B}" type="presParOf" srcId="{5ED2566B-F1B0-43F3-90FB-8BF172E6F558}" destId="{B4912EDC-D502-4777-9778-003DBDDCB6E8}" srcOrd="0" destOrd="0" presId="urn:microsoft.com/office/officeart/2005/8/layout/orgChart1"/>
    <dgm:cxn modelId="{C4FE6222-2389-4398-AF51-BC27FD6436D5}" type="presParOf" srcId="{5ED2566B-F1B0-43F3-90FB-8BF172E6F558}" destId="{551BBBD9-50D7-4E91-B392-F100F0639F63}" srcOrd="1" destOrd="0" presId="urn:microsoft.com/office/officeart/2005/8/layout/orgChart1"/>
    <dgm:cxn modelId="{351543E5-8150-4B9C-A20C-02582D8476EB}" type="presParOf" srcId="{77CE2DDD-8E9A-4346-862F-CC026508E162}" destId="{D23A4B08-594D-4FFF-B631-6FA50185B325}" srcOrd="1" destOrd="0" presId="urn:microsoft.com/office/officeart/2005/8/layout/orgChart1"/>
    <dgm:cxn modelId="{8E451CB1-79D2-4AEA-9AA4-20B23B4D93D6}" type="presParOf" srcId="{77CE2DDD-8E9A-4346-862F-CC026508E162}" destId="{F79B3300-1560-4C40-B779-8898F9802B05}" srcOrd="2" destOrd="0" presId="urn:microsoft.com/office/officeart/2005/8/layout/orgChart1"/>
    <dgm:cxn modelId="{E0FEB4CA-3850-4319-9571-DCFE66959B6E}" type="presParOf" srcId="{B87843F7-FB0D-488D-9BB1-718F5FD07136}" destId="{509266DF-5510-468E-8664-1C086436B6DD}" srcOrd="4" destOrd="0" presId="urn:microsoft.com/office/officeart/2005/8/layout/orgChart1"/>
    <dgm:cxn modelId="{C962F100-37B7-4149-B97E-97E5511C2537}" type="presParOf" srcId="{B87843F7-FB0D-488D-9BB1-718F5FD07136}" destId="{71BCF4FA-45C1-45EE-A508-989F88E0926A}" srcOrd="5" destOrd="0" presId="urn:microsoft.com/office/officeart/2005/8/layout/orgChart1"/>
    <dgm:cxn modelId="{E3E0A228-D1D1-498C-87CC-A95C69E4068B}" type="presParOf" srcId="{71BCF4FA-45C1-45EE-A508-989F88E0926A}" destId="{DC3DD0C3-BCFB-4B06-9FA1-100C86051681}" srcOrd="0" destOrd="0" presId="urn:microsoft.com/office/officeart/2005/8/layout/orgChart1"/>
    <dgm:cxn modelId="{35051105-3A22-4B47-8C24-309900970031}" type="presParOf" srcId="{DC3DD0C3-BCFB-4B06-9FA1-100C86051681}" destId="{6ED36880-A61E-4995-BF07-3BA870F18EF2}" srcOrd="0" destOrd="0" presId="urn:microsoft.com/office/officeart/2005/8/layout/orgChart1"/>
    <dgm:cxn modelId="{55B1C65A-A8A0-4CF4-B342-2E6C83A8EC43}" type="presParOf" srcId="{DC3DD0C3-BCFB-4B06-9FA1-100C86051681}" destId="{8160C8EF-7B78-445A-B508-28CB47CE08A8}" srcOrd="1" destOrd="0" presId="urn:microsoft.com/office/officeart/2005/8/layout/orgChart1"/>
    <dgm:cxn modelId="{93C1B69E-02F1-4031-B879-8EA95CF7016D}" type="presParOf" srcId="{71BCF4FA-45C1-45EE-A508-989F88E0926A}" destId="{05000919-DA12-4E9F-AA40-4BD05905EDD2}" srcOrd="1" destOrd="0" presId="urn:microsoft.com/office/officeart/2005/8/layout/orgChart1"/>
    <dgm:cxn modelId="{2A4D7319-16BE-4B66-9BB9-FF4608B9B66E}" type="presParOf" srcId="{71BCF4FA-45C1-45EE-A508-989F88E0926A}" destId="{34358CDD-2EF8-487C-8517-06948955643E}" srcOrd="2" destOrd="0" presId="urn:microsoft.com/office/officeart/2005/8/layout/orgChart1"/>
    <dgm:cxn modelId="{43150EF4-24B3-472D-BE82-0D41D0B0B152}" type="presParOf" srcId="{F625D5C6-2581-4B20-9708-58F4A47A0637}" destId="{17852D99-785B-4D58-942B-35798956A460}"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Types of Action Result</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IN" sz="1800" dirty="0"/>
            <a:t>View</a:t>
          </a:r>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IN" sz="1800" dirty="0" err="1"/>
            <a:t>PartialView</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IN" sz="1800" dirty="0" err="1"/>
            <a:t>Json</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IN" sz="1800" dirty="0"/>
            <a:t>Content</a:t>
          </a:r>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IN" sz="1800" dirty="0"/>
            <a:t>File</a:t>
          </a:r>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dirty="0" err="1"/>
            <a:t>RedirectToRoute</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dirty="0"/>
            <a:t>Redirect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IN" sz="1800" b="0" i="0" dirty="0" err="1"/>
            <a:t>HttpNotFoundResult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8CF02F6F-82F0-4E23-834F-C1011C0271F8}">
      <dgm:prSet custT="1"/>
      <dgm:spPr/>
      <dgm:t>
        <a:bodyPr/>
        <a:lstStyle/>
        <a:p>
          <a:r>
            <a:rPr lang="en-IN" sz="1800" b="0" i="0" dirty="0"/>
            <a:t>Empty</a:t>
          </a:r>
          <a:endParaRPr lang="en-IN" sz="1800" dirty="0"/>
        </a:p>
      </dgm:t>
    </dgm:pt>
    <dgm:pt modelId="{84814AE2-C083-4305-88B9-A7E176EC9ECA}" type="parTrans" cxnId="{566E529B-4002-41D5-8DEF-04981E975568}">
      <dgm:prSet custT="1"/>
      <dgm:spPr/>
      <dgm:t>
        <a:bodyPr/>
        <a:lstStyle/>
        <a:p>
          <a:endParaRPr lang="en-IN" sz="1800"/>
        </a:p>
      </dgm:t>
    </dgm:pt>
    <dgm:pt modelId="{6344EF49-437F-4731-B7B5-123AFEB1A248}" type="sibTrans" cxnId="{566E529B-4002-41D5-8DEF-04981E975568}">
      <dgm:prSet/>
      <dgm:spPr/>
      <dgm:t>
        <a:bodyPr/>
        <a:lstStyle/>
        <a:p>
          <a:endParaRPr lang="en-IN" sz="1800"/>
        </a:p>
      </dgm:t>
    </dgm:pt>
    <dgm:pt modelId="{48D45B6C-EB38-4908-B0EF-3CF22B21AC6D}">
      <dgm:prSet custT="1"/>
      <dgm:spPr/>
      <dgm:t>
        <a:bodyPr/>
        <a:lstStyle/>
        <a:p>
          <a:r>
            <a:rPr lang="en-IN" sz="1800" b="0" i="0"/>
            <a:t>HttpStatusCodeResult</a:t>
          </a:r>
          <a:endParaRPr lang="en-IN" sz="1800"/>
        </a:p>
      </dgm:t>
    </dgm:pt>
    <dgm:pt modelId="{3ACB32C7-153F-44ED-88F4-C6A7CD290E16}" type="parTrans" cxnId="{92AA2468-0DD4-4CD5-A446-DE755646B388}">
      <dgm:prSet custT="1"/>
      <dgm:spPr/>
      <dgm:t>
        <a:bodyPr/>
        <a:lstStyle/>
        <a:p>
          <a:endParaRPr lang="en-IN" sz="1800"/>
        </a:p>
      </dgm:t>
    </dgm:pt>
    <dgm:pt modelId="{C149FFF9-5DD3-4D0E-B183-2D09A7E4430D}" type="sibTrans" cxnId="{92AA2468-0DD4-4CD5-A446-DE755646B388}">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10" custScaleX="2000000"/>
      <dgm:spPr/>
    </dgm:pt>
    <dgm:pt modelId="{DCE88846-10B6-499C-9686-7D1F72D646F4}" type="pres">
      <dgm:prSet presAssocID="{1AFA0425-4C2B-4AFD-8A39-EC4C271F8869}" presName="connTx" presStyleLbl="parChTrans1D2" presStyleIdx="0" presStyleCnt="10"/>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10"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10" custScaleX="2000000"/>
      <dgm:spPr/>
    </dgm:pt>
    <dgm:pt modelId="{E0317414-BD98-4BDA-8C02-7F86CA9360D7}" type="pres">
      <dgm:prSet presAssocID="{80836EBC-6685-454F-8C01-BFE2A0D99349}" presName="connTx" presStyleLbl="parChTrans1D2" presStyleIdx="1" presStyleCnt="10"/>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10"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10" custScaleX="2000000"/>
      <dgm:spPr/>
    </dgm:pt>
    <dgm:pt modelId="{DA8CE4CD-7EAA-4239-9322-DEBC3200A74F}" type="pres">
      <dgm:prSet presAssocID="{E6FDAFED-A644-45AF-8546-865C03F08EF0}" presName="connTx" presStyleLbl="parChTrans1D2" presStyleIdx="2" presStyleCnt="10"/>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10"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10" custScaleX="2000000"/>
      <dgm:spPr/>
    </dgm:pt>
    <dgm:pt modelId="{EA030768-4879-497A-85B7-8F3ECD8D17C1}" type="pres">
      <dgm:prSet presAssocID="{B9801753-19B1-4976-B19A-7E1767140611}" presName="connTx" presStyleLbl="parChTrans1D2" presStyleIdx="3" presStyleCnt="10"/>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10"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10" custScaleX="2000000"/>
      <dgm:spPr/>
    </dgm:pt>
    <dgm:pt modelId="{82EAC0B2-7F52-472E-975B-C124F3BAB648}" type="pres">
      <dgm:prSet presAssocID="{E71953AA-1F8D-4E55-A3F1-4D038BED8A6D}" presName="connTx" presStyleLbl="parChTrans1D2" presStyleIdx="4" presStyleCnt="10"/>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10"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10" custScaleX="2000000"/>
      <dgm:spPr/>
    </dgm:pt>
    <dgm:pt modelId="{7E096E4D-A139-43A8-ABB1-459B496F8939}" type="pres">
      <dgm:prSet presAssocID="{A34B7B4C-1048-4884-B640-38AA867A6BE8}" presName="connTx" presStyleLbl="parChTrans1D2" presStyleIdx="5" presStyleCnt="10"/>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10"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10" custScaleX="2000000"/>
      <dgm:spPr/>
    </dgm:pt>
    <dgm:pt modelId="{32CA833D-3ADD-41C9-B9F0-DCA026B95EC7}" type="pres">
      <dgm:prSet presAssocID="{E23AC954-179D-4B6A-9546-C04A26C8B51C}" presName="connTx" presStyleLbl="parChTrans1D2" presStyleIdx="6" presStyleCnt="10"/>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10"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10" custScaleX="2000000"/>
      <dgm:spPr/>
    </dgm:pt>
    <dgm:pt modelId="{5D370F74-9083-4889-B574-280DA154D5D4}" type="pres">
      <dgm:prSet presAssocID="{C11B7851-1E0E-4D18-B450-801238314ADE}" presName="connTx" presStyleLbl="parChTrans1D2" presStyleIdx="7" presStyleCnt="10"/>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10" custScaleX="181521">
        <dgm:presLayoutVars>
          <dgm:chPref val="3"/>
        </dgm:presLayoutVars>
      </dgm:prSet>
      <dgm:spPr/>
    </dgm:pt>
    <dgm:pt modelId="{47053428-55EB-407A-BA67-DA6AF8C26CC5}" type="pres">
      <dgm:prSet presAssocID="{C53D43AA-4851-4143-A5AE-61E2EDAE80D7}" presName="level3hierChild" presStyleCnt="0"/>
      <dgm:spPr/>
    </dgm:pt>
    <dgm:pt modelId="{39F6D08A-0C82-4ED3-876E-21F5F8133A1D}" type="pres">
      <dgm:prSet presAssocID="{3ACB32C7-153F-44ED-88F4-C6A7CD290E16}" presName="conn2-1" presStyleLbl="parChTrans1D2" presStyleIdx="8" presStyleCnt="10" custScaleX="2000000"/>
      <dgm:spPr/>
    </dgm:pt>
    <dgm:pt modelId="{3C5D0AB0-93D2-4E43-8CCB-04042C3943A6}" type="pres">
      <dgm:prSet presAssocID="{3ACB32C7-153F-44ED-88F4-C6A7CD290E16}" presName="connTx" presStyleLbl="parChTrans1D2" presStyleIdx="8" presStyleCnt="10"/>
      <dgm:spPr/>
    </dgm:pt>
    <dgm:pt modelId="{B84A3646-FBB3-4C2F-B8F8-E55185C95FD3}" type="pres">
      <dgm:prSet presAssocID="{48D45B6C-EB38-4908-B0EF-3CF22B21AC6D}" presName="root2" presStyleCnt="0"/>
      <dgm:spPr/>
    </dgm:pt>
    <dgm:pt modelId="{D2923E53-FA05-498E-B78E-AE8CFEB8ECD8}" type="pres">
      <dgm:prSet presAssocID="{48D45B6C-EB38-4908-B0EF-3CF22B21AC6D}" presName="LevelTwoTextNode" presStyleLbl="node2" presStyleIdx="8" presStyleCnt="10" custScaleX="181521">
        <dgm:presLayoutVars>
          <dgm:chPref val="3"/>
        </dgm:presLayoutVars>
      </dgm:prSet>
      <dgm:spPr/>
    </dgm:pt>
    <dgm:pt modelId="{57F7EBAD-FC20-4440-A814-7B2329EC238C}" type="pres">
      <dgm:prSet presAssocID="{48D45B6C-EB38-4908-B0EF-3CF22B21AC6D}" presName="level3hierChild" presStyleCnt="0"/>
      <dgm:spPr/>
    </dgm:pt>
    <dgm:pt modelId="{F6D352DA-44CA-4650-950B-C4F29371395E}" type="pres">
      <dgm:prSet presAssocID="{84814AE2-C083-4305-88B9-A7E176EC9ECA}" presName="conn2-1" presStyleLbl="parChTrans1D2" presStyleIdx="9" presStyleCnt="10" custScaleX="2000000"/>
      <dgm:spPr/>
    </dgm:pt>
    <dgm:pt modelId="{68664BE1-2CAD-4FAF-90DB-178A272FF9CE}" type="pres">
      <dgm:prSet presAssocID="{84814AE2-C083-4305-88B9-A7E176EC9ECA}" presName="connTx" presStyleLbl="parChTrans1D2" presStyleIdx="9" presStyleCnt="10"/>
      <dgm:spPr/>
    </dgm:pt>
    <dgm:pt modelId="{5DDAA0E6-C714-4348-A800-0A8D7618BC0A}" type="pres">
      <dgm:prSet presAssocID="{8CF02F6F-82F0-4E23-834F-C1011C0271F8}" presName="root2" presStyleCnt="0"/>
      <dgm:spPr/>
    </dgm:pt>
    <dgm:pt modelId="{D9D324BE-81EC-4CD0-92B1-398329B0E91A}" type="pres">
      <dgm:prSet presAssocID="{8CF02F6F-82F0-4E23-834F-C1011C0271F8}" presName="LevelTwoTextNode" presStyleLbl="node2" presStyleIdx="9" presStyleCnt="10" custScaleX="181521">
        <dgm:presLayoutVars>
          <dgm:chPref val="3"/>
        </dgm:presLayoutVars>
      </dgm:prSet>
      <dgm:spPr/>
    </dgm:pt>
    <dgm:pt modelId="{013B180E-91C1-436E-9AC6-60B9E8B0A0C6}" type="pres">
      <dgm:prSet presAssocID="{8CF02F6F-82F0-4E23-834F-C1011C0271F8}"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1AB8D811-3F14-4F18-8603-51429E1DFE62}" type="presOf" srcId="{8CF02F6F-82F0-4E23-834F-C1011C0271F8}" destId="{D9D324BE-81EC-4CD0-92B1-398329B0E91A}"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92AA2468-0DD4-4CD5-A446-DE755646B388}" srcId="{F7064E30-60F1-406B-ADA9-31EC63D0151C}" destId="{48D45B6C-EB38-4908-B0EF-3CF22B21AC6D}" srcOrd="8" destOrd="0" parTransId="{3ACB32C7-153F-44ED-88F4-C6A7CD290E16}" sibTransId="{C149FFF9-5DD3-4D0E-B183-2D09A7E4430D}"/>
    <dgm:cxn modelId="{3BF39648-F7F1-464C-AE4B-DC683DED3674}" type="presOf" srcId="{3ACB32C7-153F-44ED-88F4-C6A7CD290E16}" destId="{3C5D0AB0-93D2-4E43-8CCB-04042C3943A6}" srcOrd="1" destOrd="0" presId="urn:microsoft.com/office/officeart/2008/layout/HorizontalMultiLevelHierarchy"/>
    <dgm:cxn modelId="{03950F69-2236-417E-83E3-3ABE39C9E4A8}" type="presOf" srcId="{84814AE2-C083-4305-88B9-A7E176EC9ECA}" destId="{68664BE1-2CAD-4FAF-90DB-178A272FF9CE}" srcOrd="1" destOrd="0" presId="urn:microsoft.com/office/officeart/2008/layout/HorizontalMultiLevelHierarchy"/>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DAB81571-8424-4439-B291-95D5F3587F29}" type="presOf" srcId="{3ACB32C7-153F-44ED-88F4-C6A7CD290E16}" destId="{39F6D08A-0C82-4ED3-876E-21F5F8133A1D}" srcOrd="0" destOrd="0" presId="urn:microsoft.com/office/officeart/2008/layout/HorizontalMultiLevelHierarchy"/>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717D0187-6E20-4D44-BD1E-AD1ED2EDA891}" type="presOf" srcId="{84814AE2-C083-4305-88B9-A7E176EC9ECA}" destId="{F6D352DA-44CA-4650-950B-C4F29371395E}"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566E529B-4002-41D5-8DEF-04981E975568}" srcId="{F7064E30-60F1-406B-ADA9-31EC63D0151C}" destId="{8CF02F6F-82F0-4E23-834F-C1011C0271F8}" srcOrd="9" destOrd="0" parTransId="{84814AE2-C083-4305-88B9-A7E176EC9ECA}" sibTransId="{6344EF49-437F-4731-B7B5-123AFEB1A248}"/>
    <dgm:cxn modelId="{21B008A0-6DFA-45CC-8128-F0C30E7616BB}" srcId="{F7064E30-60F1-406B-ADA9-31EC63D0151C}" destId="{C5AB508D-32A1-4435-BBFE-FDB68F01D674}" srcOrd="0" destOrd="0" parTransId="{1AFA0425-4C2B-4AFD-8A39-EC4C271F8869}" sibTransId="{6803E1C1-C203-46B6-8C3C-1DE8B76052CB}"/>
    <dgm:cxn modelId="{F0E8CBA2-AF47-438D-A3C5-78910A2EE331}" type="presOf" srcId="{48D45B6C-EB38-4908-B0EF-3CF22B21AC6D}" destId="{D2923E53-FA05-498E-B78E-AE8CFEB8ECD8}" srcOrd="0" destOrd="0" presId="urn:microsoft.com/office/officeart/2008/layout/HorizontalMultiLevelHierarchy"/>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 modelId="{0761A803-E71D-4852-B5B0-AEB9E2D76957}" type="presParOf" srcId="{CB148836-BC01-4163-B457-911E45A089DB}" destId="{39F6D08A-0C82-4ED3-876E-21F5F8133A1D}" srcOrd="16" destOrd="0" presId="urn:microsoft.com/office/officeart/2008/layout/HorizontalMultiLevelHierarchy"/>
    <dgm:cxn modelId="{9A41DDD4-F954-48D5-923A-247DE534B05A}" type="presParOf" srcId="{39F6D08A-0C82-4ED3-876E-21F5F8133A1D}" destId="{3C5D0AB0-93D2-4E43-8CCB-04042C3943A6}" srcOrd="0" destOrd="0" presId="urn:microsoft.com/office/officeart/2008/layout/HorizontalMultiLevelHierarchy"/>
    <dgm:cxn modelId="{39D93CB8-D610-462C-906C-DD2CDEF7F63C}" type="presParOf" srcId="{CB148836-BC01-4163-B457-911E45A089DB}" destId="{B84A3646-FBB3-4C2F-B8F8-E55185C95FD3}" srcOrd="17" destOrd="0" presId="urn:microsoft.com/office/officeart/2008/layout/HorizontalMultiLevelHierarchy"/>
    <dgm:cxn modelId="{FE7D38D4-ACA1-4D92-B12A-3F65005078BD}" type="presParOf" srcId="{B84A3646-FBB3-4C2F-B8F8-E55185C95FD3}" destId="{D2923E53-FA05-498E-B78E-AE8CFEB8ECD8}" srcOrd="0" destOrd="0" presId="urn:microsoft.com/office/officeart/2008/layout/HorizontalMultiLevelHierarchy"/>
    <dgm:cxn modelId="{41858CF7-31FA-44E1-8155-8A87BD740DD9}" type="presParOf" srcId="{B84A3646-FBB3-4C2F-B8F8-E55185C95FD3}" destId="{57F7EBAD-FC20-4440-A814-7B2329EC238C}" srcOrd="1" destOrd="0" presId="urn:microsoft.com/office/officeart/2008/layout/HorizontalMultiLevelHierarchy"/>
    <dgm:cxn modelId="{5C997478-60FA-42EF-A5F6-EE9F5E595330}" type="presParOf" srcId="{CB148836-BC01-4163-B457-911E45A089DB}" destId="{F6D352DA-44CA-4650-950B-C4F29371395E}" srcOrd="18" destOrd="0" presId="urn:microsoft.com/office/officeart/2008/layout/HorizontalMultiLevelHierarchy"/>
    <dgm:cxn modelId="{7A1EFE7D-3582-4C76-91C1-A214CF9F85DC}" type="presParOf" srcId="{F6D352DA-44CA-4650-950B-C4F29371395E}" destId="{68664BE1-2CAD-4FAF-90DB-178A272FF9CE}" srcOrd="0" destOrd="0" presId="urn:microsoft.com/office/officeart/2008/layout/HorizontalMultiLevelHierarchy"/>
    <dgm:cxn modelId="{55456993-EEA2-4E67-B3DF-DC658869F8EF}" type="presParOf" srcId="{CB148836-BC01-4163-B457-911E45A089DB}" destId="{5DDAA0E6-C714-4348-A800-0A8D7618BC0A}" srcOrd="19" destOrd="0" presId="urn:microsoft.com/office/officeart/2008/layout/HorizontalMultiLevelHierarchy"/>
    <dgm:cxn modelId="{D7DB1824-A8D2-4433-80EE-E24F103751CC}" type="presParOf" srcId="{5DDAA0E6-C714-4348-A800-0A8D7618BC0A}" destId="{D9D324BE-81EC-4CD0-92B1-398329B0E91A}" srcOrd="0" destOrd="0" presId="urn:microsoft.com/office/officeart/2008/layout/HorizontalMultiLevelHierarchy"/>
    <dgm:cxn modelId="{243E981B-D0B0-458F-8D00-D0E1E9E11688}" type="presParOf" srcId="{5DDAA0E6-C714-4348-A800-0A8D7618BC0A}" destId="{013B180E-91C1-436E-9AC6-60B9E8B0A0C6}"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6E7D5-6242-42F9-9359-97D668F0F32D}">
      <dsp:nvSpPr>
        <dsp:cNvPr id="0" name=""/>
        <dsp:cNvSpPr/>
      </dsp:nvSpPr>
      <dsp:spPr>
        <a:xfrm>
          <a:off x="0" y="28052"/>
          <a:ext cx="3099532" cy="52416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2. </a:t>
          </a:r>
          <a:r>
            <a:rPr lang="en-US" sz="1600" b="0" kern="1200" dirty="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.NET FRAMEWORK</a:t>
          </a:r>
          <a:endParaRPr lang="en-IN" sz="1600" kern="1200" dirty="0">
            <a:solidFill>
              <a:schemeClr val="accent5">
                <a:lumMod val="50000"/>
              </a:schemeClr>
            </a:solidFill>
          </a:endParaRPr>
        </a:p>
      </dsp:txBody>
      <dsp:txXfrm>
        <a:off x="25587" y="53639"/>
        <a:ext cx="3048358" cy="472986"/>
      </dsp:txXfrm>
    </dsp:sp>
    <dsp:sp modelId="{060C3929-16E0-485E-B1A8-141E69C2E8FB}">
      <dsp:nvSpPr>
        <dsp:cNvPr id="0" name=""/>
        <dsp:cNvSpPr/>
      </dsp:nvSpPr>
      <dsp:spPr>
        <a:xfrm>
          <a:off x="0" y="632852"/>
          <a:ext cx="3099532" cy="52416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3. SQL </a:t>
          </a:r>
          <a:endParaRPr lang="en-IN" sz="1600" kern="1200" dirty="0">
            <a:solidFill>
              <a:schemeClr val="accent5">
                <a:lumMod val="50000"/>
              </a:schemeClr>
            </a:solidFill>
          </a:endParaRPr>
        </a:p>
      </dsp:txBody>
      <dsp:txXfrm>
        <a:off x="25587" y="658439"/>
        <a:ext cx="3048358" cy="472986"/>
      </dsp:txXfrm>
    </dsp:sp>
    <dsp:sp modelId="{B3C4D83C-26FB-41DF-A31E-1352B9B1ABF1}">
      <dsp:nvSpPr>
        <dsp:cNvPr id="0" name=""/>
        <dsp:cNvSpPr/>
      </dsp:nvSpPr>
      <dsp:spPr>
        <a:xfrm>
          <a:off x="0" y="1237652"/>
          <a:ext cx="3099532" cy="5241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4. </a:t>
          </a:r>
          <a:r>
            <a:rPr lang="en-US" sz="1600" b="0" kern="1200" dirty="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ASP.NET MVC</a:t>
          </a: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endParaRPr lang="en-IN" sz="1600" kern="1200" dirty="0">
            <a:solidFill>
              <a:schemeClr val="accent5">
                <a:lumMod val="50000"/>
              </a:schemeClr>
            </a:solidFill>
          </a:endParaRPr>
        </a:p>
      </dsp:txBody>
      <dsp:txXfrm>
        <a:off x="25587" y="1263239"/>
        <a:ext cx="3048358" cy="472986"/>
      </dsp:txXfrm>
    </dsp:sp>
    <dsp:sp modelId="{FE351F8D-79F2-4DD0-B5CA-F7C204638B4D}">
      <dsp:nvSpPr>
        <dsp:cNvPr id="0" name=""/>
        <dsp:cNvSpPr/>
      </dsp:nvSpPr>
      <dsp:spPr>
        <a:xfrm>
          <a:off x="0" y="1842453"/>
          <a:ext cx="3099532" cy="5241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5. ASP.NET WEBFORMS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1868040"/>
        <a:ext cx="3048358" cy="472986"/>
      </dsp:txXfrm>
    </dsp:sp>
    <dsp:sp modelId="{2FDB1527-A120-43D2-82EB-BA61FEAAB649}">
      <dsp:nvSpPr>
        <dsp:cNvPr id="0" name=""/>
        <dsp:cNvSpPr/>
      </dsp:nvSpPr>
      <dsp:spPr>
        <a:xfrm>
          <a:off x="0" y="2447252"/>
          <a:ext cx="3099532" cy="52416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6. ADO.NET &amp; EF</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2472839"/>
        <a:ext cx="3048358" cy="472986"/>
      </dsp:txXfrm>
    </dsp:sp>
    <dsp:sp modelId="{2C64B1A5-007A-481A-9E2C-65660CEF8128}">
      <dsp:nvSpPr>
        <dsp:cNvPr id="0" name=""/>
        <dsp:cNvSpPr/>
      </dsp:nvSpPr>
      <dsp:spPr>
        <a:xfrm>
          <a:off x="0" y="3052052"/>
          <a:ext cx="3099532" cy="52416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7. WEB API</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3077639"/>
        <a:ext cx="3048358" cy="472986"/>
      </dsp:txXfrm>
    </dsp:sp>
    <dsp:sp modelId="{FC5728D7-3607-48C9-AD20-18351529AE94}">
      <dsp:nvSpPr>
        <dsp:cNvPr id="0" name=""/>
        <dsp:cNvSpPr/>
      </dsp:nvSpPr>
      <dsp:spPr>
        <a:xfrm>
          <a:off x="0" y="3656852"/>
          <a:ext cx="3099532" cy="52416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8. .NET CORE</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3682439"/>
        <a:ext cx="3048358" cy="472986"/>
      </dsp:txXfrm>
    </dsp:sp>
    <dsp:sp modelId="{82097A19-BB3E-4069-AA0A-568112B32235}">
      <dsp:nvSpPr>
        <dsp:cNvPr id="0" name=""/>
        <dsp:cNvSpPr/>
      </dsp:nvSpPr>
      <dsp:spPr>
        <a:xfrm>
          <a:off x="0" y="4261652"/>
          <a:ext cx="3099532" cy="52416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9. SOLID PRINCIPLES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4287239"/>
        <a:ext cx="3048358" cy="472986"/>
      </dsp:txXfrm>
    </dsp:sp>
    <dsp:sp modelId="{5890513A-9A31-450A-96D2-C02FB8360D59}">
      <dsp:nvSpPr>
        <dsp:cNvPr id="0" name=""/>
        <dsp:cNvSpPr/>
      </dsp:nvSpPr>
      <dsp:spPr>
        <a:xfrm>
          <a:off x="0" y="4866453"/>
          <a:ext cx="3099532" cy="5241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10. DESIGN PATTERNS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5587" y="4892040"/>
        <a:ext cx="3048358" cy="4729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352DA-44CA-4650-950B-C4F29371395E}">
      <dsp:nvSpPr>
        <dsp:cNvPr id="0" name=""/>
        <dsp:cNvSpPr/>
      </dsp:nvSpPr>
      <dsp:spPr>
        <a:xfrm>
          <a:off x="1475376" y="2786138"/>
          <a:ext cx="297800" cy="2553544"/>
        </a:xfrm>
        <a:custGeom>
          <a:avLst/>
          <a:gdLst/>
          <a:ahLst/>
          <a:cxnLst/>
          <a:rect l="0" t="0" r="0" b="0"/>
          <a:pathLst>
            <a:path>
              <a:moveTo>
                <a:pt x="0" y="0"/>
              </a:moveTo>
              <a:lnTo>
                <a:pt x="148900" y="0"/>
              </a:lnTo>
              <a:lnTo>
                <a:pt x="148900" y="2553544"/>
              </a:lnTo>
              <a:lnTo>
                <a:pt x="297800" y="25535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3998639"/>
        <a:ext cx="2570850" cy="128542"/>
      </dsp:txXfrm>
    </dsp:sp>
    <dsp:sp modelId="{39F6D08A-0C82-4ED3-876E-21F5F8133A1D}">
      <dsp:nvSpPr>
        <dsp:cNvPr id="0" name=""/>
        <dsp:cNvSpPr/>
      </dsp:nvSpPr>
      <dsp:spPr>
        <a:xfrm>
          <a:off x="1475376" y="2786138"/>
          <a:ext cx="297800" cy="1986090"/>
        </a:xfrm>
        <a:custGeom>
          <a:avLst/>
          <a:gdLst/>
          <a:ahLst/>
          <a:cxnLst/>
          <a:rect l="0" t="0" r="0" b="0"/>
          <a:pathLst>
            <a:path>
              <a:moveTo>
                <a:pt x="0" y="0"/>
              </a:moveTo>
              <a:lnTo>
                <a:pt x="148900" y="0"/>
              </a:lnTo>
              <a:lnTo>
                <a:pt x="148900" y="1986090"/>
              </a:lnTo>
              <a:lnTo>
                <a:pt x="297800" y="19860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3728976"/>
        <a:ext cx="2008292" cy="100414"/>
      </dsp:txXfrm>
    </dsp:sp>
    <dsp:sp modelId="{5F9BB8FA-BBAA-4419-9FBE-CB2D55141C19}">
      <dsp:nvSpPr>
        <dsp:cNvPr id="0" name=""/>
        <dsp:cNvSpPr/>
      </dsp:nvSpPr>
      <dsp:spPr>
        <a:xfrm>
          <a:off x="1475376" y="2786138"/>
          <a:ext cx="297800" cy="1418635"/>
        </a:xfrm>
        <a:custGeom>
          <a:avLst/>
          <a:gdLst/>
          <a:ahLst/>
          <a:cxnLst/>
          <a:rect l="0" t="0" r="0" b="0"/>
          <a:pathLst>
            <a:path>
              <a:moveTo>
                <a:pt x="0" y="0"/>
              </a:moveTo>
              <a:lnTo>
                <a:pt x="148900" y="0"/>
              </a:lnTo>
              <a:lnTo>
                <a:pt x="148900" y="1418635"/>
              </a:lnTo>
              <a:lnTo>
                <a:pt x="297800" y="14186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3459217"/>
        <a:ext cx="1449555" cy="72477"/>
      </dsp:txXfrm>
    </dsp:sp>
    <dsp:sp modelId="{F3D8800E-11E2-4575-9E3D-168845F72D5F}">
      <dsp:nvSpPr>
        <dsp:cNvPr id="0" name=""/>
        <dsp:cNvSpPr/>
      </dsp:nvSpPr>
      <dsp:spPr>
        <a:xfrm>
          <a:off x="1475376" y="2786138"/>
          <a:ext cx="297800" cy="851181"/>
        </a:xfrm>
        <a:custGeom>
          <a:avLst/>
          <a:gdLst/>
          <a:ahLst/>
          <a:cxnLst/>
          <a:rect l="0" t="0" r="0" b="0"/>
          <a:pathLst>
            <a:path>
              <a:moveTo>
                <a:pt x="0" y="0"/>
              </a:moveTo>
              <a:lnTo>
                <a:pt x="148900" y="0"/>
              </a:lnTo>
              <a:lnTo>
                <a:pt x="148900" y="851181"/>
              </a:lnTo>
              <a:lnTo>
                <a:pt x="297800" y="85118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3189184"/>
        <a:ext cx="901773" cy="45088"/>
      </dsp:txXfrm>
    </dsp:sp>
    <dsp:sp modelId="{68C329FE-104B-46A1-8067-A330A297E0FD}">
      <dsp:nvSpPr>
        <dsp:cNvPr id="0" name=""/>
        <dsp:cNvSpPr/>
      </dsp:nvSpPr>
      <dsp:spPr>
        <a:xfrm>
          <a:off x="1475376" y="2786138"/>
          <a:ext cx="297800" cy="283727"/>
        </a:xfrm>
        <a:custGeom>
          <a:avLst/>
          <a:gdLst/>
          <a:ahLst/>
          <a:cxnLst/>
          <a:rect l="0" t="0" r="0" b="0"/>
          <a:pathLst>
            <a:path>
              <a:moveTo>
                <a:pt x="0" y="0"/>
              </a:moveTo>
              <a:lnTo>
                <a:pt x="148900" y="0"/>
              </a:lnTo>
              <a:lnTo>
                <a:pt x="148900" y="283727"/>
              </a:lnTo>
              <a:lnTo>
                <a:pt x="297800" y="28372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917719"/>
        <a:ext cx="411322" cy="20566"/>
      </dsp:txXfrm>
    </dsp:sp>
    <dsp:sp modelId="{96391943-B6AB-4106-B14E-52A71728C18C}">
      <dsp:nvSpPr>
        <dsp:cNvPr id="0" name=""/>
        <dsp:cNvSpPr/>
      </dsp:nvSpPr>
      <dsp:spPr>
        <a:xfrm>
          <a:off x="1475376" y="2502411"/>
          <a:ext cx="297800" cy="283727"/>
        </a:xfrm>
        <a:custGeom>
          <a:avLst/>
          <a:gdLst/>
          <a:ahLst/>
          <a:cxnLst/>
          <a:rect l="0" t="0" r="0" b="0"/>
          <a:pathLst>
            <a:path>
              <a:moveTo>
                <a:pt x="0" y="283727"/>
              </a:moveTo>
              <a:lnTo>
                <a:pt x="148900" y="283727"/>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633991"/>
        <a:ext cx="411322" cy="20566"/>
      </dsp:txXfrm>
    </dsp:sp>
    <dsp:sp modelId="{B48E2E6A-CD42-4EC2-8D0E-A59FE3342CCF}">
      <dsp:nvSpPr>
        <dsp:cNvPr id="0" name=""/>
        <dsp:cNvSpPr/>
      </dsp:nvSpPr>
      <dsp:spPr>
        <a:xfrm>
          <a:off x="1475376" y="1934957"/>
          <a:ext cx="297800" cy="851181"/>
        </a:xfrm>
        <a:custGeom>
          <a:avLst/>
          <a:gdLst/>
          <a:ahLst/>
          <a:cxnLst/>
          <a:rect l="0" t="0" r="0" b="0"/>
          <a:pathLst>
            <a:path>
              <a:moveTo>
                <a:pt x="0" y="851181"/>
              </a:moveTo>
              <a:lnTo>
                <a:pt x="148900" y="851181"/>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2338003"/>
        <a:ext cx="901773" cy="45088"/>
      </dsp:txXfrm>
    </dsp:sp>
    <dsp:sp modelId="{D42568F3-387A-4CA3-9D1A-3BE9B435F78A}">
      <dsp:nvSpPr>
        <dsp:cNvPr id="0" name=""/>
        <dsp:cNvSpPr/>
      </dsp:nvSpPr>
      <dsp:spPr>
        <a:xfrm>
          <a:off x="1475376" y="1367502"/>
          <a:ext cx="297800" cy="1418635"/>
        </a:xfrm>
        <a:custGeom>
          <a:avLst/>
          <a:gdLst/>
          <a:ahLst/>
          <a:cxnLst/>
          <a:rect l="0" t="0" r="0" b="0"/>
          <a:pathLst>
            <a:path>
              <a:moveTo>
                <a:pt x="0" y="1418635"/>
              </a:moveTo>
              <a:lnTo>
                <a:pt x="148900" y="1418635"/>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2040581"/>
        <a:ext cx="1449555" cy="72477"/>
      </dsp:txXfrm>
    </dsp:sp>
    <dsp:sp modelId="{0AE60140-7B7A-4E6F-81DD-E15F7E762293}">
      <dsp:nvSpPr>
        <dsp:cNvPr id="0" name=""/>
        <dsp:cNvSpPr/>
      </dsp:nvSpPr>
      <dsp:spPr>
        <a:xfrm>
          <a:off x="1475376" y="800048"/>
          <a:ext cx="297800" cy="1986090"/>
        </a:xfrm>
        <a:custGeom>
          <a:avLst/>
          <a:gdLst/>
          <a:ahLst/>
          <a:cxnLst/>
          <a:rect l="0" t="0" r="0" b="0"/>
          <a:pathLst>
            <a:path>
              <a:moveTo>
                <a:pt x="0" y="1986090"/>
              </a:moveTo>
              <a:lnTo>
                <a:pt x="148900" y="1986090"/>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1742886"/>
        <a:ext cx="2008292" cy="100414"/>
      </dsp:txXfrm>
    </dsp:sp>
    <dsp:sp modelId="{7DBAB760-B616-4C48-B42A-531DF6FA12A3}">
      <dsp:nvSpPr>
        <dsp:cNvPr id="0" name=""/>
        <dsp:cNvSpPr/>
      </dsp:nvSpPr>
      <dsp:spPr>
        <a:xfrm>
          <a:off x="1475376" y="232594"/>
          <a:ext cx="297800" cy="2553544"/>
        </a:xfrm>
        <a:custGeom>
          <a:avLst/>
          <a:gdLst/>
          <a:ahLst/>
          <a:cxnLst/>
          <a:rect l="0" t="0" r="0" b="0"/>
          <a:pathLst>
            <a:path>
              <a:moveTo>
                <a:pt x="0" y="2553544"/>
              </a:moveTo>
              <a:lnTo>
                <a:pt x="148900" y="2553544"/>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1445094"/>
        <a:ext cx="2570850" cy="128542"/>
      </dsp:txXfrm>
    </dsp:sp>
    <dsp:sp modelId="{DB530472-4D52-4F88-8D79-0F0AEDA447E7}">
      <dsp:nvSpPr>
        <dsp:cNvPr id="0" name=""/>
        <dsp:cNvSpPr/>
      </dsp:nvSpPr>
      <dsp:spPr>
        <a:xfrm rot="16200000">
          <a:off x="-131283" y="2374118"/>
          <a:ext cx="2389281" cy="8240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Action Result</a:t>
          </a:r>
        </a:p>
      </dsp:txBody>
      <dsp:txXfrm>
        <a:off x="-131283" y="2374118"/>
        <a:ext cx="2389281" cy="824039"/>
      </dsp:txXfrm>
    </dsp:sp>
    <dsp:sp modelId="{D2C2BF02-3C6D-42F3-8819-65D1B5093914}">
      <dsp:nvSpPr>
        <dsp:cNvPr id="0" name=""/>
        <dsp:cNvSpPr/>
      </dsp:nvSpPr>
      <dsp:spPr>
        <a:xfrm>
          <a:off x="1773176" y="561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View</a:t>
          </a:r>
        </a:p>
      </dsp:txBody>
      <dsp:txXfrm>
        <a:off x="1773176" y="5612"/>
        <a:ext cx="2702847" cy="453963"/>
      </dsp:txXfrm>
    </dsp:sp>
    <dsp:sp modelId="{BF01A2E3-B383-49FC-81B3-754D7629D7A7}">
      <dsp:nvSpPr>
        <dsp:cNvPr id="0" name=""/>
        <dsp:cNvSpPr/>
      </dsp:nvSpPr>
      <dsp:spPr>
        <a:xfrm>
          <a:off x="1773176" y="57306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PartialView</a:t>
          </a:r>
          <a:endParaRPr lang="en-IN" sz="1800" kern="1200" dirty="0"/>
        </a:p>
      </dsp:txBody>
      <dsp:txXfrm>
        <a:off x="1773176" y="573066"/>
        <a:ext cx="2702847" cy="453963"/>
      </dsp:txXfrm>
    </dsp:sp>
    <dsp:sp modelId="{F23D8FDA-D2DA-4652-98E0-9215B7EBA48E}">
      <dsp:nvSpPr>
        <dsp:cNvPr id="0" name=""/>
        <dsp:cNvSpPr/>
      </dsp:nvSpPr>
      <dsp:spPr>
        <a:xfrm>
          <a:off x="1773176" y="1140520"/>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Json</a:t>
          </a:r>
          <a:endParaRPr lang="en-IN" sz="1800" kern="1200" dirty="0"/>
        </a:p>
      </dsp:txBody>
      <dsp:txXfrm>
        <a:off x="1773176" y="1140520"/>
        <a:ext cx="2702847" cy="453963"/>
      </dsp:txXfrm>
    </dsp:sp>
    <dsp:sp modelId="{1591F258-5D75-4B98-AF7C-7FEE90EFD77C}">
      <dsp:nvSpPr>
        <dsp:cNvPr id="0" name=""/>
        <dsp:cNvSpPr/>
      </dsp:nvSpPr>
      <dsp:spPr>
        <a:xfrm>
          <a:off x="1773176" y="1707975"/>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Content</a:t>
          </a:r>
        </a:p>
      </dsp:txBody>
      <dsp:txXfrm>
        <a:off x="1773176" y="1707975"/>
        <a:ext cx="2702847" cy="453963"/>
      </dsp:txXfrm>
    </dsp:sp>
    <dsp:sp modelId="{E6364004-B730-44A2-8ADD-96627748E4BB}">
      <dsp:nvSpPr>
        <dsp:cNvPr id="0" name=""/>
        <dsp:cNvSpPr/>
      </dsp:nvSpPr>
      <dsp:spPr>
        <a:xfrm>
          <a:off x="1773176" y="2275429"/>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File</a:t>
          </a:r>
        </a:p>
      </dsp:txBody>
      <dsp:txXfrm>
        <a:off x="1773176" y="2275429"/>
        <a:ext cx="2702847" cy="453963"/>
      </dsp:txXfrm>
    </dsp:sp>
    <dsp:sp modelId="{34551E03-6F51-43BF-9570-1C6B3C90B4FB}">
      <dsp:nvSpPr>
        <dsp:cNvPr id="0" name=""/>
        <dsp:cNvSpPr/>
      </dsp:nvSpPr>
      <dsp:spPr>
        <a:xfrm>
          <a:off x="1773176" y="2842883"/>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RedirectToRoute</a:t>
          </a:r>
          <a:endParaRPr lang="en-IN" sz="1800" kern="1200" dirty="0"/>
        </a:p>
      </dsp:txBody>
      <dsp:txXfrm>
        <a:off x="1773176" y="2842883"/>
        <a:ext cx="2702847" cy="453963"/>
      </dsp:txXfrm>
    </dsp:sp>
    <dsp:sp modelId="{0BD8F7FF-8716-4F72-8DD6-D49496066E92}">
      <dsp:nvSpPr>
        <dsp:cNvPr id="0" name=""/>
        <dsp:cNvSpPr/>
      </dsp:nvSpPr>
      <dsp:spPr>
        <a:xfrm>
          <a:off x="1773176" y="3410338"/>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Redirect</a:t>
          </a:r>
          <a:endParaRPr lang="en-IN" sz="1800" kern="1200" dirty="0"/>
        </a:p>
      </dsp:txBody>
      <dsp:txXfrm>
        <a:off x="1773176" y="3410338"/>
        <a:ext cx="2702847" cy="453963"/>
      </dsp:txXfrm>
    </dsp:sp>
    <dsp:sp modelId="{8AC00BDB-AD07-41E8-A855-28042B736475}">
      <dsp:nvSpPr>
        <dsp:cNvPr id="0" name=""/>
        <dsp:cNvSpPr/>
      </dsp:nvSpPr>
      <dsp:spPr>
        <a:xfrm>
          <a:off x="1773176" y="397779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HttpNotFoundResult</a:t>
          </a:r>
          <a:endParaRPr lang="en-IN" sz="1800" kern="1200" dirty="0"/>
        </a:p>
      </dsp:txBody>
      <dsp:txXfrm>
        <a:off x="1773176" y="3977792"/>
        <a:ext cx="2702847" cy="453963"/>
      </dsp:txXfrm>
    </dsp:sp>
    <dsp:sp modelId="{D2923E53-FA05-498E-B78E-AE8CFEB8ECD8}">
      <dsp:nvSpPr>
        <dsp:cNvPr id="0" name=""/>
        <dsp:cNvSpPr/>
      </dsp:nvSpPr>
      <dsp:spPr>
        <a:xfrm>
          <a:off x="1773176" y="454524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HttpStatusCodeResult</a:t>
          </a:r>
          <a:endParaRPr lang="en-IN" sz="1800" kern="1200"/>
        </a:p>
      </dsp:txBody>
      <dsp:txXfrm>
        <a:off x="1773176" y="4545246"/>
        <a:ext cx="2702847" cy="453963"/>
      </dsp:txXfrm>
    </dsp:sp>
    <dsp:sp modelId="{D9D324BE-81EC-4CD0-92B1-398329B0E91A}">
      <dsp:nvSpPr>
        <dsp:cNvPr id="0" name=""/>
        <dsp:cNvSpPr/>
      </dsp:nvSpPr>
      <dsp:spPr>
        <a:xfrm>
          <a:off x="1773176" y="5112701"/>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Empty</a:t>
          </a:r>
          <a:endParaRPr lang="en-IN" sz="1800" kern="1200" dirty="0"/>
        </a:p>
      </dsp:txBody>
      <dsp:txXfrm>
        <a:off x="1773176" y="5112701"/>
        <a:ext cx="2702847" cy="4539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1E5F-43D5-4029-9C85-90997D6060A2}">
      <dsp:nvSpPr>
        <dsp:cNvPr id="0" name=""/>
        <dsp:cNvSpPr/>
      </dsp:nvSpPr>
      <dsp:spPr>
        <a:xfrm>
          <a:off x="3759070" y="1669648"/>
          <a:ext cx="595760" cy="2617868"/>
        </a:xfrm>
        <a:custGeom>
          <a:avLst/>
          <a:gdLst/>
          <a:ahLst/>
          <a:cxnLst/>
          <a:rect l="0" t="0" r="0" b="0"/>
          <a:pathLst>
            <a:path>
              <a:moveTo>
                <a:pt x="0" y="0"/>
              </a:moveTo>
              <a:lnTo>
                <a:pt x="0" y="2617868"/>
              </a:lnTo>
              <a:lnTo>
                <a:pt x="595760" y="261786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80901-CFC0-47B5-9E74-EDAC69D58B30}">
      <dsp:nvSpPr>
        <dsp:cNvPr id="0" name=""/>
        <dsp:cNvSpPr/>
      </dsp:nvSpPr>
      <dsp:spPr>
        <a:xfrm>
          <a:off x="3759070" y="1669648"/>
          <a:ext cx="595760" cy="1632353"/>
        </a:xfrm>
        <a:custGeom>
          <a:avLst/>
          <a:gdLst/>
          <a:ahLst/>
          <a:cxnLst/>
          <a:rect l="0" t="0" r="0" b="0"/>
          <a:pathLst>
            <a:path>
              <a:moveTo>
                <a:pt x="0" y="0"/>
              </a:moveTo>
              <a:lnTo>
                <a:pt x="0" y="1632353"/>
              </a:lnTo>
              <a:lnTo>
                <a:pt x="595760" y="16323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CDBE5-84FD-455C-A8D5-D67765C1A6B5}">
      <dsp:nvSpPr>
        <dsp:cNvPr id="0" name=""/>
        <dsp:cNvSpPr/>
      </dsp:nvSpPr>
      <dsp:spPr>
        <a:xfrm>
          <a:off x="3759070" y="1669648"/>
          <a:ext cx="595760" cy="646838"/>
        </a:xfrm>
        <a:custGeom>
          <a:avLst/>
          <a:gdLst/>
          <a:ahLst/>
          <a:cxnLst/>
          <a:rect l="0" t="0" r="0" b="0"/>
          <a:pathLst>
            <a:path>
              <a:moveTo>
                <a:pt x="0" y="0"/>
              </a:moveTo>
              <a:lnTo>
                <a:pt x="0" y="646838"/>
              </a:lnTo>
              <a:lnTo>
                <a:pt x="595760" y="64683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871440" y="696937"/>
          <a:ext cx="1442850" cy="278685"/>
        </a:xfrm>
        <a:custGeom>
          <a:avLst/>
          <a:gdLst/>
          <a:ahLst/>
          <a:cxnLst/>
          <a:rect l="0" t="0" r="0" b="0"/>
          <a:pathLst>
            <a:path>
              <a:moveTo>
                <a:pt x="0" y="0"/>
              </a:moveTo>
              <a:lnTo>
                <a:pt x="0" y="132940"/>
              </a:lnTo>
              <a:lnTo>
                <a:pt x="1442850" y="132940"/>
              </a:lnTo>
              <a:lnTo>
                <a:pt x="1442850" y="27868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416D9-022D-41F4-B263-04E623B99773}">
      <dsp:nvSpPr>
        <dsp:cNvPr id="0" name=""/>
        <dsp:cNvSpPr/>
      </dsp:nvSpPr>
      <dsp:spPr>
        <a:xfrm>
          <a:off x="937831" y="1669627"/>
          <a:ext cx="765287" cy="3607874"/>
        </a:xfrm>
        <a:custGeom>
          <a:avLst/>
          <a:gdLst/>
          <a:ahLst/>
          <a:cxnLst/>
          <a:rect l="0" t="0" r="0" b="0"/>
          <a:pathLst>
            <a:path>
              <a:moveTo>
                <a:pt x="0" y="0"/>
              </a:moveTo>
              <a:lnTo>
                <a:pt x="0" y="3607874"/>
              </a:lnTo>
              <a:lnTo>
                <a:pt x="765287" y="36078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6EF2E-0D8A-4BF8-A48C-9D9A53F3E631}">
      <dsp:nvSpPr>
        <dsp:cNvPr id="0" name=""/>
        <dsp:cNvSpPr/>
      </dsp:nvSpPr>
      <dsp:spPr>
        <a:xfrm>
          <a:off x="937831" y="1669627"/>
          <a:ext cx="746826" cy="2622359"/>
        </a:xfrm>
        <a:custGeom>
          <a:avLst/>
          <a:gdLst/>
          <a:ahLst/>
          <a:cxnLst/>
          <a:rect l="0" t="0" r="0" b="0"/>
          <a:pathLst>
            <a:path>
              <a:moveTo>
                <a:pt x="0" y="0"/>
              </a:moveTo>
              <a:lnTo>
                <a:pt x="0" y="2622359"/>
              </a:lnTo>
              <a:lnTo>
                <a:pt x="746826" y="26223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88B7F9-36D6-404F-BDF8-27C34030E79F}">
      <dsp:nvSpPr>
        <dsp:cNvPr id="0" name=""/>
        <dsp:cNvSpPr/>
      </dsp:nvSpPr>
      <dsp:spPr>
        <a:xfrm>
          <a:off x="937831" y="1669627"/>
          <a:ext cx="746826" cy="1636843"/>
        </a:xfrm>
        <a:custGeom>
          <a:avLst/>
          <a:gdLst/>
          <a:ahLst/>
          <a:cxnLst/>
          <a:rect l="0" t="0" r="0" b="0"/>
          <a:pathLst>
            <a:path>
              <a:moveTo>
                <a:pt x="0" y="0"/>
              </a:moveTo>
              <a:lnTo>
                <a:pt x="0" y="1636843"/>
              </a:lnTo>
              <a:lnTo>
                <a:pt x="746826" y="16368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9D482-4032-4E76-B2A9-63BF9AF9626A}">
      <dsp:nvSpPr>
        <dsp:cNvPr id="0" name=""/>
        <dsp:cNvSpPr/>
      </dsp:nvSpPr>
      <dsp:spPr>
        <a:xfrm>
          <a:off x="937831" y="1669627"/>
          <a:ext cx="746826" cy="651328"/>
        </a:xfrm>
        <a:custGeom>
          <a:avLst/>
          <a:gdLst/>
          <a:ahLst/>
          <a:cxnLst/>
          <a:rect l="0" t="0" r="0" b="0"/>
          <a:pathLst>
            <a:path>
              <a:moveTo>
                <a:pt x="0" y="0"/>
              </a:moveTo>
              <a:lnTo>
                <a:pt x="0" y="651328"/>
              </a:lnTo>
              <a:lnTo>
                <a:pt x="746826" y="6513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1493051" y="696937"/>
          <a:ext cx="1378389" cy="278664"/>
        </a:xfrm>
        <a:custGeom>
          <a:avLst/>
          <a:gdLst/>
          <a:ahLst/>
          <a:cxnLst/>
          <a:rect l="0" t="0" r="0" b="0"/>
          <a:pathLst>
            <a:path>
              <a:moveTo>
                <a:pt x="1378389" y="0"/>
              </a:moveTo>
              <a:lnTo>
                <a:pt x="1378389" y="132919"/>
              </a:lnTo>
              <a:lnTo>
                <a:pt x="0" y="132919"/>
              </a:lnTo>
              <a:lnTo>
                <a:pt x="0" y="278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927622" y="2912"/>
          <a:ext cx="3887636" cy="69402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State Management in ASP.NET</a:t>
          </a:r>
        </a:p>
      </dsp:txBody>
      <dsp:txXfrm>
        <a:off x="927622" y="2912"/>
        <a:ext cx="3887636" cy="694024"/>
      </dsp:txXfrm>
    </dsp:sp>
    <dsp:sp modelId="{C70CFCC2-F5CF-4D3E-B77E-38FF20ED9D33}">
      <dsp:nvSpPr>
        <dsp:cNvPr id="0" name=""/>
        <dsp:cNvSpPr/>
      </dsp:nvSpPr>
      <dsp:spPr>
        <a:xfrm>
          <a:off x="799026" y="975602"/>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Client Side</a:t>
          </a:r>
        </a:p>
      </dsp:txBody>
      <dsp:txXfrm>
        <a:off x="799026" y="975602"/>
        <a:ext cx="1388049" cy="694024"/>
      </dsp:txXfrm>
    </dsp:sp>
    <dsp:sp modelId="{E96DBB00-6F99-4057-8ED1-35D11FE372EC}">
      <dsp:nvSpPr>
        <dsp:cNvPr id="0" name=""/>
        <dsp:cNvSpPr/>
      </dsp:nvSpPr>
      <dsp:spPr>
        <a:xfrm>
          <a:off x="1684657" y="197394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Cookies</a:t>
          </a:r>
        </a:p>
      </dsp:txBody>
      <dsp:txXfrm>
        <a:off x="1684657" y="1973943"/>
        <a:ext cx="1388049" cy="694024"/>
      </dsp:txXfrm>
    </dsp:sp>
    <dsp:sp modelId="{9A36AF1A-2C40-4631-84A3-F789A8FB4F2B}">
      <dsp:nvSpPr>
        <dsp:cNvPr id="0" name=""/>
        <dsp:cNvSpPr/>
      </dsp:nvSpPr>
      <dsp:spPr>
        <a:xfrm>
          <a:off x="1684657" y="2959458"/>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Hidden Field</a:t>
          </a:r>
        </a:p>
      </dsp:txBody>
      <dsp:txXfrm>
        <a:off x="1684657" y="2959458"/>
        <a:ext cx="1388049" cy="694024"/>
      </dsp:txXfrm>
    </dsp:sp>
    <dsp:sp modelId="{7389E77C-C437-44A5-9203-A1DAC196DBBB}">
      <dsp:nvSpPr>
        <dsp:cNvPr id="0" name=""/>
        <dsp:cNvSpPr/>
      </dsp:nvSpPr>
      <dsp:spPr>
        <a:xfrm>
          <a:off x="1684657" y="394497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ViewState</a:t>
          </a:r>
          <a:endParaRPr lang="en-IN" sz="1800" kern="1200" dirty="0"/>
        </a:p>
      </dsp:txBody>
      <dsp:txXfrm>
        <a:off x="1684657" y="3944974"/>
        <a:ext cx="1388049" cy="694024"/>
      </dsp:txXfrm>
    </dsp:sp>
    <dsp:sp modelId="{9D1575DE-22F7-407E-AE79-7ADDDF57C3F7}">
      <dsp:nvSpPr>
        <dsp:cNvPr id="0" name=""/>
        <dsp:cNvSpPr/>
      </dsp:nvSpPr>
      <dsp:spPr>
        <a:xfrm>
          <a:off x="1703118" y="49304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Query String</a:t>
          </a:r>
        </a:p>
      </dsp:txBody>
      <dsp:txXfrm>
        <a:off x="1703118" y="4930489"/>
        <a:ext cx="1388049" cy="694024"/>
      </dsp:txXfrm>
    </dsp:sp>
    <dsp:sp modelId="{B8CC60AB-E0B5-4DF9-A2BE-C45BBA67234A}">
      <dsp:nvSpPr>
        <dsp:cNvPr id="0" name=""/>
        <dsp:cNvSpPr/>
      </dsp:nvSpPr>
      <dsp:spPr>
        <a:xfrm>
          <a:off x="3620265" y="975623"/>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Server Side</a:t>
          </a:r>
        </a:p>
      </dsp:txBody>
      <dsp:txXfrm>
        <a:off x="3620265" y="975623"/>
        <a:ext cx="1388049" cy="694024"/>
      </dsp:txXfrm>
    </dsp:sp>
    <dsp:sp modelId="{C4A5AD8A-44D7-4EFA-AC0E-079B81D035F0}">
      <dsp:nvSpPr>
        <dsp:cNvPr id="0" name=""/>
        <dsp:cNvSpPr/>
      </dsp:nvSpPr>
      <dsp:spPr>
        <a:xfrm>
          <a:off x="4354831" y="196947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Session State</a:t>
          </a:r>
        </a:p>
      </dsp:txBody>
      <dsp:txXfrm>
        <a:off x="4354831" y="1969473"/>
        <a:ext cx="1388049" cy="694024"/>
      </dsp:txXfrm>
    </dsp:sp>
    <dsp:sp modelId="{2716F032-FE27-4AC3-82D9-0F5263C095AD}">
      <dsp:nvSpPr>
        <dsp:cNvPr id="0" name=""/>
        <dsp:cNvSpPr/>
      </dsp:nvSpPr>
      <dsp:spPr>
        <a:xfrm>
          <a:off x="4354831" y="29549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 State</a:t>
          </a:r>
        </a:p>
      </dsp:txBody>
      <dsp:txXfrm>
        <a:off x="4354831" y="2954989"/>
        <a:ext cx="1388049" cy="694024"/>
      </dsp:txXfrm>
    </dsp:sp>
    <dsp:sp modelId="{E549B817-9F4B-4445-96C1-2E1288260D30}">
      <dsp:nvSpPr>
        <dsp:cNvPr id="0" name=""/>
        <dsp:cNvSpPr/>
      </dsp:nvSpPr>
      <dsp:spPr>
        <a:xfrm>
          <a:off x="4354831" y="394050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Caching</a:t>
          </a:r>
        </a:p>
      </dsp:txBody>
      <dsp:txXfrm>
        <a:off x="4354831" y="3940504"/>
        <a:ext cx="1388049" cy="6940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1E5F-43D5-4029-9C85-90997D6060A2}">
      <dsp:nvSpPr>
        <dsp:cNvPr id="0" name=""/>
        <dsp:cNvSpPr/>
      </dsp:nvSpPr>
      <dsp:spPr>
        <a:xfrm>
          <a:off x="3759070" y="1669648"/>
          <a:ext cx="595760" cy="2617868"/>
        </a:xfrm>
        <a:custGeom>
          <a:avLst/>
          <a:gdLst/>
          <a:ahLst/>
          <a:cxnLst/>
          <a:rect l="0" t="0" r="0" b="0"/>
          <a:pathLst>
            <a:path>
              <a:moveTo>
                <a:pt x="0" y="0"/>
              </a:moveTo>
              <a:lnTo>
                <a:pt x="0" y="2617868"/>
              </a:lnTo>
              <a:lnTo>
                <a:pt x="595760" y="261786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80901-CFC0-47B5-9E74-EDAC69D58B30}">
      <dsp:nvSpPr>
        <dsp:cNvPr id="0" name=""/>
        <dsp:cNvSpPr/>
      </dsp:nvSpPr>
      <dsp:spPr>
        <a:xfrm>
          <a:off x="3759070" y="1669648"/>
          <a:ext cx="595760" cy="1632353"/>
        </a:xfrm>
        <a:custGeom>
          <a:avLst/>
          <a:gdLst/>
          <a:ahLst/>
          <a:cxnLst/>
          <a:rect l="0" t="0" r="0" b="0"/>
          <a:pathLst>
            <a:path>
              <a:moveTo>
                <a:pt x="0" y="0"/>
              </a:moveTo>
              <a:lnTo>
                <a:pt x="0" y="1632353"/>
              </a:lnTo>
              <a:lnTo>
                <a:pt x="595760" y="16323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CDBE5-84FD-455C-A8D5-D67765C1A6B5}">
      <dsp:nvSpPr>
        <dsp:cNvPr id="0" name=""/>
        <dsp:cNvSpPr/>
      </dsp:nvSpPr>
      <dsp:spPr>
        <a:xfrm>
          <a:off x="3759070" y="1669648"/>
          <a:ext cx="595760" cy="646838"/>
        </a:xfrm>
        <a:custGeom>
          <a:avLst/>
          <a:gdLst/>
          <a:ahLst/>
          <a:cxnLst/>
          <a:rect l="0" t="0" r="0" b="0"/>
          <a:pathLst>
            <a:path>
              <a:moveTo>
                <a:pt x="0" y="0"/>
              </a:moveTo>
              <a:lnTo>
                <a:pt x="0" y="646838"/>
              </a:lnTo>
              <a:lnTo>
                <a:pt x="595760" y="64683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871440" y="696937"/>
          <a:ext cx="1442850" cy="278685"/>
        </a:xfrm>
        <a:custGeom>
          <a:avLst/>
          <a:gdLst/>
          <a:ahLst/>
          <a:cxnLst/>
          <a:rect l="0" t="0" r="0" b="0"/>
          <a:pathLst>
            <a:path>
              <a:moveTo>
                <a:pt x="0" y="0"/>
              </a:moveTo>
              <a:lnTo>
                <a:pt x="0" y="132940"/>
              </a:lnTo>
              <a:lnTo>
                <a:pt x="1442850" y="132940"/>
              </a:lnTo>
              <a:lnTo>
                <a:pt x="1442850" y="27868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416D9-022D-41F4-B263-04E623B99773}">
      <dsp:nvSpPr>
        <dsp:cNvPr id="0" name=""/>
        <dsp:cNvSpPr/>
      </dsp:nvSpPr>
      <dsp:spPr>
        <a:xfrm>
          <a:off x="937831" y="1669627"/>
          <a:ext cx="765287" cy="3607874"/>
        </a:xfrm>
        <a:custGeom>
          <a:avLst/>
          <a:gdLst/>
          <a:ahLst/>
          <a:cxnLst/>
          <a:rect l="0" t="0" r="0" b="0"/>
          <a:pathLst>
            <a:path>
              <a:moveTo>
                <a:pt x="0" y="0"/>
              </a:moveTo>
              <a:lnTo>
                <a:pt x="0" y="3607874"/>
              </a:lnTo>
              <a:lnTo>
                <a:pt x="765287" y="36078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6EF2E-0D8A-4BF8-A48C-9D9A53F3E631}">
      <dsp:nvSpPr>
        <dsp:cNvPr id="0" name=""/>
        <dsp:cNvSpPr/>
      </dsp:nvSpPr>
      <dsp:spPr>
        <a:xfrm>
          <a:off x="937831" y="1669627"/>
          <a:ext cx="746826" cy="2622359"/>
        </a:xfrm>
        <a:custGeom>
          <a:avLst/>
          <a:gdLst/>
          <a:ahLst/>
          <a:cxnLst/>
          <a:rect l="0" t="0" r="0" b="0"/>
          <a:pathLst>
            <a:path>
              <a:moveTo>
                <a:pt x="0" y="0"/>
              </a:moveTo>
              <a:lnTo>
                <a:pt x="0" y="2622359"/>
              </a:lnTo>
              <a:lnTo>
                <a:pt x="746826" y="26223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88B7F9-36D6-404F-BDF8-27C34030E79F}">
      <dsp:nvSpPr>
        <dsp:cNvPr id="0" name=""/>
        <dsp:cNvSpPr/>
      </dsp:nvSpPr>
      <dsp:spPr>
        <a:xfrm>
          <a:off x="937831" y="1669627"/>
          <a:ext cx="746826" cy="1636843"/>
        </a:xfrm>
        <a:custGeom>
          <a:avLst/>
          <a:gdLst/>
          <a:ahLst/>
          <a:cxnLst/>
          <a:rect l="0" t="0" r="0" b="0"/>
          <a:pathLst>
            <a:path>
              <a:moveTo>
                <a:pt x="0" y="0"/>
              </a:moveTo>
              <a:lnTo>
                <a:pt x="0" y="1636843"/>
              </a:lnTo>
              <a:lnTo>
                <a:pt x="746826" y="16368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9D482-4032-4E76-B2A9-63BF9AF9626A}">
      <dsp:nvSpPr>
        <dsp:cNvPr id="0" name=""/>
        <dsp:cNvSpPr/>
      </dsp:nvSpPr>
      <dsp:spPr>
        <a:xfrm>
          <a:off x="937831" y="1669627"/>
          <a:ext cx="746826" cy="651328"/>
        </a:xfrm>
        <a:custGeom>
          <a:avLst/>
          <a:gdLst/>
          <a:ahLst/>
          <a:cxnLst/>
          <a:rect l="0" t="0" r="0" b="0"/>
          <a:pathLst>
            <a:path>
              <a:moveTo>
                <a:pt x="0" y="0"/>
              </a:moveTo>
              <a:lnTo>
                <a:pt x="0" y="651328"/>
              </a:lnTo>
              <a:lnTo>
                <a:pt x="746826" y="6513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1493051" y="696937"/>
          <a:ext cx="1378389" cy="278664"/>
        </a:xfrm>
        <a:custGeom>
          <a:avLst/>
          <a:gdLst/>
          <a:ahLst/>
          <a:cxnLst/>
          <a:rect l="0" t="0" r="0" b="0"/>
          <a:pathLst>
            <a:path>
              <a:moveTo>
                <a:pt x="1378389" y="0"/>
              </a:moveTo>
              <a:lnTo>
                <a:pt x="1378389" y="132919"/>
              </a:lnTo>
              <a:lnTo>
                <a:pt x="0" y="132919"/>
              </a:lnTo>
              <a:lnTo>
                <a:pt x="0" y="278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927622" y="2912"/>
          <a:ext cx="3887636" cy="69402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State Management in ASP.NET</a:t>
          </a:r>
        </a:p>
      </dsp:txBody>
      <dsp:txXfrm>
        <a:off x="927622" y="2912"/>
        <a:ext cx="3887636" cy="694024"/>
      </dsp:txXfrm>
    </dsp:sp>
    <dsp:sp modelId="{C70CFCC2-F5CF-4D3E-B77E-38FF20ED9D33}">
      <dsp:nvSpPr>
        <dsp:cNvPr id="0" name=""/>
        <dsp:cNvSpPr/>
      </dsp:nvSpPr>
      <dsp:spPr>
        <a:xfrm>
          <a:off x="799026" y="975602"/>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Client Side</a:t>
          </a:r>
        </a:p>
      </dsp:txBody>
      <dsp:txXfrm>
        <a:off x="799026" y="975602"/>
        <a:ext cx="1388049" cy="694024"/>
      </dsp:txXfrm>
    </dsp:sp>
    <dsp:sp modelId="{E96DBB00-6F99-4057-8ED1-35D11FE372EC}">
      <dsp:nvSpPr>
        <dsp:cNvPr id="0" name=""/>
        <dsp:cNvSpPr/>
      </dsp:nvSpPr>
      <dsp:spPr>
        <a:xfrm>
          <a:off x="1684657" y="197394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Cookies</a:t>
          </a:r>
        </a:p>
      </dsp:txBody>
      <dsp:txXfrm>
        <a:off x="1684657" y="1973943"/>
        <a:ext cx="1388049" cy="694024"/>
      </dsp:txXfrm>
    </dsp:sp>
    <dsp:sp modelId="{9A36AF1A-2C40-4631-84A3-F789A8FB4F2B}">
      <dsp:nvSpPr>
        <dsp:cNvPr id="0" name=""/>
        <dsp:cNvSpPr/>
      </dsp:nvSpPr>
      <dsp:spPr>
        <a:xfrm>
          <a:off x="1684657" y="2959458"/>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Hidden Field</a:t>
          </a:r>
        </a:p>
      </dsp:txBody>
      <dsp:txXfrm>
        <a:off x="1684657" y="2959458"/>
        <a:ext cx="1388049" cy="694024"/>
      </dsp:txXfrm>
    </dsp:sp>
    <dsp:sp modelId="{7389E77C-C437-44A5-9203-A1DAC196DBBB}">
      <dsp:nvSpPr>
        <dsp:cNvPr id="0" name=""/>
        <dsp:cNvSpPr/>
      </dsp:nvSpPr>
      <dsp:spPr>
        <a:xfrm>
          <a:off x="1684657" y="394497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ViewState</a:t>
          </a:r>
          <a:endParaRPr lang="en-IN" sz="1800" kern="1200" dirty="0"/>
        </a:p>
      </dsp:txBody>
      <dsp:txXfrm>
        <a:off x="1684657" y="3944974"/>
        <a:ext cx="1388049" cy="694024"/>
      </dsp:txXfrm>
    </dsp:sp>
    <dsp:sp modelId="{9D1575DE-22F7-407E-AE79-7ADDDF57C3F7}">
      <dsp:nvSpPr>
        <dsp:cNvPr id="0" name=""/>
        <dsp:cNvSpPr/>
      </dsp:nvSpPr>
      <dsp:spPr>
        <a:xfrm>
          <a:off x="1703118" y="49304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Query String</a:t>
          </a:r>
        </a:p>
      </dsp:txBody>
      <dsp:txXfrm>
        <a:off x="1703118" y="4930489"/>
        <a:ext cx="1388049" cy="694024"/>
      </dsp:txXfrm>
    </dsp:sp>
    <dsp:sp modelId="{B8CC60AB-E0B5-4DF9-A2BE-C45BBA67234A}">
      <dsp:nvSpPr>
        <dsp:cNvPr id="0" name=""/>
        <dsp:cNvSpPr/>
      </dsp:nvSpPr>
      <dsp:spPr>
        <a:xfrm>
          <a:off x="3620265" y="975623"/>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Server Side</a:t>
          </a:r>
        </a:p>
      </dsp:txBody>
      <dsp:txXfrm>
        <a:off x="3620265" y="975623"/>
        <a:ext cx="1388049" cy="694024"/>
      </dsp:txXfrm>
    </dsp:sp>
    <dsp:sp modelId="{C4A5AD8A-44D7-4EFA-AC0E-079B81D035F0}">
      <dsp:nvSpPr>
        <dsp:cNvPr id="0" name=""/>
        <dsp:cNvSpPr/>
      </dsp:nvSpPr>
      <dsp:spPr>
        <a:xfrm>
          <a:off x="4354831" y="196947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Session State</a:t>
          </a:r>
        </a:p>
      </dsp:txBody>
      <dsp:txXfrm>
        <a:off x="4354831" y="1969473"/>
        <a:ext cx="1388049" cy="694024"/>
      </dsp:txXfrm>
    </dsp:sp>
    <dsp:sp modelId="{2716F032-FE27-4AC3-82D9-0F5263C095AD}">
      <dsp:nvSpPr>
        <dsp:cNvPr id="0" name=""/>
        <dsp:cNvSpPr/>
      </dsp:nvSpPr>
      <dsp:spPr>
        <a:xfrm>
          <a:off x="4354831" y="29549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 State</a:t>
          </a:r>
        </a:p>
      </dsp:txBody>
      <dsp:txXfrm>
        <a:off x="4354831" y="2954989"/>
        <a:ext cx="1388049" cy="694024"/>
      </dsp:txXfrm>
    </dsp:sp>
    <dsp:sp modelId="{E549B817-9F4B-4445-96C1-2E1288260D30}">
      <dsp:nvSpPr>
        <dsp:cNvPr id="0" name=""/>
        <dsp:cNvSpPr/>
      </dsp:nvSpPr>
      <dsp:spPr>
        <a:xfrm>
          <a:off x="4354831" y="394050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Caching</a:t>
          </a:r>
        </a:p>
      </dsp:txBody>
      <dsp:txXfrm>
        <a:off x="4354831" y="3940504"/>
        <a:ext cx="1388049" cy="6940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36983-D5C3-4226-A224-AB7749ED0F2E}">
      <dsp:nvSpPr>
        <dsp:cNvPr id="0" name=""/>
        <dsp:cNvSpPr/>
      </dsp:nvSpPr>
      <dsp:spPr>
        <a:xfrm>
          <a:off x="2850457" y="1240254"/>
          <a:ext cx="1952472" cy="435795"/>
        </a:xfrm>
        <a:custGeom>
          <a:avLst/>
          <a:gdLst/>
          <a:ahLst/>
          <a:cxnLst/>
          <a:rect l="0" t="0" r="0" b="0"/>
          <a:pathLst>
            <a:path>
              <a:moveTo>
                <a:pt x="0" y="0"/>
              </a:moveTo>
              <a:lnTo>
                <a:pt x="0" y="261629"/>
              </a:lnTo>
              <a:lnTo>
                <a:pt x="1952472" y="261629"/>
              </a:lnTo>
              <a:lnTo>
                <a:pt x="1952472"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796029" y="1240254"/>
          <a:ext cx="91440" cy="435795"/>
        </a:xfrm>
        <a:custGeom>
          <a:avLst/>
          <a:gdLst/>
          <a:ahLst/>
          <a:cxnLst/>
          <a:rect l="0" t="0" r="0" b="0"/>
          <a:pathLst>
            <a:path>
              <a:moveTo>
                <a:pt x="54428" y="0"/>
              </a:moveTo>
              <a:lnTo>
                <a:pt x="54428" y="261629"/>
              </a:lnTo>
              <a:lnTo>
                <a:pt x="45720" y="261629"/>
              </a:lnTo>
              <a:lnTo>
                <a:pt x="45720"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829364" y="1240254"/>
          <a:ext cx="2021093" cy="435795"/>
        </a:xfrm>
        <a:custGeom>
          <a:avLst/>
          <a:gdLst/>
          <a:ahLst/>
          <a:cxnLst/>
          <a:rect l="0" t="0" r="0" b="0"/>
          <a:pathLst>
            <a:path>
              <a:moveTo>
                <a:pt x="2021093" y="0"/>
              </a:moveTo>
              <a:lnTo>
                <a:pt x="2021093" y="261629"/>
              </a:lnTo>
              <a:lnTo>
                <a:pt x="0" y="261629"/>
              </a:lnTo>
              <a:lnTo>
                <a:pt x="0"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527582" y="552752"/>
          <a:ext cx="4645749" cy="68750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storage for session state</a:t>
          </a:r>
        </a:p>
      </dsp:txBody>
      <dsp:txXfrm>
        <a:off x="527582" y="552752"/>
        <a:ext cx="4645749" cy="687501"/>
      </dsp:txXfrm>
    </dsp:sp>
    <dsp:sp modelId="{C70CFCC2-F5CF-4D3E-B77E-38FF20ED9D33}">
      <dsp:nvSpPr>
        <dsp:cNvPr id="0" name=""/>
        <dsp:cNvSpPr/>
      </dsp:nvSpPr>
      <dsp:spPr>
        <a:xfrm>
          <a:off x="0"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In-Process Session State</a:t>
          </a:r>
          <a:endParaRPr lang="en-IN" sz="1800" kern="1200" dirty="0"/>
        </a:p>
      </dsp:txBody>
      <dsp:txXfrm>
        <a:off x="0" y="1676049"/>
        <a:ext cx="1658728" cy="829364"/>
      </dsp:txXfrm>
    </dsp:sp>
    <dsp:sp modelId="{B8CC60AB-E0B5-4DF9-A2BE-C45BBA67234A}">
      <dsp:nvSpPr>
        <dsp:cNvPr id="0" name=""/>
        <dsp:cNvSpPr/>
      </dsp:nvSpPr>
      <dsp:spPr>
        <a:xfrm>
          <a:off x="2012385"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State Server Session State</a:t>
          </a:r>
          <a:endParaRPr lang="en-IN" sz="1800" kern="1200" dirty="0"/>
        </a:p>
      </dsp:txBody>
      <dsp:txXfrm>
        <a:off x="2012385" y="1676049"/>
        <a:ext cx="1658728" cy="829364"/>
      </dsp:txXfrm>
    </dsp:sp>
    <dsp:sp modelId="{C1ADF24F-2C2C-4209-9895-5D667386F4E5}">
      <dsp:nvSpPr>
        <dsp:cNvPr id="0" name=""/>
        <dsp:cNvSpPr/>
      </dsp:nvSpPr>
      <dsp:spPr>
        <a:xfrm>
          <a:off x="3973566"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SQL Server Session State</a:t>
          </a:r>
          <a:endParaRPr lang="en-IN" sz="1800" kern="1200" dirty="0"/>
        </a:p>
      </dsp:txBody>
      <dsp:txXfrm>
        <a:off x="3973566" y="1676049"/>
        <a:ext cx="1658728" cy="8293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E54DC-FDD1-45B3-A083-68B2C765DD83}">
      <dsp:nvSpPr>
        <dsp:cNvPr id="0" name=""/>
        <dsp:cNvSpPr/>
      </dsp:nvSpPr>
      <dsp:spPr>
        <a:xfrm>
          <a:off x="2787871" y="815067"/>
          <a:ext cx="1972495" cy="733623"/>
        </a:xfrm>
        <a:custGeom>
          <a:avLst/>
          <a:gdLst/>
          <a:ahLst/>
          <a:cxnLst/>
          <a:rect l="0" t="0" r="0" b="0"/>
          <a:pathLst>
            <a:path>
              <a:moveTo>
                <a:pt x="0" y="0"/>
              </a:moveTo>
              <a:lnTo>
                <a:pt x="0" y="562459"/>
              </a:lnTo>
              <a:lnTo>
                <a:pt x="1972495" y="562459"/>
              </a:lnTo>
              <a:lnTo>
                <a:pt x="1972495"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6A306-B514-4885-8AB6-E001AE2827EA}">
      <dsp:nvSpPr>
        <dsp:cNvPr id="0" name=""/>
        <dsp:cNvSpPr/>
      </dsp:nvSpPr>
      <dsp:spPr>
        <a:xfrm>
          <a:off x="2742151" y="815067"/>
          <a:ext cx="91440" cy="733623"/>
        </a:xfrm>
        <a:custGeom>
          <a:avLst/>
          <a:gdLst/>
          <a:ahLst/>
          <a:cxnLst/>
          <a:rect l="0" t="0" r="0" b="0"/>
          <a:pathLst>
            <a:path>
              <a:moveTo>
                <a:pt x="45720" y="0"/>
              </a:moveTo>
              <a:lnTo>
                <a:pt x="45720" y="562459"/>
              </a:lnTo>
              <a:lnTo>
                <a:pt x="45752" y="562459"/>
              </a:lnTo>
              <a:lnTo>
                <a:pt x="45752"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BE3B71-2E47-4835-8747-ED8808E5BDD1}">
      <dsp:nvSpPr>
        <dsp:cNvPr id="0" name=""/>
        <dsp:cNvSpPr/>
      </dsp:nvSpPr>
      <dsp:spPr>
        <a:xfrm>
          <a:off x="815441" y="815067"/>
          <a:ext cx="1972429" cy="733623"/>
        </a:xfrm>
        <a:custGeom>
          <a:avLst/>
          <a:gdLst/>
          <a:ahLst/>
          <a:cxnLst/>
          <a:rect l="0" t="0" r="0" b="0"/>
          <a:pathLst>
            <a:path>
              <a:moveTo>
                <a:pt x="1972429" y="0"/>
              </a:moveTo>
              <a:lnTo>
                <a:pt x="1972429" y="562459"/>
              </a:lnTo>
              <a:lnTo>
                <a:pt x="0" y="562459"/>
              </a:lnTo>
              <a:lnTo>
                <a:pt x="0"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5B9223-CE83-4CBA-B766-60C642908539}">
      <dsp:nvSpPr>
        <dsp:cNvPr id="0" name=""/>
        <dsp:cNvSpPr/>
      </dsp:nvSpPr>
      <dsp:spPr>
        <a:xfrm>
          <a:off x="1170395" y="0"/>
          <a:ext cx="3234952" cy="81506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Authentications to connect to SQL Server</a:t>
          </a:r>
        </a:p>
      </dsp:txBody>
      <dsp:txXfrm>
        <a:off x="1170395" y="0"/>
        <a:ext cx="3234952" cy="815067"/>
      </dsp:txXfrm>
    </dsp:sp>
    <dsp:sp modelId="{A6C46684-DD86-4D3E-97A5-A652D656B224}">
      <dsp:nvSpPr>
        <dsp:cNvPr id="0" name=""/>
        <dsp:cNvSpPr/>
      </dsp:nvSpPr>
      <dsp:spPr>
        <a:xfrm>
          <a:off x="374"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Windows Authentication</a:t>
          </a:r>
        </a:p>
      </dsp:txBody>
      <dsp:txXfrm>
        <a:off x="374" y="1548690"/>
        <a:ext cx="1630134" cy="815067"/>
      </dsp:txXfrm>
    </dsp:sp>
    <dsp:sp modelId="{A1992B36-013B-4C16-9E9E-272D31C39668}">
      <dsp:nvSpPr>
        <dsp:cNvPr id="0" name=""/>
        <dsp:cNvSpPr/>
      </dsp:nvSpPr>
      <dsp:spPr>
        <a:xfrm>
          <a:off x="1972836"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SQL Server Authentication</a:t>
          </a:r>
        </a:p>
      </dsp:txBody>
      <dsp:txXfrm>
        <a:off x="1972836" y="1548690"/>
        <a:ext cx="1630134" cy="815067"/>
      </dsp:txXfrm>
    </dsp:sp>
    <dsp:sp modelId="{1296DAC6-62A9-48CD-8F0C-FD7BB70EF892}">
      <dsp:nvSpPr>
        <dsp:cNvPr id="0" name=""/>
        <dsp:cNvSpPr/>
      </dsp:nvSpPr>
      <dsp:spPr>
        <a:xfrm>
          <a:off x="3945299"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Azure AD Authentication</a:t>
          </a:r>
        </a:p>
      </dsp:txBody>
      <dsp:txXfrm>
        <a:off x="3945299" y="1548690"/>
        <a:ext cx="1630134" cy="81506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2580490" y="1136970"/>
          <a:ext cx="1825716" cy="316859"/>
        </a:xfrm>
        <a:custGeom>
          <a:avLst/>
          <a:gdLst/>
          <a:ahLst/>
          <a:cxnLst/>
          <a:rect l="0" t="0" r="0" b="0"/>
          <a:pathLst>
            <a:path>
              <a:moveTo>
                <a:pt x="0" y="0"/>
              </a:moveTo>
              <a:lnTo>
                <a:pt x="0" y="158429"/>
              </a:lnTo>
              <a:lnTo>
                <a:pt x="1825716" y="158429"/>
              </a:lnTo>
              <a:lnTo>
                <a:pt x="1825716"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2534771" y="1136970"/>
          <a:ext cx="91440" cy="316859"/>
        </a:xfrm>
        <a:custGeom>
          <a:avLst/>
          <a:gdLst/>
          <a:ahLst/>
          <a:cxnLst/>
          <a:rect l="0" t="0" r="0" b="0"/>
          <a:pathLst>
            <a:path>
              <a:moveTo>
                <a:pt x="45720" y="0"/>
              </a:moveTo>
              <a:lnTo>
                <a:pt x="45720"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754774" y="1136970"/>
          <a:ext cx="1825716" cy="316859"/>
        </a:xfrm>
        <a:custGeom>
          <a:avLst/>
          <a:gdLst/>
          <a:ahLst/>
          <a:cxnLst/>
          <a:rect l="0" t="0" r="0" b="0"/>
          <a:pathLst>
            <a:path>
              <a:moveTo>
                <a:pt x="1825716" y="0"/>
              </a:moveTo>
              <a:lnTo>
                <a:pt x="1825716" y="158429"/>
              </a:lnTo>
              <a:lnTo>
                <a:pt x="0" y="158429"/>
              </a:lnTo>
              <a:lnTo>
                <a:pt x="0"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826062" y="382541"/>
          <a:ext cx="1508856" cy="75442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Types of ORM’s</a:t>
          </a:r>
          <a:endParaRPr lang="en-IN" sz="1800" kern="1200" dirty="0"/>
        </a:p>
      </dsp:txBody>
      <dsp:txXfrm>
        <a:off x="1826062" y="382541"/>
        <a:ext cx="1508856" cy="754428"/>
      </dsp:txXfrm>
    </dsp:sp>
    <dsp:sp modelId="{C3B73390-4D7E-42F9-AD75-FB9CEDF0600E}">
      <dsp:nvSpPr>
        <dsp:cNvPr id="0" name=""/>
        <dsp:cNvSpPr/>
      </dsp:nvSpPr>
      <dsp:spPr>
        <a:xfrm>
          <a:off x="346"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Clr>
              <a:schemeClr val="accent2"/>
            </a:buClr>
            <a:buSzTx/>
            <a:buFont typeface="+mj-lt"/>
            <a:buNone/>
          </a:pPr>
          <a:r>
            <a:rPr kumimoji="0" lang="en-US" sz="1800" b="0" i="0" u="none" strike="noStrike" kern="1200" cap="none" spc="0" normalizeH="0" baseline="0" noProof="0">
              <a:ln/>
              <a:effectLst/>
              <a:uLnTx/>
              <a:uFillTx/>
            </a:rPr>
            <a:t>Entity Framework</a:t>
          </a:r>
          <a:endParaRPr lang="en-IN" sz="1800" kern="1200" dirty="0"/>
        </a:p>
      </dsp:txBody>
      <dsp:txXfrm>
        <a:off x="346" y="1453829"/>
        <a:ext cx="1508856" cy="754428"/>
      </dsp:txXfrm>
    </dsp:sp>
    <dsp:sp modelId="{ED626750-6532-4A2F-BF79-FD63B9C4C661}">
      <dsp:nvSpPr>
        <dsp:cNvPr id="0" name=""/>
        <dsp:cNvSpPr/>
      </dsp:nvSpPr>
      <dsp:spPr>
        <a:xfrm>
          <a:off x="1826062"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N Hibernate</a:t>
          </a:r>
          <a:endParaRPr lang="en-IN" sz="1800" kern="1200" dirty="0"/>
        </a:p>
      </dsp:txBody>
      <dsp:txXfrm>
        <a:off x="1826062" y="1453829"/>
        <a:ext cx="1508856" cy="754428"/>
      </dsp:txXfrm>
    </dsp:sp>
    <dsp:sp modelId="{F8B55700-AD32-4811-9970-0C058BDE3A50}">
      <dsp:nvSpPr>
        <dsp:cNvPr id="0" name=""/>
        <dsp:cNvSpPr/>
      </dsp:nvSpPr>
      <dsp:spPr>
        <a:xfrm>
          <a:off x="3651779"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Dapper</a:t>
          </a:r>
        </a:p>
      </dsp:txBody>
      <dsp:txXfrm>
        <a:off x="3651779" y="1453829"/>
        <a:ext cx="1508856" cy="7544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663C2-98C4-4213-998F-623E475862A6}">
      <dsp:nvSpPr>
        <dsp:cNvPr id="0" name=""/>
        <dsp:cNvSpPr/>
      </dsp:nvSpPr>
      <dsp:spPr>
        <a:xfrm>
          <a:off x="1485097" y="305262"/>
          <a:ext cx="1380992" cy="897644"/>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a:t>
          </a:r>
        </a:p>
      </dsp:txBody>
      <dsp:txXfrm>
        <a:off x="1528916" y="349081"/>
        <a:ext cx="1293354" cy="810006"/>
      </dsp:txXfrm>
    </dsp:sp>
    <dsp:sp modelId="{67085DE5-3A5B-4E94-BC0D-DA6F3EF81792}">
      <dsp:nvSpPr>
        <dsp:cNvPr id="0" name=""/>
        <dsp:cNvSpPr/>
      </dsp:nvSpPr>
      <dsp:spPr>
        <a:xfrm>
          <a:off x="691144" y="754085"/>
          <a:ext cx="2968899" cy="2968899"/>
        </a:xfrm>
        <a:custGeom>
          <a:avLst/>
          <a:gdLst/>
          <a:ahLst/>
          <a:cxnLst/>
          <a:rect l="0" t="0" r="0" b="0"/>
          <a:pathLst>
            <a:path>
              <a:moveTo>
                <a:pt x="2184915" y="175657"/>
              </a:moveTo>
              <a:arcTo wR="1484449" hR="1484449" stAng="17889342" swAng="26285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6C0565-0046-4AF4-9814-B6C0D9609E0B}">
      <dsp:nvSpPr>
        <dsp:cNvPr id="0" name=""/>
        <dsp:cNvSpPr/>
      </dsp:nvSpPr>
      <dsp:spPr>
        <a:xfrm>
          <a:off x="2969547" y="1789712"/>
          <a:ext cx="1380992" cy="897644"/>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Entity Framework</a:t>
          </a:r>
        </a:p>
      </dsp:txBody>
      <dsp:txXfrm>
        <a:off x="3013366" y="1833531"/>
        <a:ext cx="1293354" cy="810006"/>
      </dsp:txXfrm>
    </dsp:sp>
    <dsp:sp modelId="{8F91C1FF-B01C-457A-9CDE-E4811E53040D}">
      <dsp:nvSpPr>
        <dsp:cNvPr id="0" name=""/>
        <dsp:cNvSpPr/>
      </dsp:nvSpPr>
      <dsp:spPr>
        <a:xfrm>
          <a:off x="691144" y="754085"/>
          <a:ext cx="2968899" cy="2968899"/>
        </a:xfrm>
        <a:custGeom>
          <a:avLst/>
          <a:gdLst/>
          <a:ahLst/>
          <a:cxnLst/>
          <a:rect l="0" t="0" r="0" b="0"/>
          <a:pathLst>
            <a:path>
              <a:moveTo>
                <a:pt x="2895970" y="1944016"/>
              </a:moveTo>
              <a:arcTo wR="1484449" hR="1484449" stAng="1082061" swAng="2628598"/>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2B1D04-9C82-4AA8-BF25-C21843F046B0}">
      <dsp:nvSpPr>
        <dsp:cNvPr id="0" name=""/>
        <dsp:cNvSpPr/>
      </dsp:nvSpPr>
      <dsp:spPr>
        <a:xfrm>
          <a:off x="1485097" y="3274162"/>
          <a:ext cx="1380992" cy="89764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Database</a:t>
          </a:r>
        </a:p>
      </dsp:txBody>
      <dsp:txXfrm>
        <a:off x="1528916" y="3317981"/>
        <a:ext cx="1293354" cy="810006"/>
      </dsp:txXfrm>
    </dsp:sp>
    <dsp:sp modelId="{A60970BD-8FAF-4900-9927-CBE5494574A8}">
      <dsp:nvSpPr>
        <dsp:cNvPr id="0" name=""/>
        <dsp:cNvSpPr/>
      </dsp:nvSpPr>
      <dsp:spPr>
        <a:xfrm>
          <a:off x="691144" y="754085"/>
          <a:ext cx="2968899" cy="2968899"/>
        </a:xfrm>
        <a:custGeom>
          <a:avLst/>
          <a:gdLst/>
          <a:ahLst/>
          <a:cxnLst/>
          <a:rect l="0" t="0" r="0" b="0"/>
          <a:pathLst>
            <a:path>
              <a:moveTo>
                <a:pt x="783983" y="2793242"/>
              </a:moveTo>
              <a:arcTo wR="1484449" hR="1484449" stAng="7089342" swAng="2628598"/>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9C08D2-E5A6-4CBA-8EE5-067E90E53040}">
      <dsp:nvSpPr>
        <dsp:cNvPr id="0" name=""/>
        <dsp:cNvSpPr/>
      </dsp:nvSpPr>
      <dsp:spPr>
        <a:xfrm>
          <a:off x="648" y="1789712"/>
          <a:ext cx="1380992" cy="897644"/>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Linq</a:t>
          </a:r>
          <a:r>
            <a:rPr lang="en-IN" sz="1800" kern="1200" dirty="0"/>
            <a:t> to SQL</a:t>
          </a:r>
        </a:p>
      </dsp:txBody>
      <dsp:txXfrm>
        <a:off x="44467" y="1833531"/>
        <a:ext cx="1293354" cy="810006"/>
      </dsp:txXfrm>
    </dsp:sp>
    <dsp:sp modelId="{24C3E824-D4B3-4C86-B8D4-AF01342E6B1E}">
      <dsp:nvSpPr>
        <dsp:cNvPr id="0" name=""/>
        <dsp:cNvSpPr/>
      </dsp:nvSpPr>
      <dsp:spPr>
        <a:xfrm>
          <a:off x="691144" y="754085"/>
          <a:ext cx="2968899" cy="2968899"/>
        </a:xfrm>
        <a:custGeom>
          <a:avLst/>
          <a:gdLst/>
          <a:ahLst/>
          <a:cxnLst/>
          <a:rect l="0" t="0" r="0" b="0"/>
          <a:pathLst>
            <a:path>
              <a:moveTo>
                <a:pt x="72929" y="1024883"/>
              </a:moveTo>
              <a:arcTo wR="1484449" hR="1484449" stAng="11882061" swAng="2628598"/>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EEBC6-230F-4613-B398-1E61CFAE1570}">
      <dsp:nvSpPr>
        <dsp:cNvPr id="0" name=""/>
        <dsp:cNvSpPr/>
      </dsp:nvSpPr>
      <dsp:spPr>
        <a:xfrm>
          <a:off x="1188020" y="408756"/>
          <a:ext cx="862943" cy="4783728"/>
        </a:xfrm>
        <a:custGeom>
          <a:avLst/>
          <a:gdLst/>
          <a:ahLst/>
          <a:cxnLst/>
          <a:rect l="0" t="0" r="0" b="0"/>
          <a:pathLst>
            <a:path>
              <a:moveTo>
                <a:pt x="0" y="0"/>
              </a:moveTo>
              <a:lnTo>
                <a:pt x="431471" y="0"/>
              </a:lnTo>
              <a:lnTo>
                <a:pt x="431471" y="4783728"/>
              </a:lnTo>
              <a:lnTo>
                <a:pt x="862943" y="478372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en-IN" sz="1700" kern="1200">
            <a:solidFill>
              <a:schemeClr val="accent5">
                <a:lumMod val="50000"/>
              </a:schemeClr>
            </a:solidFill>
          </a:endParaRPr>
        </a:p>
      </dsp:txBody>
      <dsp:txXfrm>
        <a:off x="1497968" y="2679097"/>
        <a:ext cx="243046" cy="243046"/>
      </dsp:txXfrm>
    </dsp:sp>
    <dsp:sp modelId="{3169F670-2099-49C5-A70B-08316A4D5A7A}">
      <dsp:nvSpPr>
        <dsp:cNvPr id="0" name=""/>
        <dsp:cNvSpPr/>
      </dsp:nvSpPr>
      <dsp:spPr>
        <a:xfrm>
          <a:off x="1188020" y="408756"/>
          <a:ext cx="862943" cy="4231917"/>
        </a:xfrm>
        <a:custGeom>
          <a:avLst/>
          <a:gdLst/>
          <a:ahLst/>
          <a:cxnLst/>
          <a:rect l="0" t="0" r="0" b="0"/>
          <a:pathLst>
            <a:path>
              <a:moveTo>
                <a:pt x="0" y="0"/>
              </a:moveTo>
              <a:lnTo>
                <a:pt x="431471" y="0"/>
              </a:lnTo>
              <a:lnTo>
                <a:pt x="431471" y="4231917"/>
              </a:lnTo>
              <a:lnTo>
                <a:pt x="862943" y="42319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66750">
            <a:lnSpc>
              <a:spcPct val="90000"/>
            </a:lnSpc>
            <a:spcBef>
              <a:spcPct val="0"/>
            </a:spcBef>
            <a:spcAft>
              <a:spcPct val="35000"/>
            </a:spcAft>
            <a:buNone/>
          </a:pPr>
          <a:endParaRPr lang="en-IN" sz="1500" kern="1200">
            <a:solidFill>
              <a:schemeClr val="accent5">
                <a:lumMod val="50000"/>
              </a:schemeClr>
            </a:solidFill>
          </a:endParaRPr>
        </a:p>
      </dsp:txBody>
      <dsp:txXfrm>
        <a:off x="1511517" y="2416739"/>
        <a:ext cx="215950" cy="215950"/>
      </dsp:txXfrm>
    </dsp:sp>
    <dsp:sp modelId="{1E55B8BE-A252-46FD-AF7F-EFAEC333B74D}">
      <dsp:nvSpPr>
        <dsp:cNvPr id="0" name=""/>
        <dsp:cNvSpPr/>
      </dsp:nvSpPr>
      <dsp:spPr>
        <a:xfrm>
          <a:off x="1188020" y="408756"/>
          <a:ext cx="862943" cy="3680105"/>
        </a:xfrm>
        <a:custGeom>
          <a:avLst/>
          <a:gdLst/>
          <a:ahLst/>
          <a:cxnLst/>
          <a:rect l="0" t="0" r="0" b="0"/>
          <a:pathLst>
            <a:path>
              <a:moveTo>
                <a:pt x="0" y="0"/>
              </a:moveTo>
              <a:lnTo>
                <a:pt x="431471" y="0"/>
              </a:lnTo>
              <a:lnTo>
                <a:pt x="431471" y="3680105"/>
              </a:lnTo>
              <a:lnTo>
                <a:pt x="862943" y="36801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577850">
            <a:lnSpc>
              <a:spcPct val="90000"/>
            </a:lnSpc>
            <a:spcBef>
              <a:spcPct val="0"/>
            </a:spcBef>
            <a:spcAft>
              <a:spcPct val="35000"/>
            </a:spcAft>
            <a:buNone/>
          </a:pPr>
          <a:endParaRPr lang="en-IN" sz="1300" kern="1200">
            <a:solidFill>
              <a:schemeClr val="accent5">
                <a:lumMod val="50000"/>
              </a:schemeClr>
            </a:solidFill>
          </a:endParaRPr>
        </a:p>
      </dsp:txBody>
      <dsp:txXfrm>
        <a:off x="1524994" y="2154310"/>
        <a:ext cx="188996" cy="188996"/>
      </dsp:txXfrm>
    </dsp:sp>
    <dsp:sp modelId="{555BBC7E-5CBE-4947-8D06-DE9C39574B6F}">
      <dsp:nvSpPr>
        <dsp:cNvPr id="0" name=""/>
        <dsp:cNvSpPr/>
      </dsp:nvSpPr>
      <dsp:spPr>
        <a:xfrm>
          <a:off x="1188020" y="408756"/>
          <a:ext cx="862943" cy="3128294"/>
        </a:xfrm>
        <a:custGeom>
          <a:avLst/>
          <a:gdLst/>
          <a:ahLst/>
          <a:cxnLst/>
          <a:rect l="0" t="0" r="0" b="0"/>
          <a:pathLst>
            <a:path>
              <a:moveTo>
                <a:pt x="0" y="0"/>
              </a:moveTo>
              <a:lnTo>
                <a:pt x="431471" y="0"/>
              </a:lnTo>
              <a:lnTo>
                <a:pt x="431471" y="3128294"/>
              </a:lnTo>
              <a:lnTo>
                <a:pt x="862943" y="31282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88950">
            <a:lnSpc>
              <a:spcPct val="90000"/>
            </a:lnSpc>
            <a:spcBef>
              <a:spcPct val="0"/>
            </a:spcBef>
            <a:spcAft>
              <a:spcPct val="35000"/>
            </a:spcAft>
            <a:buNone/>
          </a:pPr>
          <a:endParaRPr lang="en-IN" sz="1100" kern="1200">
            <a:solidFill>
              <a:schemeClr val="accent5">
                <a:lumMod val="50000"/>
              </a:schemeClr>
            </a:solidFill>
          </a:endParaRPr>
        </a:p>
      </dsp:txBody>
      <dsp:txXfrm>
        <a:off x="1538363" y="1891775"/>
        <a:ext cx="162256" cy="162256"/>
      </dsp:txXfrm>
    </dsp:sp>
    <dsp:sp modelId="{03EA3D87-69B5-4B35-84A4-71A1F5D1549D}">
      <dsp:nvSpPr>
        <dsp:cNvPr id="0" name=""/>
        <dsp:cNvSpPr/>
      </dsp:nvSpPr>
      <dsp:spPr>
        <a:xfrm>
          <a:off x="1188020" y="408756"/>
          <a:ext cx="862943" cy="2576482"/>
        </a:xfrm>
        <a:custGeom>
          <a:avLst/>
          <a:gdLst/>
          <a:ahLst/>
          <a:cxnLst/>
          <a:rect l="0" t="0" r="0" b="0"/>
          <a:pathLst>
            <a:path>
              <a:moveTo>
                <a:pt x="0" y="0"/>
              </a:moveTo>
              <a:lnTo>
                <a:pt x="431471" y="0"/>
              </a:lnTo>
              <a:lnTo>
                <a:pt x="431471" y="2576482"/>
              </a:lnTo>
              <a:lnTo>
                <a:pt x="862943" y="25764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en-IN" sz="900" kern="1200">
            <a:solidFill>
              <a:schemeClr val="accent5">
                <a:lumMod val="50000"/>
              </a:schemeClr>
            </a:solidFill>
          </a:endParaRPr>
        </a:p>
      </dsp:txBody>
      <dsp:txXfrm>
        <a:off x="1551563" y="1629068"/>
        <a:ext cx="135857" cy="135857"/>
      </dsp:txXfrm>
    </dsp:sp>
    <dsp:sp modelId="{91BC34F3-BF41-429E-AAE5-E0ADBB93FFEB}">
      <dsp:nvSpPr>
        <dsp:cNvPr id="0" name=""/>
        <dsp:cNvSpPr/>
      </dsp:nvSpPr>
      <dsp:spPr>
        <a:xfrm>
          <a:off x="1188020" y="408756"/>
          <a:ext cx="862943" cy="2024671"/>
        </a:xfrm>
        <a:custGeom>
          <a:avLst/>
          <a:gdLst/>
          <a:ahLst/>
          <a:cxnLst/>
          <a:rect l="0" t="0" r="0" b="0"/>
          <a:pathLst>
            <a:path>
              <a:moveTo>
                <a:pt x="0" y="0"/>
              </a:moveTo>
              <a:lnTo>
                <a:pt x="431471" y="0"/>
              </a:lnTo>
              <a:lnTo>
                <a:pt x="431471" y="2024671"/>
              </a:lnTo>
              <a:lnTo>
                <a:pt x="862943" y="20246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N" sz="700" kern="1200">
            <a:solidFill>
              <a:schemeClr val="accent5">
                <a:lumMod val="50000"/>
              </a:schemeClr>
            </a:solidFill>
          </a:endParaRPr>
        </a:p>
      </dsp:txBody>
      <dsp:txXfrm>
        <a:off x="1564469" y="1366069"/>
        <a:ext cx="110045" cy="110045"/>
      </dsp:txXfrm>
    </dsp:sp>
    <dsp:sp modelId="{2AABBCC9-CBD8-43F8-B2F9-CA0BE9A6B763}">
      <dsp:nvSpPr>
        <dsp:cNvPr id="0" name=""/>
        <dsp:cNvSpPr/>
      </dsp:nvSpPr>
      <dsp:spPr>
        <a:xfrm>
          <a:off x="1188020" y="408756"/>
          <a:ext cx="862943" cy="1472860"/>
        </a:xfrm>
        <a:custGeom>
          <a:avLst/>
          <a:gdLst/>
          <a:ahLst/>
          <a:cxnLst/>
          <a:rect l="0" t="0" r="0" b="0"/>
          <a:pathLst>
            <a:path>
              <a:moveTo>
                <a:pt x="0" y="0"/>
              </a:moveTo>
              <a:lnTo>
                <a:pt x="431471" y="0"/>
              </a:lnTo>
              <a:lnTo>
                <a:pt x="431471" y="1472860"/>
              </a:lnTo>
              <a:lnTo>
                <a:pt x="862943" y="147286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en-IN" sz="600" kern="1200">
            <a:solidFill>
              <a:schemeClr val="accent5">
                <a:lumMod val="50000"/>
              </a:schemeClr>
            </a:solidFill>
          </a:endParaRPr>
        </a:p>
      </dsp:txBody>
      <dsp:txXfrm>
        <a:off x="1576816" y="1102510"/>
        <a:ext cx="85352" cy="85352"/>
      </dsp:txXfrm>
    </dsp:sp>
    <dsp:sp modelId="{BFF33DEF-C52A-43AB-8797-3751D023D86A}">
      <dsp:nvSpPr>
        <dsp:cNvPr id="0" name=""/>
        <dsp:cNvSpPr/>
      </dsp:nvSpPr>
      <dsp:spPr>
        <a:xfrm>
          <a:off x="1188020" y="408756"/>
          <a:ext cx="862943" cy="921048"/>
        </a:xfrm>
        <a:custGeom>
          <a:avLst/>
          <a:gdLst/>
          <a:ahLst/>
          <a:cxnLst/>
          <a:rect l="0" t="0" r="0" b="0"/>
          <a:pathLst>
            <a:path>
              <a:moveTo>
                <a:pt x="0" y="0"/>
              </a:moveTo>
              <a:lnTo>
                <a:pt x="431471" y="0"/>
              </a:lnTo>
              <a:lnTo>
                <a:pt x="431471" y="921048"/>
              </a:lnTo>
              <a:lnTo>
                <a:pt x="862943" y="92104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87938" y="837727"/>
        <a:ext cx="63107" cy="63107"/>
      </dsp:txXfrm>
    </dsp:sp>
    <dsp:sp modelId="{1ACA1849-752E-4E5A-A27F-ADF2FA1653E0}">
      <dsp:nvSpPr>
        <dsp:cNvPr id="0" name=""/>
        <dsp:cNvSpPr/>
      </dsp:nvSpPr>
      <dsp:spPr>
        <a:xfrm>
          <a:off x="1188020" y="408756"/>
          <a:ext cx="862943" cy="369237"/>
        </a:xfrm>
        <a:custGeom>
          <a:avLst/>
          <a:gdLst/>
          <a:ahLst/>
          <a:cxnLst/>
          <a:rect l="0" t="0" r="0" b="0"/>
          <a:pathLst>
            <a:path>
              <a:moveTo>
                <a:pt x="0" y="0"/>
              </a:moveTo>
              <a:lnTo>
                <a:pt x="431471" y="0"/>
              </a:lnTo>
              <a:lnTo>
                <a:pt x="431471" y="369237"/>
              </a:lnTo>
              <a:lnTo>
                <a:pt x="862943" y="3692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96026" y="569909"/>
        <a:ext cx="46931" cy="46931"/>
      </dsp:txXfrm>
    </dsp:sp>
    <dsp:sp modelId="{E2D4428E-AB0D-4217-A964-5425FDDD1407}">
      <dsp:nvSpPr>
        <dsp:cNvPr id="0" name=""/>
        <dsp:cNvSpPr/>
      </dsp:nvSpPr>
      <dsp:spPr>
        <a:xfrm>
          <a:off x="1188020" y="226182"/>
          <a:ext cx="862943" cy="182574"/>
        </a:xfrm>
        <a:custGeom>
          <a:avLst/>
          <a:gdLst/>
          <a:ahLst/>
          <a:cxnLst/>
          <a:rect l="0" t="0" r="0" b="0"/>
          <a:pathLst>
            <a:path>
              <a:moveTo>
                <a:pt x="0" y="182574"/>
              </a:moveTo>
              <a:lnTo>
                <a:pt x="431471" y="182574"/>
              </a:lnTo>
              <a:lnTo>
                <a:pt x="431471" y="0"/>
              </a:lnTo>
              <a:lnTo>
                <a:pt x="86294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97441" y="295418"/>
        <a:ext cx="44102" cy="44102"/>
      </dsp:txXfrm>
    </dsp:sp>
    <dsp:sp modelId="{3DA3A16B-4EFF-4DFE-A041-18CF96911802}">
      <dsp:nvSpPr>
        <dsp:cNvPr id="0" name=""/>
        <dsp:cNvSpPr/>
      </dsp:nvSpPr>
      <dsp:spPr>
        <a:xfrm>
          <a:off x="9833" y="3"/>
          <a:ext cx="1538868" cy="81750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1. OOPS/ C#</a:t>
          </a:r>
          <a:endParaRPr lang="en-IN" sz="1600" kern="1200" dirty="0">
            <a:solidFill>
              <a:schemeClr val="accent5">
                <a:lumMod val="50000"/>
              </a:schemeClr>
            </a:solidFill>
          </a:endParaRPr>
        </a:p>
      </dsp:txBody>
      <dsp:txXfrm>
        <a:off x="49740" y="39910"/>
        <a:ext cx="1459054" cy="737692"/>
      </dsp:txXfrm>
    </dsp:sp>
    <dsp:sp modelId="{E4A73F3E-F8E9-4CD5-81C3-4BAE32B2F04D}">
      <dsp:nvSpPr>
        <dsp:cNvPr id="0" name=""/>
        <dsp:cNvSpPr/>
      </dsp:nvSpPr>
      <dsp:spPr>
        <a:xfrm>
          <a:off x="2050964" y="5457"/>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1.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Basics</a:t>
          </a:r>
          <a:endParaRPr lang="en-IN" sz="1600" kern="1200" dirty="0">
            <a:solidFill>
              <a:schemeClr val="accent5">
                <a:lumMod val="50000"/>
              </a:schemeClr>
            </a:solidFill>
          </a:endParaRPr>
        </a:p>
      </dsp:txBody>
      <dsp:txXfrm>
        <a:off x="2072514" y="27007"/>
        <a:ext cx="3458253" cy="398349"/>
      </dsp:txXfrm>
    </dsp:sp>
    <dsp:sp modelId="{FDD783EB-8792-496D-BAB3-9BF36319D36D}">
      <dsp:nvSpPr>
        <dsp:cNvPr id="0" name=""/>
        <dsp:cNvSpPr/>
      </dsp:nvSpPr>
      <dsp:spPr>
        <a:xfrm>
          <a:off x="2050964" y="557269"/>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2. Inheritance, Abstraction, Encap…</a:t>
          </a:r>
          <a:endParaRPr lang="en-IN" sz="1600" kern="1200" dirty="0">
            <a:solidFill>
              <a:schemeClr val="accent5">
                <a:lumMod val="50000"/>
              </a:schemeClr>
            </a:solidFill>
          </a:endParaRPr>
        </a:p>
      </dsp:txBody>
      <dsp:txXfrm>
        <a:off x="2072514" y="578819"/>
        <a:ext cx="3458253" cy="398349"/>
      </dsp:txXfrm>
    </dsp:sp>
    <dsp:sp modelId="{1F191B64-E92E-457A-8A1F-3BF6B2EBA52E}">
      <dsp:nvSpPr>
        <dsp:cNvPr id="0" name=""/>
        <dsp:cNvSpPr/>
      </dsp:nvSpPr>
      <dsp:spPr>
        <a:xfrm>
          <a:off x="2050964" y="1109080"/>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3. Abstract Class &amp; Interface</a:t>
          </a:r>
          <a:endParaRPr lang="en-IN" sz="1600" b="0" i="0" u="none" kern="1200" dirty="0">
            <a:solidFill>
              <a:schemeClr val="accent5">
                <a:lumMod val="50000"/>
              </a:schemeClr>
            </a:solidFill>
          </a:endParaRPr>
        </a:p>
      </dsp:txBody>
      <dsp:txXfrm>
        <a:off x="2072514" y="1130630"/>
        <a:ext cx="3458253" cy="398349"/>
      </dsp:txXfrm>
    </dsp:sp>
    <dsp:sp modelId="{52D508B6-2170-4842-AB65-1AE96ED0D6D3}">
      <dsp:nvSpPr>
        <dsp:cNvPr id="0" name=""/>
        <dsp:cNvSpPr/>
      </dsp:nvSpPr>
      <dsp:spPr>
        <a:xfrm>
          <a:off x="2050964" y="1660891"/>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4. Access Specifiers, Boxing, Unboxing</a:t>
          </a:r>
          <a:r>
            <a:rPr lang="en-IN" sz="1600" b="0" i="0" u="none" kern="1200">
              <a:solidFill>
                <a:schemeClr val="accent5">
                  <a:lumMod val="50000"/>
                </a:schemeClr>
              </a:solidFill>
            </a:rPr>
            <a:t>...</a:t>
          </a:r>
          <a:endParaRPr lang="en-IN" sz="1600" kern="1200" dirty="0">
            <a:solidFill>
              <a:schemeClr val="accent5">
                <a:lumMod val="50000"/>
              </a:schemeClr>
            </a:solidFill>
          </a:endParaRPr>
        </a:p>
      </dsp:txBody>
      <dsp:txXfrm>
        <a:off x="2072514" y="1682441"/>
        <a:ext cx="3458253" cy="398349"/>
      </dsp:txXfrm>
    </dsp:sp>
    <dsp:sp modelId="{7DF5E823-4229-4316-899E-54688D5E85DF}">
      <dsp:nvSpPr>
        <dsp:cNvPr id="0" name=""/>
        <dsp:cNvSpPr/>
      </dsp:nvSpPr>
      <dsp:spPr>
        <a:xfrm>
          <a:off x="2050964" y="2212703"/>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5. Loops, Conditions, Exception Hand…</a:t>
          </a:r>
          <a:endParaRPr lang="en-IN" sz="1600" b="0" i="0" u="none" kern="1200" dirty="0">
            <a:solidFill>
              <a:schemeClr val="accent5">
                <a:lumMod val="50000"/>
              </a:schemeClr>
            </a:solidFill>
          </a:endParaRPr>
        </a:p>
      </dsp:txBody>
      <dsp:txXfrm>
        <a:off x="2072514" y="2234253"/>
        <a:ext cx="3458253" cy="398349"/>
      </dsp:txXfrm>
    </dsp:sp>
    <dsp:sp modelId="{8397A4B8-4F07-4506-B1DD-E44B381203AF}">
      <dsp:nvSpPr>
        <dsp:cNvPr id="0" name=""/>
        <dsp:cNvSpPr/>
      </dsp:nvSpPr>
      <dsp:spPr>
        <a:xfrm>
          <a:off x="2050964" y="2764514"/>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6. Generics &amp; Collections</a:t>
          </a:r>
          <a:endParaRPr lang="en-IN" sz="1600" b="0" i="0" u="none" kern="1200" dirty="0">
            <a:solidFill>
              <a:schemeClr val="accent5">
                <a:lumMod val="50000"/>
              </a:schemeClr>
            </a:solidFill>
          </a:endParaRPr>
        </a:p>
      </dsp:txBody>
      <dsp:txXfrm>
        <a:off x="2072514" y="2786064"/>
        <a:ext cx="3458253" cy="398349"/>
      </dsp:txXfrm>
    </dsp:sp>
    <dsp:sp modelId="{FBD6D214-12C2-4AF3-B0A3-5A923E5B9AED}">
      <dsp:nvSpPr>
        <dsp:cNvPr id="0" name=""/>
        <dsp:cNvSpPr/>
      </dsp:nvSpPr>
      <dsp:spPr>
        <a:xfrm>
          <a:off x="2050964" y="3316326"/>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7.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Constructors</a:t>
          </a:r>
          <a:endParaRPr lang="en-IN" sz="1600" kern="1200" dirty="0">
            <a:solidFill>
              <a:schemeClr val="accent5">
                <a:lumMod val="50000"/>
              </a:schemeClr>
            </a:solidFill>
          </a:endParaRPr>
        </a:p>
      </dsp:txBody>
      <dsp:txXfrm>
        <a:off x="2072514" y="3337876"/>
        <a:ext cx="3458253" cy="398349"/>
      </dsp:txXfrm>
    </dsp:sp>
    <dsp:sp modelId="{99ADCC20-14CF-4D9B-8EFD-D42FAEBF4A95}">
      <dsp:nvSpPr>
        <dsp:cNvPr id="0" name=""/>
        <dsp:cNvSpPr/>
      </dsp:nvSpPr>
      <dsp:spPr>
        <a:xfrm>
          <a:off x="2050964" y="3868137"/>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8. Method, Parameters, Delegates…</a:t>
          </a:r>
          <a:endParaRPr lang="en-IN" sz="1600" kern="1200" dirty="0">
            <a:solidFill>
              <a:schemeClr val="accent5">
                <a:lumMod val="50000"/>
              </a:schemeClr>
            </a:solidFill>
          </a:endParaRPr>
        </a:p>
      </dsp:txBody>
      <dsp:txXfrm>
        <a:off x="2072514" y="3889687"/>
        <a:ext cx="3458253" cy="398349"/>
      </dsp:txXfrm>
    </dsp:sp>
    <dsp:sp modelId="{271BCAE9-693C-4036-886A-A2DD3F0F50C7}">
      <dsp:nvSpPr>
        <dsp:cNvPr id="0" name=""/>
        <dsp:cNvSpPr/>
      </dsp:nvSpPr>
      <dsp:spPr>
        <a:xfrm>
          <a:off x="2050964" y="4419948"/>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9. Important Keywords</a:t>
          </a:r>
          <a:endParaRPr lang="en-IN" sz="1600" b="0" i="0" u="none" kern="1200" dirty="0">
            <a:solidFill>
              <a:schemeClr val="accent5">
                <a:lumMod val="50000"/>
              </a:schemeClr>
            </a:solidFill>
          </a:endParaRPr>
        </a:p>
      </dsp:txBody>
      <dsp:txXfrm>
        <a:off x="2072514" y="4441498"/>
        <a:ext cx="3458253" cy="398349"/>
      </dsp:txXfrm>
    </dsp:sp>
    <dsp:sp modelId="{0D037793-6D27-4A74-89D1-2A477238FD56}">
      <dsp:nvSpPr>
        <dsp:cNvPr id="0" name=""/>
        <dsp:cNvSpPr/>
      </dsp:nvSpPr>
      <dsp:spPr>
        <a:xfrm>
          <a:off x="2050964" y="4971760"/>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10. LINQ</a:t>
          </a:r>
          <a:endParaRPr lang="en-IN" sz="1600" kern="1200" dirty="0">
            <a:solidFill>
              <a:schemeClr val="accent5">
                <a:lumMod val="50000"/>
              </a:schemeClr>
            </a:solidFill>
          </a:endParaRPr>
        </a:p>
      </dsp:txBody>
      <dsp:txXfrm>
        <a:off x="2072514" y="4993310"/>
        <a:ext cx="3458253" cy="3983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28CD-557B-490A-9557-B36B4AE0BAE7}">
      <dsp:nvSpPr>
        <dsp:cNvPr id="0" name=""/>
        <dsp:cNvSpPr/>
      </dsp:nvSpPr>
      <dsp:spPr>
        <a:xfrm>
          <a:off x="2116991" y="2782244"/>
          <a:ext cx="422943" cy="2273321"/>
        </a:xfrm>
        <a:custGeom>
          <a:avLst/>
          <a:gdLst/>
          <a:ahLst/>
          <a:cxnLst/>
          <a:rect l="0" t="0" r="0" b="0"/>
          <a:pathLst>
            <a:path>
              <a:moveTo>
                <a:pt x="0" y="0"/>
              </a:moveTo>
              <a:lnTo>
                <a:pt x="211471" y="0"/>
              </a:lnTo>
              <a:lnTo>
                <a:pt x="211471" y="2273321"/>
              </a:lnTo>
              <a:lnTo>
                <a:pt x="422943" y="227332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2539C-BAE3-4D05-94F4-305473AFA341}">
      <dsp:nvSpPr>
        <dsp:cNvPr id="0" name=""/>
        <dsp:cNvSpPr/>
      </dsp:nvSpPr>
      <dsp:spPr>
        <a:xfrm>
          <a:off x="2116991" y="2782244"/>
          <a:ext cx="422943" cy="1363992"/>
        </a:xfrm>
        <a:custGeom>
          <a:avLst/>
          <a:gdLst/>
          <a:ahLst/>
          <a:cxnLst/>
          <a:rect l="0" t="0" r="0" b="0"/>
          <a:pathLst>
            <a:path>
              <a:moveTo>
                <a:pt x="0" y="0"/>
              </a:moveTo>
              <a:lnTo>
                <a:pt x="211471" y="0"/>
              </a:lnTo>
              <a:lnTo>
                <a:pt x="211471" y="1363992"/>
              </a:lnTo>
              <a:lnTo>
                <a:pt x="422943" y="13639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D74CF-660F-49F3-B261-6936FCF0A1A2}">
      <dsp:nvSpPr>
        <dsp:cNvPr id="0" name=""/>
        <dsp:cNvSpPr/>
      </dsp:nvSpPr>
      <dsp:spPr>
        <a:xfrm>
          <a:off x="2116991" y="2782244"/>
          <a:ext cx="422943" cy="454664"/>
        </a:xfrm>
        <a:custGeom>
          <a:avLst/>
          <a:gdLst/>
          <a:ahLst/>
          <a:cxnLst/>
          <a:rect l="0" t="0" r="0" b="0"/>
          <a:pathLst>
            <a:path>
              <a:moveTo>
                <a:pt x="0" y="0"/>
              </a:moveTo>
              <a:lnTo>
                <a:pt x="211471" y="0"/>
              </a:lnTo>
              <a:lnTo>
                <a:pt x="211471" y="454664"/>
              </a:lnTo>
              <a:lnTo>
                <a:pt x="422943" y="454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F3422E-5B53-4E27-BF98-7B606A8C3415}">
      <dsp:nvSpPr>
        <dsp:cNvPr id="0" name=""/>
        <dsp:cNvSpPr/>
      </dsp:nvSpPr>
      <dsp:spPr>
        <a:xfrm>
          <a:off x="2116991" y="2327579"/>
          <a:ext cx="422943" cy="454664"/>
        </a:xfrm>
        <a:custGeom>
          <a:avLst/>
          <a:gdLst/>
          <a:ahLst/>
          <a:cxnLst/>
          <a:rect l="0" t="0" r="0" b="0"/>
          <a:pathLst>
            <a:path>
              <a:moveTo>
                <a:pt x="0" y="454664"/>
              </a:moveTo>
              <a:lnTo>
                <a:pt x="211471" y="454664"/>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3269A-24CF-43FE-8096-6A838A0FB054}">
      <dsp:nvSpPr>
        <dsp:cNvPr id="0" name=""/>
        <dsp:cNvSpPr/>
      </dsp:nvSpPr>
      <dsp:spPr>
        <a:xfrm>
          <a:off x="2116991" y="1418251"/>
          <a:ext cx="422943" cy="1363992"/>
        </a:xfrm>
        <a:custGeom>
          <a:avLst/>
          <a:gdLst/>
          <a:ahLst/>
          <a:cxnLst/>
          <a:rect l="0" t="0" r="0" b="0"/>
          <a:pathLst>
            <a:path>
              <a:moveTo>
                <a:pt x="0" y="1363992"/>
              </a:moveTo>
              <a:lnTo>
                <a:pt x="211471" y="1363992"/>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3208A8-14DC-441F-B581-4AFB6469911F}">
      <dsp:nvSpPr>
        <dsp:cNvPr id="0" name=""/>
        <dsp:cNvSpPr/>
      </dsp:nvSpPr>
      <dsp:spPr>
        <a:xfrm>
          <a:off x="2116991" y="508922"/>
          <a:ext cx="422943" cy="2273321"/>
        </a:xfrm>
        <a:custGeom>
          <a:avLst/>
          <a:gdLst/>
          <a:ahLst/>
          <a:cxnLst/>
          <a:rect l="0" t="0" r="0" b="0"/>
          <a:pathLst>
            <a:path>
              <a:moveTo>
                <a:pt x="0" y="2273321"/>
              </a:moveTo>
              <a:lnTo>
                <a:pt x="211471" y="2273321"/>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9AA30C-08EA-4BF4-9750-A72EAE980BCE}">
      <dsp:nvSpPr>
        <dsp:cNvPr id="0" name=""/>
        <dsp:cNvSpPr/>
      </dsp:nvSpPr>
      <dsp:spPr>
        <a:xfrm>
          <a:off x="2273" y="2273367"/>
          <a:ext cx="2114717" cy="101775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Authentication techniques </a:t>
          </a:r>
        </a:p>
      </dsp:txBody>
      <dsp:txXfrm>
        <a:off x="2273" y="2273367"/>
        <a:ext cx="2114717" cy="1017753"/>
      </dsp:txXfrm>
    </dsp:sp>
    <dsp:sp modelId="{4664D85C-6C4C-4D58-A8F2-2DCA0223E2AF}">
      <dsp:nvSpPr>
        <dsp:cNvPr id="0" name=""/>
        <dsp:cNvSpPr/>
      </dsp:nvSpPr>
      <dsp:spPr>
        <a:xfrm>
          <a:off x="2539934" y="186428"/>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Basic Authentication</a:t>
          </a:r>
          <a:endParaRPr lang="en-IN" sz="1800" kern="1200" dirty="0"/>
        </a:p>
      </dsp:txBody>
      <dsp:txXfrm>
        <a:off x="2539934" y="186428"/>
        <a:ext cx="2114717" cy="644988"/>
      </dsp:txXfrm>
    </dsp:sp>
    <dsp:sp modelId="{CF0E9884-9E1F-4EA2-9DE8-52C47FF5E4B2}">
      <dsp:nvSpPr>
        <dsp:cNvPr id="0" name=""/>
        <dsp:cNvSpPr/>
      </dsp:nvSpPr>
      <dsp:spPr>
        <a:xfrm>
          <a:off x="2539934" y="1095756"/>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API Key Authentication</a:t>
          </a:r>
          <a:endParaRPr lang="en-IN" sz="1800" kern="1200" dirty="0"/>
        </a:p>
      </dsp:txBody>
      <dsp:txXfrm>
        <a:off x="2539934" y="1095756"/>
        <a:ext cx="2114717" cy="644988"/>
      </dsp:txXfrm>
    </dsp:sp>
    <dsp:sp modelId="{7D1E8ED7-1ABA-4E88-AFE6-A4BD2BA44E5D}">
      <dsp:nvSpPr>
        <dsp:cNvPr id="0" name=""/>
        <dsp:cNvSpPr/>
      </dsp:nvSpPr>
      <dsp:spPr>
        <a:xfrm>
          <a:off x="2539934" y="2005085"/>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Token-based Authentication</a:t>
          </a:r>
          <a:endParaRPr lang="en-IN" sz="1800" kern="1200" dirty="0"/>
        </a:p>
      </dsp:txBody>
      <dsp:txXfrm>
        <a:off x="2539934" y="2005085"/>
        <a:ext cx="2114717" cy="644988"/>
      </dsp:txXfrm>
    </dsp:sp>
    <dsp:sp modelId="{B4FAB43B-1B7C-4850-A557-742F2430C092}">
      <dsp:nvSpPr>
        <dsp:cNvPr id="0" name=""/>
        <dsp:cNvSpPr/>
      </dsp:nvSpPr>
      <dsp:spPr>
        <a:xfrm>
          <a:off x="2539934" y="2914413"/>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Certificate-based Authentication</a:t>
          </a:r>
          <a:endParaRPr lang="en-IN" sz="1800" kern="1200" dirty="0"/>
        </a:p>
      </dsp:txBody>
      <dsp:txXfrm>
        <a:off x="2539934" y="2914413"/>
        <a:ext cx="2114717" cy="644988"/>
      </dsp:txXfrm>
    </dsp:sp>
    <dsp:sp modelId="{552A95C7-A803-4936-AF8C-92106BF5A0A9}">
      <dsp:nvSpPr>
        <dsp:cNvPr id="0" name=""/>
        <dsp:cNvSpPr/>
      </dsp:nvSpPr>
      <dsp:spPr>
        <a:xfrm>
          <a:off x="2539934" y="3823742"/>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Windows Authentication</a:t>
          </a:r>
          <a:endParaRPr lang="en-IN" sz="1800" kern="1200"/>
        </a:p>
      </dsp:txBody>
      <dsp:txXfrm>
        <a:off x="2539934" y="3823742"/>
        <a:ext cx="2114717" cy="644988"/>
      </dsp:txXfrm>
    </dsp:sp>
    <dsp:sp modelId="{E66858F4-6FC7-4D67-A1A3-C8F5734A559C}">
      <dsp:nvSpPr>
        <dsp:cNvPr id="0" name=""/>
        <dsp:cNvSpPr/>
      </dsp:nvSpPr>
      <dsp:spPr>
        <a:xfrm>
          <a:off x="2539934" y="4733070"/>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Multi-Factor Authentication</a:t>
          </a:r>
          <a:endParaRPr lang="en-IN" sz="1800" kern="1200" dirty="0"/>
        </a:p>
      </dsp:txBody>
      <dsp:txXfrm>
        <a:off x="2539934" y="4733070"/>
        <a:ext cx="2114717" cy="644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721572" y="2219720"/>
          <a:ext cx="259930" cy="1733531"/>
        </a:xfrm>
        <a:custGeom>
          <a:avLst/>
          <a:gdLst/>
          <a:ahLst/>
          <a:cxnLst/>
          <a:rect l="0" t="0" r="0" b="0"/>
          <a:pathLst>
            <a:path>
              <a:moveTo>
                <a:pt x="0" y="0"/>
              </a:moveTo>
              <a:lnTo>
                <a:pt x="129965" y="0"/>
              </a:lnTo>
              <a:lnTo>
                <a:pt x="129965" y="1733531"/>
              </a:lnTo>
              <a:lnTo>
                <a:pt x="259930" y="17335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4918" y="3042663"/>
        <a:ext cx="1752911" cy="87645"/>
      </dsp:txXfrm>
    </dsp:sp>
    <dsp:sp modelId="{F3D8800E-11E2-4575-9E3D-168845F72D5F}">
      <dsp:nvSpPr>
        <dsp:cNvPr id="0" name=""/>
        <dsp:cNvSpPr/>
      </dsp:nvSpPr>
      <dsp:spPr>
        <a:xfrm>
          <a:off x="721572" y="2219720"/>
          <a:ext cx="259930" cy="1238237"/>
        </a:xfrm>
        <a:custGeom>
          <a:avLst/>
          <a:gdLst/>
          <a:ahLst/>
          <a:cxnLst/>
          <a:rect l="0" t="0" r="0" b="0"/>
          <a:pathLst>
            <a:path>
              <a:moveTo>
                <a:pt x="0" y="0"/>
              </a:moveTo>
              <a:lnTo>
                <a:pt x="129965" y="0"/>
              </a:lnTo>
              <a:lnTo>
                <a:pt x="129965" y="1238237"/>
              </a:lnTo>
              <a:lnTo>
                <a:pt x="259930" y="12382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8924" y="2807207"/>
        <a:ext cx="1265225" cy="63261"/>
      </dsp:txXfrm>
    </dsp:sp>
    <dsp:sp modelId="{68C329FE-104B-46A1-8067-A330A297E0FD}">
      <dsp:nvSpPr>
        <dsp:cNvPr id="0" name=""/>
        <dsp:cNvSpPr/>
      </dsp:nvSpPr>
      <dsp:spPr>
        <a:xfrm>
          <a:off x="721572" y="2219720"/>
          <a:ext cx="259930" cy="742942"/>
        </a:xfrm>
        <a:custGeom>
          <a:avLst/>
          <a:gdLst/>
          <a:ahLst/>
          <a:cxnLst/>
          <a:rect l="0" t="0" r="0" b="0"/>
          <a:pathLst>
            <a:path>
              <a:moveTo>
                <a:pt x="0" y="0"/>
              </a:moveTo>
              <a:lnTo>
                <a:pt x="129965" y="0"/>
              </a:lnTo>
              <a:lnTo>
                <a:pt x="129965" y="742942"/>
              </a:lnTo>
              <a:lnTo>
                <a:pt x="259930" y="74294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7987" y="2571513"/>
        <a:ext cx="787100" cy="39355"/>
      </dsp:txXfrm>
    </dsp:sp>
    <dsp:sp modelId="{96391943-B6AB-4106-B14E-52A71728C18C}">
      <dsp:nvSpPr>
        <dsp:cNvPr id="0" name=""/>
        <dsp:cNvSpPr/>
      </dsp:nvSpPr>
      <dsp:spPr>
        <a:xfrm>
          <a:off x="721572" y="2219720"/>
          <a:ext cx="259930" cy="247647"/>
        </a:xfrm>
        <a:custGeom>
          <a:avLst/>
          <a:gdLst/>
          <a:ahLst/>
          <a:cxnLst/>
          <a:rect l="0" t="0" r="0" b="0"/>
          <a:pathLst>
            <a:path>
              <a:moveTo>
                <a:pt x="0" y="0"/>
              </a:moveTo>
              <a:lnTo>
                <a:pt x="129965" y="0"/>
              </a:lnTo>
              <a:lnTo>
                <a:pt x="129965" y="247647"/>
              </a:lnTo>
              <a:lnTo>
                <a:pt x="259930" y="2476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72028" y="2334568"/>
        <a:ext cx="359017" cy="17950"/>
      </dsp:txXfrm>
    </dsp:sp>
    <dsp:sp modelId="{B48E2E6A-CD42-4EC2-8D0E-A59FE3342CCF}">
      <dsp:nvSpPr>
        <dsp:cNvPr id="0" name=""/>
        <dsp:cNvSpPr/>
      </dsp:nvSpPr>
      <dsp:spPr>
        <a:xfrm>
          <a:off x="721572" y="1972072"/>
          <a:ext cx="259930" cy="247647"/>
        </a:xfrm>
        <a:custGeom>
          <a:avLst/>
          <a:gdLst/>
          <a:ahLst/>
          <a:cxnLst/>
          <a:rect l="0" t="0" r="0" b="0"/>
          <a:pathLst>
            <a:path>
              <a:moveTo>
                <a:pt x="0" y="247647"/>
              </a:moveTo>
              <a:lnTo>
                <a:pt x="129965" y="247647"/>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72028" y="2086920"/>
        <a:ext cx="359017" cy="17950"/>
      </dsp:txXfrm>
    </dsp:sp>
    <dsp:sp modelId="{D42568F3-387A-4CA3-9D1A-3BE9B435F78A}">
      <dsp:nvSpPr>
        <dsp:cNvPr id="0" name=""/>
        <dsp:cNvSpPr/>
      </dsp:nvSpPr>
      <dsp:spPr>
        <a:xfrm>
          <a:off x="721572" y="1476777"/>
          <a:ext cx="259930" cy="742942"/>
        </a:xfrm>
        <a:custGeom>
          <a:avLst/>
          <a:gdLst/>
          <a:ahLst/>
          <a:cxnLst/>
          <a:rect l="0" t="0" r="0" b="0"/>
          <a:pathLst>
            <a:path>
              <a:moveTo>
                <a:pt x="0" y="742942"/>
              </a:moveTo>
              <a:lnTo>
                <a:pt x="129965" y="742942"/>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7987" y="1828571"/>
        <a:ext cx="787100" cy="39355"/>
      </dsp:txXfrm>
    </dsp:sp>
    <dsp:sp modelId="{0AE60140-7B7A-4E6F-81DD-E15F7E762293}">
      <dsp:nvSpPr>
        <dsp:cNvPr id="0" name=""/>
        <dsp:cNvSpPr/>
      </dsp:nvSpPr>
      <dsp:spPr>
        <a:xfrm>
          <a:off x="721572" y="981482"/>
          <a:ext cx="259930" cy="1238237"/>
        </a:xfrm>
        <a:custGeom>
          <a:avLst/>
          <a:gdLst/>
          <a:ahLst/>
          <a:cxnLst/>
          <a:rect l="0" t="0" r="0" b="0"/>
          <a:pathLst>
            <a:path>
              <a:moveTo>
                <a:pt x="0" y="1238237"/>
              </a:moveTo>
              <a:lnTo>
                <a:pt x="129965" y="1238237"/>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8924" y="1568970"/>
        <a:ext cx="1265225" cy="63261"/>
      </dsp:txXfrm>
    </dsp:sp>
    <dsp:sp modelId="{7DBAB760-B616-4C48-B42A-531DF6FA12A3}">
      <dsp:nvSpPr>
        <dsp:cNvPr id="0" name=""/>
        <dsp:cNvSpPr/>
      </dsp:nvSpPr>
      <dsp:spPr>
        <a:xfrm>
          <a:off x="721572" y="486188"/>
          <a:ext cx="259930" cy="1733531"/>
        </a:xfrm>
        <a:custGeom>
          <a:avLst/>
          <a:gdLst/>
          <a:ahLst/>
          <a:cxnLst/>
          <a:rect l="0" t="0" r="0" b="0"/>
          <a:pathLst>
            <a:path>
              <a:moveTo>
                <a:pt x="0" y="1733531"/>
              </a:moveTo>
              <a:lnTo>
                <a:pt x="129965" y="1733531"/>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4918" y="1309131"/>
        <a:ext cx="1752911" cy="87645"/>
      </dsp:txXfrm>
    </dsp:sp>
    <dsp:sp modelId="{DB530472-4D52-4F88-8D79-0F0AEDA447E7}">
      <dsp:nvSpPr>
        <dsp:cNvPr id="0" name=""/>
        <dsp:cNvSpPr/>
      </dsp:nvSpPr>
      <dsp:spPr>
        <a:xfrm rot="16200000">
          <a:off x="-1101602" y="1860094"/>
          <a:ext cx="2927098" cy="71925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Return Types in Web API</a:t>
          </a:r>
        </a:p>
      </dsp:txBody>
      <dsp:txXfrm>
        <a:off x="-1101602" y="1860094"/>
        <a:ext cx="2927098" cy="719251"/>
      </dsp:txXfrm>
    </dsp:sp>
    <dsp:sp modelId="{D2C2BF02-3C6D-42F3-8819-65D1B5093914}">
      <dsp:nvSpPr>
        <dsp:cNvPr id="0" name=""/>
        <dsp:cNvSpPr/>
      </dsp:nvSpPr>
      <dsp:spPr>
        <a:xfrm>
          <a:off x="981502" y="288070"/>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HttpResponseMessage</a:t>
          </a:r>
          <a:endParaRPr lang="en-IN" sz="1400" kern="1200" dirty="0"/>
        </a:p>
      </dsp:txBody>
      <dsp:txXfrm>
        <a:off x="981502" y="288070"/>
        <a:ext cx="2359144" cy="396235"/>
      </dsp:txXfrm>
    </dsp:sp>
    <dsp:sp modelId="{BF01A2E3-B383-49FC-81B3-754D7629D7A7}">
      <dsp:nvSpPr>
        <dsp:cNvPr id="0" name=""/>
        <dsp:cNvSpPr/>
      </dsp:nvSpPr>
      <dsp:spPr>
        <a:xfrm>
          <a:off x="981502" y="78336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rPr>
            <a:t>IHttpActionResult</a:t>
          </a:r>
          <a:endParaRPr lang="en-IN" sz="1400" kern="1200" dirty="0"/>
        </a:p>
      </dsp:txBody>
      <dsp:txXfrm>
        <a:off x="981502" y="783364"/>
        <a:ext cx="2359144" cy="396235"/>
      </dsp:txXfrm>
    </dsp:sp>
    <dsp:sp modelId="{F23D8FDA-D2DA-4652-98E0-9215B7EBA48E}">
      <dsp:nvSpPr>
        <dsp:cNvPr id="0" name=""/>
        <dsp:cNvSpPr/>
      </dsp:nvSpPr>
      <dsp:spPr>
        <a:xfrm>
          <a:off x="981502" y="127865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JsonResult</a:t>
          </a:r>
          <a:endParaRPr lang="en-IN" sz="1400" kern="1200" dirty="0"/>
        </a:p>
      </dsp:txBody>
      <dsp:txXfrm>
        <a:off x="981502" y="1278659"/>
        <a:ext cx="2359144" cy="396235"/>
      </dsp:txXfrm>
    </dsp:sp>
    <dsp:sp modelId="{1591F258-5D75-4B98-AF7C-7FEE90EFD77C}">
      <dsp:nvSpPr>
        <dsp:cNvPr id="0" name=""/>
        <dsp:cNvSpPr/>
      </dsp:nvSpPr>
      <dsp:spPr>
        <a:xfrm>
          <a:off x="981502" y="177395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XmlResult</a:t>
          </a:r>
          <a:endParaRPr lang="en-IN" sz="1400" kern="1200" dirty="0"/>
        </a:p>
      </dsp:txBody>
      <dsp:txXfrm>
        <a:off x="981502" y="1773954"/>
        <a:ext cx="2359144" cy="396235"/>
      </dsp:txXfrm>
    </dsp:sp>
    <dsp:sp modelId="{E6364004-B730-44A2-8ADD-96627748E4BB}">
      <dsp:nvSpPr>
        <dsp:cNvPr id="0" name=""/>
        <dsp:cNvSpPr/>
      </dsp:nvSpPr>
      <dsp:spPr>
        <a:xfrm>
          <a:off x="981502" y="226924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FileStreamResult</a:t>
          </a:r>
          <a:endParaRPr lang="en-IN" sz="1400" kern="1200" dirty="0"/>
        </a:p>
      </dsp:txBody>
      <dsp:txXfrm>
        <a:off x="981502" y="2269249"/>
        <a:ext cx="2359144" cy="396235"/>
      </dsp:txXfrm>
    </dsp:sp>
    <dsp:sp modelId="{34551E03-6F51-43BF-9570-1C6B3C90B4FB}">
      <dsp:nvSpPr>
        <dsp:cNvPr id="0" name=""/>
        <dsp:cNvSpPr/>
      </dsp:nvSpPr>
      <dsp:spPr>
        <a:xfrm>
          <a:off x="981502" y="276454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EmptyResult</a:t>
          </a:r>
          <a:endParaRPr lang="en-IN" sz="1400" kern="1200" dirty="0"/>
        </a:p>
      </dsp:txBody>
      <dsp:txXfrm>
        <a:off x="981502" y="2764544"/>
        <a:ext cx="2359144" cy="396235"/>
      </dsp:txXfrm>
    </dsp:sp>
    <dsp:sp modelId="{0BD8F7FF-8716-4F72-8DD6-D49496066E92}">
      <dsp:nvSpPr>
        <dsp:cNvPr id="0" name=""/>
        <dsp:cNvSpPr/>
      </dsp:nvSpPr>
      <dsp:spPr>
        <a:xfrm>
          <a:off x="981502" y="325983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StatusCodeResult</a:t>
          </a:r>
          <a:endParaRPr lang="en-IN" sz="1400" kern="1200" dirty="0"/>
        </a:p>
      </dsp:txBody>
      <dsp:txXfrm>
        <a:off x="981502" y="3259839"/>
        <a:ext cx="2359144" cy="396235"/>
      </dsp:txXfrm>
    </dsp:sp>
    <dsp:sp modelId="{8AC00BDB-AD07-41E8-A855-28042B736475}">
      <dsp:nvSpPr>
        <dsp:cNvPr id="0" name=""/>
        <dsp:cNvSpPr/>
      </dsp:nvSpPr>
      <dsp:spPr>
        <a:xfrm>
          <a:off x="981502" y="375513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RedirectResult</a:t>
          </a:r>
          <a:endParaRPr lang="en-IN" sz="1400" kern="1200" dirty="0"/>
        </a:p>
      </dsp:txBody>
      <dsp:txXfrm>
        <a:off x="981502" y="3755134"/>
        <a:ext cx="2359144" cy="3962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3099100" y="530415"/>
          <a:ext cx="1694047" cy="222445"/>
        </a:xfrm>
        <a:custGeom>
          <a:avLst/>
          <a:gdLst/>
          <a:ahLst/>
          <a:cxnLst/>
          <a:rect l="0" t="0" r="0" b="0"/>
          <a:pathLst>
            <a:path>
              <a:moveTo>
                <a:pt x="0" y="0"/>
              </a:moveTo>
              <a:lnTo>
                <a:pt x="0" y="111222"/>
              </a:lnTo>
              <a:lnTo>
                <a:pt x="1694047" y="111222"/>
              </a:lnTo>
              <a:lnTo>
                <a:pt x="1694047"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3053380" y="530415"/>
          <a:ext cx="91440" cy="222445"/>
        </a:xfrm>
        <a:custGeom>
          <a:avLst/>
          <a:gdLst/>
          <a:ahLst/>
          <a:cxnLst/>
          <a:rect l="0" t="0" r="0" b="0"/>
          <a:pathLst>
            <a:path>
              <a:moveTo>
                <a:pt x="45720" y="0"/>
              </a:moveTo>
              <a:lnTo>
                <a:pt x="4572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1405052" y="530415"/>
          <a:ext cx="1694047" cy="222445"/>
        </a:xfrm>
        <a:custGeom>
          <a:avLst/>
          <a:gdLst/>
          <a:ahLst/>
          <a:cxnLst/>
          <a:rect l="0" t="0" r="0" b="0"/>
          <a:pathLst>
            <a:path>
              <a:moveTo>
                <a:pt x="1694047" y="0"/>
              </a:moveTo>
              <a:lnTo>
                <a:pt x="1694047" y="111222"/>
              </a:lnTo>
              <a:lnTo>
                <a:pt x="0" y="111222"/>
              </a:lnTo>
              <a:lnTo>
                <a:pt x="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859672" y="784"/>
          <a:ext cx="2478854" cy="52963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Design Patterns</a:t>
          </a:r>
        </a:p>
      </dsp:txBody>
      <dsp:txXfrm>
        <a:off x="1859672" y="784"/>
        <a:ext cx="2478854" cy="529631"/>
      </dsp:txXfrm>
    </dsp:sp>
    <dsp:sp modelId="{C3B73390-4D7E-42F9-AD75-FB9CEDF0600E}">
      <dsp:nvSpPr>
        <dsp:cNvPr id="0" name=""/>
        <dsp:cNvSpPr/>
      </dsp:nvSpPr>
      <dsp:spPr>
        <a:xfrm>
          <a:off x="669252"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accent2"/>
            </a:buClr>
            <a:buSzTx/>
            <a:buFont typeface="+mj-lt"/>
            <a:buNone/>
          </a:pPr>
          <a:r>
            <a:rPr kumimoji="0" lang="en-US" sz="1600" b="0" i="0" u="none" strike="noStrike" kern="1200" cap="none" spc="0" normalizeH="0" baseline="0" noProof="0">
              <a:ln/>
              <a:effectLst/>
              <a:uLnTx/>
              <a:uFillTx/>
            </a:rPr>
            <a:t>Simple Factory</a:t>
          </a:r>
          <a:endParaRPr lang="en-IN" sz="1600" kern="1200" dirty="0"/>
        </a:p>
      </dsp:txBody>
      <dsp:txXfrm>
        <a:off x="669252" y="752861"/>
        <a:ext cx="1471601" cy="529631"/>
      </dsp:txXfrm>
    </dsp:sp>
    <dsp:sp modelId="{ED626750-6532-4A2F-BF79-FD63B9C4C661}">
      <dsp:nvSpPr>
        <dsp:cNvPr id="0" name=""/>
        <dsp:cNvSpPr/>
      </dsp:nvSpPr>
      <dsp:spPr>
        <a:xfrm>
          <a:off x="2363299"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Method</a:t>
          </a:r>
        </a:p>
      </dsp:txBody>
      <dsp:txXfrm>
        <a:off x="2363299" y="752861"/>
        <a:ext cx="1471601" cy="529631"/>
      </dsp:txXfrm>
    </dsp:sp>
    <dsp:sp modelId="{F8B55700-AD32-4811-9970-0C058BDE3A50}">
      <dsp:nvSpPr>
        <dsp:cNvPr id="0" name=""/>
        <dsp:cNvSpPr/>
      </dsp:nvSpPr>
      <dsp:spPr>
        <a:xfrm>
          <a:off x="4057346"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Abstract Factory</a:t>
          </a:r>
        </a:p>
      </dsp:txBody>
      <dsp:txXfrm>
        <a:off x="4057346" y="752861"/>
        <a:ext cx="1471601" cy="52963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3099100" y="530415"/>
          <a:ext cx="1694047" cy="222445"/>
        </a:xfrm>
        <a:custGeom>
          <a:avLst/>
          <a:gdLst/>
          <a:ahLst/>
          <a:cxnLst/>
          <a:rect l="0" t="0" r="0" b="0"/>
          <a:pathLst>
            <a:path>
              <a:moveTo>
                <a:pt x="0" y="0"/>
              </a:moveTo>
              <a:lnTo>
                <a:pt x="0" y="111222"/>
              </a:lnTo>
              <a:lnTo>
                <a:pt x="1694047" y="111222"/>
              </a:lnTo>
              <a:lnTo>
                <a:pt x="1694047"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3053380" y="530415"/>
          <a:ext cx="91440" cy="222445"/>
        </a:xfrm>
        <a:custGeom>
          <a:avLst/>
          <a:gdLst/>
          <a:ahLst/>
          <a:cxnLst/>
          <a:rect l="0" t="0" r="0" b="0"/>
          <a:pathLst>
            <a:path>
              <a:moveTo>
                <a:pt x="45720" y="0"/>
              </a:moveTo>
              <a:lnTo>
                <a:pt x="4572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1405052" y="530415"/>
          <a:ext cx="1694047" cy="222445"/>
        </a:xfrm>
        <a:custGeom>
          <a:avLst/>
          <a:gdLst/>
          <a:ahLst/>
          <a:cxnLst/>
          <a:rect l="0" t="0" r="0" b="0"/>
          <a:pathLst>
            <a:path>
              <a:moveTo>
                <a:pt x="1694047" y="0"/>
              </a:moveTo>
              <a:lnTo>
                <a:pt x="1694047" y="111222"/>
              </a:lnTo>
              <a:lnTo>
                <a:pt x="0" y="111222"/>
              </a:lnTo>
              <a:lnTo>
                <a:pt x="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912683" y="784"/>
          <a:ext cx="2372833" cy="52963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Design Patterns</a:t>
          </a:r>
        </a:p>
      </dsp:txBody>
      <dsp:txXfrm>
        <a:off x="1912683" y="784"/>
        <a:ext cx="2372833" cy="529631"/>
      </dsp:txXfrm>
    </dsp:sp>
    <dsp:sp modelId="{C3B73390-4D7E-42F9-AD75-FB9CEDF0600E}">
      <dsp:nvSpPr>
        <dsp:cNvPr id="0" name=""/>
        <dsp:cNvSpPr/>
      </dsp:nvSpPr>
      <dsp:spPr>
        <a:xfrm>
          <a:off x="669252" y="752861"/>
          <a:ext cx="1471601" cy="529631"/>
        </a:xfrm>
        <a:prstGeom prst="rect">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accent2"/>
            </a:buClr>
            <a:buSzTx/>
            <a:buFont typeface="+mj-lt"/>
            <a:buNone/>
          </a:pPr>
          <a:r>
            <a:rPr kumimoji="0" lang="en-US" sz="1600" b="0" i="0" u="none" strike="noStrike" kern="1200" cap="none" spc="0" normalizeH="0" baseline="0" noProof="0">
              <a:ln/>
              <a:effectLst/>
              <a:uLnTx/>
              <a:uFillTx/>
            </a:rPr>
            <a:t>Simple Factory</a:t>
          </a:r>
          <a:endParaRPr lang="en-IN" sz="1600" kern="1200" dirty="0"/>
        </a:p>
      </dsp:txBody>
      <dsp:txXfrm>
        <a:off x="669252" y="752861"/>
        <a:ext cx="1471601" cy="529631"/>
      </dsp:txXfrm>
    </dsp:sp>
    <dsp:sp modelId="{ED626750-6532-4A2F-BF79-FD63B9C4C661}">
      <dsp:nvSpPr>
        <dsp:cNvPr id="0" name=""/>
        <dsp:cNvSpPr/>
      </dsp:nvSpPr>
      <dsp:spPr>
        <a:xfrm>
          <a:off x="2363299"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Method</a:t>
          </a:r>
        </a:p>
      </dsp:txBody>
      <dsp:txXfrm>
        <a:off x="2363299" y="752861"/>
        <a:ext cx="1471601" cy="529631"/>
      </dsp:txXfrm>
    </dsp:sp>
    <dsp:sp modelId="{F8B55700-AD32-4811-9970-0C058BDE3A50}">
      <dsp:nvSpPr>
        <dsp:cNvPr id="0" name=""/>
        <dsp:cNvSpPr/>
      </dsp:nvSpPr>
      <dsp:spPr>
        <a:xfrm>
          <a:off x="4057346"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Abstract Factory</a:t>
          </a:r>
        </a:p>
      </dsp:txBody>
      <dsp:txXfrm>
        <a:off x="4057346" y="752861"/>
        <a:ext cx="1471601" cy="529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B7C65-633E-4DC0-AA42-33F8D4CA69CE}">
      <dsp:nvSpPr>
        <dsp:cNvPr id="0" name=""/>
        <dsp:cNvSpPr/>
      </dsp:nvSpPr>
      <dsp:spPr>
        <a:xfrm>
          <a:off x="3316514" y="1160859"/>
          <a:ext cx="2597514" cy="300538"/>
        </a:xfrm>
        <a:custGeom>
          <a:avLst/>
          <a:gdLst/>
          <a:ahLst/>
          <a:cxnLst/>
          <a:rect l="0" t="0" r="0" b="0"/>
          <a:pathLst>
            <a:path>
              <a:moveTo>
                <a:pt x="0" y="0"/>
              </a:moveTo>
              <a:lnTo>
                <a:pt x="0" y="150269"/>
              </a:lnTo>
              <a:lnTo>
                <a:pt x="2597514" y="150269"/>
              </a:lnTo>
              <a:lnTo>
                <a:pt x="2597514"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3C80CEC-899B-4BBB-942F-D03E0DAEB63A}">
      <dsp:nvSpPr>
        <dsp:cNvPr id="0" name=""/>
        <dsp:cNvSpPr/>
      </dsp:nvSpPr>
      <dsp:spPr>
        <a:xfrm>
          <a:off x="3316514" y="1160859"/>
          <a:ext cx="865838" cy="300538"/>
        </a:xfrm>
        <a:custGeom>
          <a:avLst/>
          <a:gdLst/>
          <a:ahLst/>
          <a:cxnLst/>
          <a:rect l="0" t="0" r="0" b="0"/>
          <a:pathLst>
            <a:path>
              <a:moveTo>
                <a:pt x="0" y="0"/>
              </a:moveTo>
              <a:lnTo>
                <a:pt x="0" y="150269"/>
              </a:lnTo>
              <a:lnTo>
                <a:pt x="865838" y="150269"/>
              </a:lnTo>
              <a:lnTo>
                <a:pt x="865838"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91AAE3B-05DF-442A-8ED6-F55D553AF9F3}">
      <dsp:nvSpPr>
        <dsp:cNvPr id="0" name=""/>
        <dsp:cNvSpPr/>
      </dsp:nvSpPr>
      <dsp:spPr>
        <a:xfrm>
          <a:off x="2450676" y="1160859"/>
          <a:ext cx="865838" cy="300538"/>
        </a:xfrm>
        <a:custGeom>
          <a:avLst/>
          <a:gdLst/>
          <a:ahLst/>
          <a:cxnLst/>
          <a:rect l="0" t="0" r="0" b="0"/>
          <a:pathLst>
            <a:path>
              <a:moveTo>
                <a:pt x="865838" y="0"/>
              </a:moveTo>
              <a:lnTo>
                <a:pt x="865838" y="150269"/>
              </a:lnTo>
              <a:lnTo>
                <a:pt x="0" y="150269"/>
              </a:lnTo>
              <a:lnTo>
                <a:pt x="0"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36591E7-2165-4BF6-B64C-D3D1D53BCBD2}">
      <dsp:nvSpPr>
        <dsp:cNvPr id="0" name=""/>
        <dsp:cNvSpPr/>
      </dsp:nvSpPr>
      <dsp:spPr>
        <a:xfrm>
          <a:off x="718999" y="1160859"/>
          <a:ext cx="2597514" cy="300538"/>
        </a:xfrm>
        <a:custGeom>
          <a:avLst/>
          <a:gdLst/>
          <a:ahLst/>
          <a:cxnLst/>
          <a:rect l="0" t="0" r="0" b="0"/>
          <a:pathLst>
            <a:path>
              <a:moveTo>
                <a:pt x="2597514" y="0"/>
              </a:moveTo>
              <a:lnTo>
                <a:pt x="2597514" y="150269"/>
              </a:lnTo>
              <a:lnTo>
                <a:pt x="0" y="150269"/>
              </a:lnTo>
              <a:lnTo>
                <a:pt x="0"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4D90F10-35BC-4DB8-9C75-D212100F0233}">
      <dsp:nvSpPr>
        <dsp:cNvPr id="0" name=""/>
        <dsp:cNvSpPr/>
      </dsp:nvSpPr>
      <dsp:spPr>
        <a:xfrm>
          <a:off x="1890786" y="677793"/>
          <a:ext cx="2851455" cy="48306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Types of Classes</a:t>
          </a:r>
        </a:p>
      </dsp:txBody>
      <dsp:txXfrm>
        <a:off x="1890786" y="677793"/>
        <a:ext cx="2851455" cy="483066"/>
      </dsp:txXfrm>
    </dsp:sp>
    <dsp:sp modelId="{D8D9A039-25E9-4786-B98E-9171AC534D61}">
      <dsp:nvSpPr>
        <dsp:cNvPr id="0" name=""/>
        <dsp:cNvSpPr/>
      </dsp:nvSpPr>
      <dsp:spPr>
        <a:xfrm>
          <a:off x="3431"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Abstract Class</a:t>
          </a:r>
        </a:p>
      </dsp:txBody>
      <dsp:txXfrm>
        <a:off x="3431" y="1461398"/>
        <a:ext cx="1431137" cy="715568"/>
      </dsp:txXfrm>
    </dsp:sp>
    <dsp:sp modelId="{14C26830-F1BD-4B05-BB54-8D49E8BA0126}">
      <dsp:nvSpPr>
        <dsp:cNvPr id="0" name=""/>
        <dsp:cNvSpPr/>
      </dsp:nvSpPr>
      <dsp:spPr>
        <a:xfrm>
          <a:off x="1735107"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Static Class</a:t>
          </a:r>
        </a:p>
      </dsp:txBody>
      <dsp:txXfrm>
        <a:off x="1735107" y="1461398"/>
        <a:ext cx="1431137" cy="715568"/>
      </dsp:txXfrm>
    </dsp:sp>
    <dsp:sp modelId="{7611145F-5BBA-4B92-98E0-6C27816CD366}">
      <dsp:nvSpPr>
        <dsp:cNvPr id="0" name=""/>
        <dsp:cNvSpPr/>
      </dsp:nvSpPr>
      <dsp:spPr>
        <a:xfrm>
          <a:off x="3466783"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Partial Class</a:t>
          </a:r>
        </a:p>
      </dsp:txBody>
      <dsp:txXfrm>
        <a:off x="3466783" y="1461398"/>
        <a:ext cx="1431137" cy="715568"/>
      </dsp:txXfrm>
    </dsp:sp>
    <dsp:sp modelId="{BA482C2E-5A62-49F8-812A-715CA8B33055}">
      <dsp:nvSpPr>
        <dsp:cNvPr id="0" name=""/>
        <dsp:cNvSpPr/>
      </dsp:nvSpPr>
      <dsp:spPr>
        <a:xfrm>
          <a:off x="5198460"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Sealed Class</a:t>
          </a:r>
        </a:p>
      </dsp:txBody>
      <dsp:txXfrm>
        <a:off x="5198460" y="1461398"/>
        <a:ext cx="1431137" cy="715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C8492-1054-4A28-86E8-7D0D55E08FAD}">
      <dsp:nvSpPr>
        <dsp:cNvPr id="0" name=""/>
        <dsp:cNvSpPr/>
      </dsp:nvSpPr>
      <dsp:spPr>
        <a:xfrm>
          <a:off x="2374612" y="1648839"/>
          <a:ext cx="360447" cy="1373656"/>
        </a:xfrm>
        <a:custGeom>
          <a:avLst/>
          <a:gdLst/>
          <a:ahLst/>
          <a:cxnLst/>
          <a:rect l="0" t="0" r="0" b="0"/>
          <a:pathLst>
            <a:path>
              <a:moveTo>
                <a:pt x="0" y="0"/>
              </a:moveTo>
              <a:lnTo>
                <a:pt x="180223" y="0"/>
              </a:lnTo>
              <a:lnTo>
                <a:pt x="180223" y="1373656"/>
              </a:lnTo>
              <a:lnTo>
                <a:pt x="360447" y="1373656"/>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9332" y="2300163"/>
        <a:ext cx="71008" cy="71008"/>
      </dsp:txXfrm>
    </dsp:sp>
    <dsp:sp modelId="{6F93FB19-C3AC-41B9-BAE7-AA9C662CAB8F}">
      <dsp:nvSpPr>
        <dsp:cNvPr id="0" name=""/>
        <dsp:cNvSpPr/>
      </dsp:nvSpPr>
      <dsp:spPr>
        <a:xfrm>
          <a:off x="2374612" y="1648839"/>
          <a:ext cx="360447" cy="686828"/>
        </a:xfrm>
        <a:custGeom>
          <a:avLst/>
          <a:gdLst/>
          <a:ahLst/>
          <a:cxnLst/>
          <a:rect l="0" t="0" r="0" b="0"/>
          <a:pathLst>
            <a:path>
              <a:moveTo>
                <a:pt x="0" y="0"/>
              </a:moveTo>
              <a:lnTo>
                <a:pt x="180223" y="0"/>
              </a:lnTo>
              <a:lnTo>
                <a:pt x="180223" y="686828"/>
              </a:lnTo>
              <a:lnTo>
                <a:pt x="360447" y="68682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444" y="1972861"/>
        <a:ext cx="38783" cy="38783"/>
      </dsp:txXfrm>
    </dsp:sp>
    <dsp:sp modelId="{9471670E-0420-4C26-983A-1A2D5046115E}">
      <dsp:nvSpPr>
        <dsp:cNvPr id="0" name=""/>
        <dsp:cNvSpPr/>
      </dsp:nvSpPr>
      <dsp:spPr>
        <a:xfrm>
          <a:off x="2374612" y="1603118"/>
          <a:ext cx="360447" cy="91440"/>
        </a:xfrm>
        <a:custGeom>
          <a:avLst/>
          <a:gdLst/>
          <a:ahLst/>
          <a:cxnLst/>
          <a:rect l="0" t="0" r="0" b="0"/>
          <a:pathLst>
            <a:path>
              <a:moveTo>
                <a:pt x="0" y="45720"/>
              </a:moveTo>
              <a:lnTo>
                <a:pt x="360447" y="4572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45825" y="1639827"/>
        <a:ext cx="18022" cy="18022"/>
      </dsp:txXfrm>
    </dsp:sp>
    <dsp:sp modelId="{625375A8-4240-4D59-B0A0-1D7A11456B9A}">
      <dsp:nvSpPr>
        <dsp:cNvPr id="0" name=""/>
        <dsp:cNvSpPr/>
      </dsp:nvSpPr>
      <dsp:spPr>
        <a:xfrm>
          <a:off x="2374612" y="962010"/>
          <a:ext cx="360447" cy="686828"/>
        </a:xfrm>
        <a:custGeom>
          <a:avLst/>
          <a:gdLst/>
          <a:ahLst/>
          <a:cxnLst/>
          <a:rect l="0" t="0" r="0" b="0"/>
          <a:pathLst>
            <a:path>
              <a:moveTo>
                <a:pt x="0" y="686828"/>
              </a:moveTo>
              <a:lnTo>
                <a:pt x="180223" y="686828"/>
              </a:lnTo>
              <a:lnTo>
                <a:pt x="180223" y="0"/>
              </a:lnTo>
              <a:lnTo>
                <a:pt x="360447"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444" y="1286033"/>
        <a:ext cx="38783" cy="38783"/>
      </dsp:txXfrm>
    </dsp:sp>
    <dsp:sp modelId="{73A7A69D-DCDB-4C63-8C42-46B048168F97}">
      <dsp:nvSpPr>
        <dsp:cNvPr id="0" name=""/>
        <dsp:cNvSpPr/>
      </dsp:nvSpPr>
      <dsp:spPr>
        <a:xfrm>
          <a:off x="2374612" y="275182"/>
          <a:ext cx="360447" cy="1373656"/>
        </a:xfrm>
        <a:custGeom>
          <a:avLst/>
          <a:gdLst/>
          <a:ahLst/>
          <a:cxnLst/>
          <a:rect l="0" t="0" r="0" b="0"/>
          <a:pathLst>
            <a:path>
              <a:moveTo>
                <a:pt x="0" y="1373656"/>
              </a:moveTo>
              <a:lnTo>
                <a:pt x="180223" y="1373656"/>
              </a:lnTo>
              <a:lnTo>
                <a:pt x="180223" y="0"/>
              </a:lnTo>
              <a:lnTo>
                <a:pt x="360447"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9332" y="926506"/>
        <a:ext cx="71008" cy="71008"/>
      </dsp:txXfrm>
    </dsp:sp>
    <dsp:sp modelId="{5F9A71F0-E7F0-4E50-914E-D1536995B4A5}">
      <dsp:nvSpPr>
        <dsp:cNvPr id="0" name=""/>
        <dsp:cNvSpPr/>
      </dsp:nvSpPr>
      <dsp:spPr>
        <a:xfrm rot="16200000">
          <a:off x="653926" y="1374107"/>
          <a:ext cx="2891909" cy="54946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Types of Constructors</a:t>
          </a:r>
        </a:p>
      </dsp:txBody>
      <dsp:txXfrm>
        <a:off x="653926" y="1374107"/>
        <a:ext cx="2891909" cy="549462"/>
      </dsp:txXfrm>
    </dsp:sp>
    <dsp:sp modelId="{1CF286B1-C591-4281-824B-606FBB7BDB67}">
      <dsp:nvSpPr>
        <dsp:cNvPr id="0" name=""/>
        <dsp:cNvSpPr/>
      </dsp:nvSpPr>
      <dsp:spPr>
        <a:xfrm>
          <a:off x="2735060" y="450"/>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Default Constructor</a:t>
          </a:r>
          <a:endParaRPr lang="en-IN" sz="1600" kern="1200" dirty="0"/>
        </a:p>
      </dsp:txBody>
      <dsp:txXfrm>
        <a:off x="2735060" y="450"/>
        <a:ext cx="1802237" cy="549462"/>
      </dsp:txXfrm>
    </dsp:sp>
    <dsp:sp modelId="{3630F99F-F6BA-4604-9284-1A3CC0E54D4D}">
      <dsp:nvSpPr>
        <dsp:cNvPr id="0" name=""/>
        <dsp:cNvSpPr/>
      </dsp:nvSpPr>
      <dsp:spPr>
        <a:xfrm>
          <a:off x="2735060" y="687279"/>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Parameterized Constructor</a:t>
          </a:r>
          <a:endParaRPr lang="en-IN" sz="1600" kern="1200" dirty="0"/>
        </a:p>
      </dsp:txBody>
      <dsp:txXfrm>
        <a:off x="2735060" y="687279"/>
        <a:ext cx="1802237" cy="549462"/>
      </dsp:txXfrm>
    </dsp:sp>
    <dsp:sp modelId="{2D78926F-1258-4355-8D5A-4D44490669F4}">
      <dsp:nvSpPr>
        <dsp:cNvPr id="0" name=""/>
        <dsp:cNvSpPr/>
      </dsp:nvSpPr>
      <dsp:spPr>
        <a:xfrm>
          <a:off x="2735060" y="1374107"/>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Copy Constructor</a:t>
          </a:r>
          <a:endParaRPr lang="en-IN" sz="1600" kern="1200" dirty="0"/>
        </a:p>
      </dsp:txBody>
      <dsp:txXfrm>
        <a:off x="2735060" y="1374107"/>
        <a:ext cx="1802237" cy="549462"/>
      </dsp:txXfrm>
    </dsp:sp>
    <dsp:sp modelId="{27DA10AB-C303-426C-8A60-C4A4E1D9F772}">
      <dsp:nvSpPr>
        <dsp:cNvPr id="0" name=""/>
        <dsp:cNvSpPr/>
      </dsp:nvSpPr>
      <dsp:spPr>
        <a:xfrm>
          <a:off x="2735060" y="2060936"/>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Static Constructor</a:t>
          </a:r>
        </a:p>
      </dsp:txBody>
      <dsp:txXfrm>
        <a:off x="2735060" y="2060936"/>
        <a:ext cx="1802237" cy="549462"/>
      </dsp:txXfrm>
    </dsp:sp>
    <dsp:sp modelId="{CCEE8D88-749E-47B4-95C1-DD3EA07CD57E}">
      <dsp:nvSpPr>
        <dsp:cNvPr id="0" name=""/>
        <dsp:cNvSpPr/>
      </dsp:nvSpPr>
      <dsp:spPr>
        <a:xfrm>
          <a:off x="2735060" y="2747764"/>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Private Constructor </a:t>
          </a:r>
        </a:p>
      </dsp:txBody>
      <dsp:txXfrm>
        <a:off x="2735060" y="2747764"/>
        <a:ext cx="1802237" cy="549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1FC89-17CB-4022-A272-01A432F841AE}">
      <dsp:nvSpPr>
        <dsp:cNvPr id="0" name=""/>
        <dsp:cNvSpPr/>
      </dsp:nvSpPr>
      <dsp:spPr>
        <a:xfrm>
          <a:off x="4136660" y="952621"/>
          <a:ext cx="3407456" cy="704985"/>
        </a:xfrm>
        <a:custGeom>
          <a:avLst/>
          <a:gdLst/>
          <a:ahLst/>
          <a:cxnLst/>
          <a:rect l="0" t="0" r="0" b="0"/>
          <a:pathLst>
            <a:path>
              <a:moveTo>
                <a:pt x="0" y="0"/>
              </a:moveTo>
              <a:lnTo>
                <a:pt x="0" y="596350"/>
              </a:lnTo>
              <a:lnTo>
                <a:pt x="3407456" y="596350"/>
              </a:lnTo>
              <a:lnTo>
                <a:pt x="3407456"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A6729F6-38E0-4EB3-B041-2351E46F3123}">
      <dsp:nvSpPr>
        <dsp:cNvPr id="0" name=""/>
        <dsp:cNvSpPr/>
      </dsp:nvSpPr>
      <dsp:spPr>
        <a:xfrm>
          <a:off x="4136660" y="952621"/>
          <a:ext cx="1707659" cy="704985"/>
        </a:xfrm>
        <a:custGeom>
          <a:avLst/>
          <a:gdLst/>
          <a:ahLst/>
          <a:cxnLst/>
          <a:rect l="0" t="0" r="0" b="0"/>
          <a:pathLst>
            <a:path>
              <a:moveTo>
                <a:pt x="0" y="0"/>
              </a:moveTo>
              <a:lnTo>
                <a:pt x="0" y="596350"/>
              </a:lnTo>
              <a:lnTo>
                <a:pt x="1707659" y="596350"/>
              </a:lnTo>
              <a:lnTo>
                <a:pt x="1707659"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66A5EEC-6502-4DA8-92F1-76686C1A6ED0}">
      <dsp:nvSpPr>
        <dsp:cNvPr id="0" name=""/>
        <dsp:cNvSpPr/>
      </dsp:nvSpPr>
      <dsp:spPr>
        <a:xfrm>
          <a:off x="4090940" y="952621"/>
          <a:ext cx="91440" cy="704985"/>
        </a:xfrm>
        <a:custGeom>
          <a:avLst/>
          <a:gdLst/>
          <a:ahLst/>
          <a:cxnLst/>
          <a:rect l="0" t="0" r="0" b="0"/>
          <a:pathLst>
            <a:path>
              <a:moveTo>
                <a:pt x="45720" y="0"/>
              </a:moveTo>
              <a:lnTo>
                <a:pt x="45720" y="596350"/>
              </a:lnTo>
              <a:lnTo>
                <a:pt x="53583" y="596350"/>
              </a:lnTo>
              <a:lnTo>
                <a:pt x="53583"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EC227D9-98AA-4375-8EDA-807BD6164132}">
      <dsp:nvSpPr>
        <dsp:cNvPr id="0" name=""/>
        <dsp:cNvSpPr/>
      </dsp:nvSpPr>
      <dsp:spPr>
        <a:xfrm>
          <a:off x="2444726" y="952621"/>
          <a:ext cx="1691933" cy="704985"/>
        </a:xfrm>
        <a:custGeom>
          <a:avLst/>
          <a:gdLst/>
          <a:ahLst/>
          <a:cxnLst/>
          <a:rect l="0" t="0" r="0" b="0"/>
          <a:pathLst>
            <a:path>
              <a:moveTo>
                <a:pt x="1691933" y="0"/>
              </a:moveTo>
              <a:lnTo>
                <a:pt x="1691933" y="596350"/>
              </a:lnTo>
              <a:lnTo>
                <a:pt x="0" y="596350"/>
              </a:lnTo>
              <a:lnTo>
                <a:pt x="0"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1F09EED-F5CE-4D89-86EC-6E34C926B2A3}">
      <dsp:nvSpPr>
        <dsp:cNvPr id="0" name=""/>
        <dsp:cNvSpPr/>
      </dsp:nvSpPr>
      <dsp:spPr>
        <a:xfrm>
          <a:off x="744929" y="952621"/>
          <a:ext cx="3391730" cy="704985"/>
        </a:xfrm>
        <a:custGeom>
          <a:avLst/>
          <a:gdLst/>
          <a:ahLst/>
          <a:cxnLst/>
          <a:rect l="0" t="0" r="0" b="0"/>
          <a:pathLst>
            <a:path>
              <a:moveTo>
                <a:pt x="3391730" y="0"/>
              </a:moveTo>
              <a:lnTo>
                <a:pt x="3391730" y="596350"/>
              </a:lnTo>
              <a:lnTo>
                <a:pt x="0" y="596350"/>
              </a:lnTo>
              <a:lnTo>
                <a:pt x="0"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831A43-69DA-463E-B6B2-3EA74AC50447}">
      <dsp:nvSpPr>
        <dsp:cNvPr id="0" name=""/>
        <dsp:cNvSpPr/>
      </dsp:nvSpPr>
      <dsp:spPr>
        <a:xfrm>
          <a:off x="2639921" y="435315"/>
          <a:ext cx="2993477" cy="51730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Constructors</a:t>
          </a:r>
        </a:p>
      </dsp:txBody>
      <dsp:txXfrm>
        <a:off x="2639921" y="435315"/>
        <a:ext cx="2993477" cy="517306"/>
      </dsp:txXfrm>
    </dsp:sp>
    <dsp:sp modelId="{E89881F0-95CB-42F5-86A5-C15B5F257D62}">
      <dsp:nvSpPr>
        <dsp:cNvPr id="0" name=""/>
        <dsp:cNvSpPr/>
      </dsp:nvSpPr>
      <dsp:spPr>
        <a:xfrm>
          <a:off x="3665"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Default Constructor</a:t>
          </a:r>
          <a:endParaRPr lang="en-IN" sz="1800" kern="1200" dirty="0"/>
        </a:p>
      </dsp:txBody>
      <dsp:txXfrm>
        <a:off x="3665" y="1657607"/>
        <a:ext cx="1482528" cy="717038"/>
      </dsp:txXfrm>
    </dsp:sp>
    <dsp:sp modelId="{6E1ED293-321D-4888-B939-3ACDF8327540}">
      <dsp:nvSpPr>
        <dsp:cNvPr id="0" name=""/>
        <dsp:cNvSpPr/>
      </dsp:nvSpPr>
      <dsp:spPr>
        <a:xfrm>
          <a:off x="1703462"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Parameterized Constructor</a:t>
          </a:r>
          <a:endParaRPr lang="en-IN" sz="1800" kern="1200" dirty="0"/>
        </a:p>
      </dsp:txBody>
      <dsp:txXfrm>
        <a:off x="1703462" y="1657607"/>
        <a:ext cx="1482528" cy="717038"/>
      </dsp:txXfrm>
    </dsp:sp>
    <dsp:sp modelId="{4808A283-647C-46CC-AE3C-FE06BFFC8844}">
      <dsp:nvSpPr>
        <dsp:cNvPr id="0" name=""/>
        <dsp:cNvSpPr/>
      </dsp:nvSpPr>
      <dsp:spPr>
        <a:xfrm>
          <a:off x="3403259"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Copy Constructor</a:t>
          </a:r>
          <a:endParaRPr lang="en-IN" sz="1800" kern="1200" dirty="0"/>
        </a:p>
      </dsp:txBody>
      <dsp:txXfrm>
        <a:off x="3403259" y="1657607"/>
        <a:ext cx="1482528" cy="717038"/>
      </dsp:txXfrm>
    </dsp:sp>
    <dsp:sp modelId="{2E44ABB2-423C-4F60-B60A-C2F2527841F0}">
      <dsp:nvSpPr>
        <dsp:cNvPr id="0" name=""/>
        <dsp:cNvSpPr/>
      </dsp:nvSpPr>
      <dsp:spPr>
        <a:xfrm>
          <a:off x="5103056"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Static Constructor</a:t>
          </a:r>
        </a:p>
      </dsp:txBody>
      <dsp:txXfrm>
        <a:off x="5103056" y="1657607"/>
        <a:ext cx="1482528" cy="717038"/>
      </dsp:txXfrm>
    </dsp:sp>
    <dsp:sp modelId="{8EFE550F-D990-4A5E-AC1E-D332FF2B2521}">
      <dsp:nvSpPr>
        <dsp:cNvPr id="0" name=""/>
        <dsp:cNvSpPr/>
      </dsp:nvSpPr>
      <dsp:spPr>
        <a:xfrm>
          <a:off x="6802853"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Private Constructor </a:t>
          </a:r>
        </a:p>
      </dsp:txBody>
      <dsp:txXfrm>
        <a:off x="6802853" y="1657607"/>
        <a:ext cx="1482528" cy="717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7B26-C048-49CF-ABA4-DA6B243D78DA}">
      <dsp:nvSpPr>
        <dsp:cNvPr id="0" name=""/>
        <dsp:cNvSpPr/>
      </dsp:nvSpPr>
      <dsp:spPr>
        <a:xfrm>
          <a:off x="3981"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Functions</a:t>
          </a:r>
        </a:p>
      </dsp:txBody>
      <dsp:txXfrm>
        <a:off x="24892" y="163467"/>
        <a:ext cx="1148100" cy="672131"/>
      </dsp:txXfrm>
    </dsp:sp>
    <dsp:sp modelId="{330DBCC3-2754-4445-8000-BEF3611E4B4F}">
      <dsp:nvSpPr>
        <dsp:cNvPr id="0" name=""/>
        <dsp:cNvSpPr/>
      </dsp:nvSpPr>
      <dsp:spPr>
        <a:xfrm>
          <a:off x="1312895" y="351982"/>
          <a:ext cx="25226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2895" y="411002"/>
        <a:ext cx="176584" cy="177060"/>
      </dsp:txXfrm>
    </dsp:sp>
    <dsp:sp modelId="{5ECF2881-8E00-45E5-A314-13EF9F0106CF}">
      <dsp:nvSpPr>
        <dsp:cNvPr id="0" name=""/>
        <dsp:cNvSpPr/>
      </dsp:nvSpPr>
      <dsp:spPr>
        <a:xfrm>
          <a:off x="1669872"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Delegate</a:t>
          </a:r>
        </a:p>
      </dsp:txBody>
      <dsp:txXfrm>
        <a:off x="1690783" y="163467"/>
        <a:ext cx="1148100" cy="672131"/>
      </dsp:txXfrm>
    </dsp:sp>
    <dsp:sp modelId="{52101F55-512E-48C6-B92D-3B4976FB4E2A}">
      <dsp:nvSpPr>
        <dsp:cNvPr id="0" name=""/>
        <dsp:cNvSpPr/>
      </dsp:nvSpPr>
      <dsp:spPr>
        <a:xfrm>
          <a:off x="2979782" y="351982"/>
          <a:ext cx="25437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79782" y="411002"/>
        <a:ext cx="178061" cy="177060"/>
      </dsp:txXfrm>
    </dsp:sp>
    <dsp:sp modelId="{8BBE579E-8ED7-40EA-8DE0-6BF56E612387}">
      <dsp:nvSpPr>
        <dsp:cNvPr id="0" name=""/>
        <dsp:cNvSpPr/>
      </dsp:nvSpPr>
      <dsp:spPr>
        <a:xfrm>
          <a:off x="3339744"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Event</a:t>
          </a:r>
        </a:p>
      </dsp:txBody>
      <dsp:txXfrm>
        <a:off x="3360655" y="163467"/>
        <a:ext cx="1148100" cy="6721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7B26-C048-49CF-ABA4-DA6B243D78DA}">
      <dsp:nvSpPr>
        <dsp:cNvPr id="0" name=""/>
        <dsp:cNvSpPr/>
      </dsp:nvSpPr>
      <dsp:spPr>
        <a:xfrm>
          <a:off x="3981"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Functions</a:t>
          </a:r>
        </a:p>
      </dsp:txBody>
      <dsp:txXfrm>
        <a:off x="24892" y="163467"/>
        <a:ext cx="1148100" cy="672131"/>
      </dsp:txXfrm>
    </dsp:sp>
    <dsp:sp modelId="{330DBCC3-2754-4445-8000-BEF3611E4B4F}">
      <dsp:nvSpPr>
        <dsp:cNvPr id="0" name=""/>
        <dsp:cNvSpPr/>
      </dsp:nvSpPr>
      <dsp:spPr>
        <a:xfrm>
          <a:off x="1312895" y="351982"/>
          <a:ext cx="25226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2895" y="411002"/>
        <a:ext cx="176584" cy="177060"/>
      </dsp:txXfrm>
    </dsp:sp>
    <dsp:sp modelId="{5ECF2881-8E00-45E5-A314-13EF9F0106CF}">
      <dsp:nvSpPr>
        <dsp:cNvPr id="0" name=""/>
        <dsp:cNvSpPr/>
      </dsp:nvSpPr>
      <dsp:spPr>
        <a:xfrm>
          <a:off x="1669872"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Delegate</a:t>
          </a:r>
        </a:p>
      </dsp:txBody>
      <dsp:txXfrm>
        <a:off x="1690783" y="163467"/>
        <a:ext cx="1148100" cy="672131"/>
      </dsp:txXfrm>
    </dsp:sp>
    <dsp:sp modelId="{52101F55-512E-48C6-B92D-3B4976FB4E2A}">
      <dsp:nvSpPr>
        <dsp:cNvPr id="0" name=""/>
        <dsp:cNvSpPr/>
      </dsp:nvSpPr>
      <dsp:spPr>
        <a:xfrm>
          <a:off x="2979782" y="351982"/>
          <a:ext cx="25437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79782" y="411002"/>
        <a:ext cx="178061" cy="177060"/>
      </dsp:txXfrm>
    </dsp:sp>
    <dsp:sp modelId="{8BBE579E-8ED7-40EA-8DE0-6BF56E612387}">
      <dsp:nvSpPr>
        <dsp:cNvPr id="0" name=""/>
        <dsp:cNvSpPr/>
      </dsp:nvSpPr>
      <dsp:spPr>
        <a:xfrm>
          <a:off x="3339744"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Event</a:t>
          </a:r>
        </a:p>
      </dsp:txBody>
      <dsp:txXfrm>
        <a:off x="3360655" y="163467"/>
        <a:ext cx="1148100" cy="6721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66DF-5510-468E-8664-1C086436B6DD}">
      <dsp:nvSpPr>
        <dsp:cNvPr id="0" name=""/>
        <dsp:cNvSpPr/>
      </dsp:nvSpPr>
      <dsp:spPr>
        <a:xfrm>
          <a:off x="2960855" y="1048103"/>
          <a:ext cx="2094826" cy="363565"/>
        </a:xfrm>
        <a:custGeom>
          <a:avLst/>
          <a:gdLst/>
          <a:ahLst/>
          <a:cxnLst/>
          <a:rect l="0" t="0" r="0" b="0"/>
          <a:pathLst>
            <a:path>
              <a:moveTo>
                <a:pt x="0" y="0"/>
              </a:moveTo>
              <a:lnTo>
                <a:pt x="0" y="181782"/>
              </a:lnTo>
              <a:lnTo>
                <a:pt x="2094826" y="181782"/>
              </a:lnTo>
              <a:lnTo>
                <a:pt x="2094826"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991BE-F95C-4B8D-AD32-A9C857C6C6CC}">
      <dsp:nvSpPr>
        <dsp:cNvPr id="0" name=""/>
        <dsp:cNvSpPr/>
      </dsp:nvSpPr>
      <dsp:spPr>
        <a:xfrm>
          <a:off x="2915135" y="1048103"/>
          <a:ext cx="91440" cy="363565"/>
        </a:xfrm>
        <a:custGeom>
          <a:avLst/>
          <a:gdLst/>
          <a:ahLst/>
          <a:cxnLst/>
          <a:rect l="0" t="0" r="0" b="0"/>
          <a:pathLst>
            <a:path>
              <a:moveTo>
                <a:pt x="45720" y="0"/>
              </a:moveTo>
              <a:lnTo>
                <a:pt x="45720"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53BD49-B2F1-4DEA-9D71-73D640327311}">
      <dsp:nvSpPr>
        <dsp:cNvPr id="0" name=""/>
        <dsp:cNvSpPr/>
      </dsp:nvSpPr>
      <dsp:spPr>
        <a:xfrm>
          <a:off x="866028" y="1048103"/>
          <a:ext cx="2094826" cy="363565"/>
        </a:xfrm>
        <a:custGeom>
          <a:avLst/>
          <a:gdLst/>
          <a:ahLst/>
          <a:cxnLst/>
          <a:rect l="0" t="0" r="0" b="0"/>
          <a:pathLst>
            <a:path>
              <a:moveTo>
                <a:pt x="2094826" y="0"/>
              </a:moveTo>
              <a:lnTo>
                <a:pt x="2094826" y="181782"/>
              </a:lnTo>
              <a:lnTo>
                <a:pt x="0" y="181782"/>
              </a:lnTo>
              <a:lnTo>
                <a:pt x="0"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7B627-DDD6-476E-A765-FA043F5A1AC5}">
      <dsp:nvSpPr>
        <dsp:cNvPr id="0" name=""/>
        <dsp:cNvSpPr/>
      </dsp:nvSpPr>
      <dsp:spPr>
        <a:xfrm>
          <a:off x="2095224" y="182473"/>
          <a:ext cx="1731261" cy="8656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Serialization</a:t>
          </a:r>
        </a:p>
      </dsp:txBody>
      <dsp:txXfrm>
        <a:off x="2095224" y="182473"/>
        <a:ext cx="1731261" cy="865630"/>
      </dsp:txXfrm>
    </dsp:sp>
    <dsp:sp modelId="{2B1BB829-5E79-48DC-8745-C819CE46A451}">
      <dsp:nvSpPr>
        <dsp:cNvPr id="0" name=""/>
        <dsp:cNvSpPr/>
      </dsp:nvSpPr>
      <dsp:spPr>
        <a:xfrm>
          <a:off x="397"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Binary </a:t>
          </a:r>
        </a:p>
        <a:p>
          <a:pPr marL="0" lvl="0" indent="0" algn="ctr" defTabSz="800100">
            <a:lnSpc>
              <a:spcPct val="90000"/>
            </a:lnSpc>
            <a:spcBef>
              <a:spcPct val="0"/>
            </a:spcBef>
            <a:spcAft>
              <a:spcPct val="35000"/>
            </a:spcAft>
            <a:buNone/>
          </a:pPr>
          <a:r>
            <a:rPr lang="en-IN" sz="1800" kern="1200" dirty="0"/>
            <a:t>Serialization</a:t>
          </a:r>
        </a:p>
      </dsp:txBody>
      <dsp:txXfrm>
        <a:off x="397" y="1411669"/>
        <a:ext cx="1731261" cy="865630"/>
      </dsp:txXfrm>
    </dsp:sp>
    <dsp:sp modelId="{B4912EDC-D502-4777-9778-003DBDDCB6E8}">
      <dsp:nvSpPr>
        <dsp:cNvPr id="0" name=""/>
        <dsp:cNvSpPr/>
      </dsp:nvSpPr>
      <dsp:spPr>
        <a:xfrm>
          <a:off x="2095224"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XML </a:t>
          </a:r>
        </a:p>
        <a:p>
          <a:pPr marL="0" lvl="0" indent="0" algn="ctr" defTabSz="800100">
            <a:lnSpc>
              <a:spcPct val="90000"/>
            </a:lnSpc>
            <a:spcBef>
              <a:spcPct val="0"/>
            </a:spcBef>
            <a:spcAft>
              <a:spcPct val="35000"/>
            </a:spcAft>
            <a:buNone/>
          </a:pPr>
          <a:r>
            <a:rPr lang="en-IN" sz="1800" kern="1200" dirty="0"/>
            <a:t>Serialization</a:t>
          </a:r>
        </a:p>
      </dsp:txBody>
      <dsp:txXfrm>
        <a:off x="2095224" y="1411669"/>
        <a:ext cx="1731261" cy="865630"/>
      </dsp:txXfrm>
    </dsp:sp>
    <dsp:sp modelId="{6ED36880-A61E-4995-BF07-3BA870F18EF2}">
      <dsp:nvSpPr>
        <dsp:cNvPr id="0" name=""/>
        <dsp:cNvSpPr/>
      </dsp:nvSpPr>
      <dsp:spPr>
        <a:xfrm>
          <a:off x="4190051"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JSON </a:t>
          </a:r>
        </a:p>
        <a:p>
          <a:pPr marL="0" lvl="0" indent="0" algn="ctr" defTabSz="800100">
            <a:lnSpc>
              <a:spcPct val="90000"/>
            </a:lnSpc>
            <a:spcBef>
              <a:spcPct val="0"/>
            </a:spcBef>
            <a:spcAft>
              <a:spcPct val="35000"/>
            </a:spcAft>
            <a:buNone/>
          </a:pPr>
          <a:r>
            <a:rPr lang="en-IN" sz="1800" kern="1200" dirty="0"/>
            <a:t>Serialization</a:t>
          </a:r>
        </a:p>
      </dsp:txBody>
      <dsp:txXfrm>
        <a:off x="4190051" y="1411669"/>
        <a:ext cx="1731261" cy="8656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352DA-44CA-4650-950B-C4F29371395E}">
      <dsp:nvSpPr>
        <dsp:cNvPr id="0" name=""/>
        <dsp:cNvSpPr/>
      </dsp:nvSpPr>
      <dsp:spPr>
        <a:xfrm>
          <a:off x="1475376" y="2786138"/>
          <a:ext cx="297800" cy="2553544"/>
        </a:xfrm>
        <a:custGeom>
          <a:avLst/>
          <a:gdLst/>
          <a:ahLst/>
          <a:cxnLst/>
          <a:rect l="0" t="0" r="0" b="0"/>
          <a:pathLst>
            <a:path>
              <a:moveTo>
                <a:pt x="0" y="0"/>
              </a:moveTo>
              <a:lnTo>
                <a:pt x="148900" y="0"/>
              </a:lnTo>
              <a:lnTo>
                <a:pt x="148900" y="2553544"/>
              </a:lnTo>
              <a:lnTo>
                <a:pt x="297800" y="25535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3998639"/>
        <a:ext cx="2570850" cy="128542"/>
      </dsp:txXfrm>
    </dsp:sp>
    <dsp:sp modelId="{39F6D08A-0C82-4ED3-876E-21F5F8133A1D}">
      <dsp:nvSpPr>
        <dsp:cNvPr id="0" name=""/>
        <dsp:cNvSpPr/>
      </dsp:nvSpPr>
      <dsp:spPr>
        <a:xfrm>
          <a:off x="1475376" y="2786138"/>
          <a:ext cx="297800" cy="1986090"/>
        </a:xfrm>
        <a:custGeom>
          <a:avLst/>
          <a:gdLst/>
          <a:ahLst/>
          <a:cxnLst/>
          <a:rect l="0" t="0" r="0" b="0"/>
          <a:pathLst>
            <a:path>
              <a:moveTo>
                <a:pt x="0" y="0"/>
              </a:moveTo>
              <a:lnTo>
                <a:pt x="148900" y="0"/>
              </a:lnTo>
              <a:lnTo>
                <a:pt x="148900" y="1986090"/>
              </a:lnTo>
              <a:lnTo>
                <a:pt x="297800" y="19860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3728976"/>
        <a:ext cx="2008292" cy="100414"/>
      </dsp:txXfrm>
    </dsp:sp>
    <dsp:sp modelId="{5F9BB8FA-BBAA-4419-9FBE-CB2D55141C19}">
      <dsp:nvSpPr>
        <dsp:cNvPr id="0" name=""/>
        <dsp:cNvSpPr/>
      </dsp:nvSpPr>
      <dsp:spPr>
        <a:xfrm>
          <a:off x="1475376" y="2786138"/>
          <a:ext cx="297800" cy="1418635"/>
        </a:xfrm>
        <a:custGeom>
          <a:avLst/>
          <a:gdLst/>
          <a:ahLst/>
          <a:cxnLst/>
          <a:rect l="0" t="0" r="0" b="0"/>
          <a:pathLst>
            <a:path>
              <a:moveTo>
                <a:pt x="0" y="0"/>
              </a:moveTo>
              <a:lnTo>
                <a:pt x="148900" y="0"/>
              </a:lnTo>
              <a:lnTo>
                <a:pt x="148900" y="1418635"/>
              </a:lnTo>
              <a:lnTo>
                <a:pt x="297800" y="14186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3459217"/>
        <a:ext cx="1449555" cy="72477"/>
      </dsp:txXfrm>
    </dsp:sp>
    <dsp:sp modelId="{F3D8800E-11E2-4575-9E3D-168845F72D5F}">
      <dsp:nvSpPr>
        <dsp:cNvPr id="0" name=""/>
        <dsp:cNvSpPr/>
      </dsp:nvSpPr>
      <dsp:spPr>
        <a:xfrm>
          <a:off x="1475376" y="2786138"/>
          <a:ext cx="297800" cy="851181"/>
        </a:xfrm>
        <a:custGeom>
          <a:avLst/>
          <a:gdLst/>
          <a:ahLst/>
          <a:cxnLst/>
          <a:rect l="0" t="0" r="0" b="0"/>
          <a:pathLst>
            <a:path>
              <a:moveTo>
                <a:pt x="0" y="0"/>
              </a:moveTo>
              <a:lnTo>
                <a:pt x="148900" y="0"/>
              </a:lnTo>
              <a:lnTo>
                <a:pt x="148900" y="851181"/>
              </a:lnTo>
              <a:lnTo>
                <a:pt x="297800" y="85118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3189184"/>
        <a:ext cx="901773" cy="45088"/>
      </dsp:txXfrm>
    </dsp:sp>
    <dsp:sp modelId="{68C329FE-104B-46A1-8067-A330A297E0FD}">
      <dsp:nvSpPr>
        <dsp:cNvPr id="0" name=""/>
        <dsp:cNvSpPr/>
      </dsp:nvSpPr>
      <dsp:spPr>
        <a:xfrm>
          <a:off x="1475376" y="2786138"/>
          <a:ext cx="297800" cy="283727"/>
        </a:xfrm>
        <a:custGeom>
          <a:avLst/>
          <a:gdLst/>
          <a:ahLst/>
          <a:cxnLst/>
          <a:rect l="0" t="0" r="0" b="0"/>
          <a:pathLst>
            <a:path>
              <a:moveTo>
                <a:pt x="0" y="0"/>
              </a:moveTo>
              <a:lnTo>
                <a:pt x="148900" y="0"/>
              </a:lnTo>
              <a:lnTo>
                <a:pt x="148900" y="283727"/>
              </a:lnTo>
              <a:lnTo>
                <a:pt x="297800" y="28372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917719"/>
        <a:ext cx="411322" cy="20566"/>
      </dsp:txXfrm>
    </dsp:sp>
    <dsp:sp modelId="{96391943-B6AB-4106-B14E-52A71728C18C}">
      <dsp:nvSpPr>
        <dsp:cNvPr id="0" name=""/>
        <dsp:cNvSpPr/>
      </dsp:nvSpPr>
      <dsp:spPr>
        <a:xfrm>
          <a:off x="1475376" y="2502411"/>
          <a:ext cx="297800" cy="283727"/>
        </a:xfrm>
        <a:custGeom>
          <a:avLst/>
          <a:gdLst/>
          <a:ahLst/>
          <a:cxnLst/>
          <a:rect l="0" t="0" r="0" b="0"/>
          <a:pathLst>
            <a:path>
              <a:moveTo>
                <a:pt x="0" y="283727"/>
              </a:moveTo>
              <a:lnTo>
                <a:pt x="148900" y="283727"/>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633991"/>
        <a:ext cx="411322" cy="20566"/>
      </dsp:txXfrm>
    </dsp:sp>
    <dsp:sp modelId="{B48E2E6A-CD42-4EC2-8D0E-A59FE3342CCF}">
      <dsp:nvSpPr>
        <dsp:cNvPr id="0" name=""/>
        <dsp:cNvSpPr/>
      </dsp:nvSpPr>
      <dsp:spPr>
        <a:xfrm>
          <a:off x="1475376" y="1934957"/>
          <a:ext cx="297800" cy="851181"/>
        </a:xfrm>
        <a:custGeom>
          <a:avLst/>
          <a:gdLst/>
          <a:ahLst/>
          <a:cxnLst/>
          <a:rect l="0" t="0" r="0" b="0"/>
          <a:pathLst>
            <a:path>
              <a:moveTo>
                <a:pt x="0" y="851181"/>
              </a:moveTo>
              <a:lnTo>
                <a:pt x="148900" y="851181"/>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2338003"/>
        <a:ext cx="901773" cy="45088"/>
      </dsp:txXfrm>
    </dsp:sp>
    <dsp:sp modelId="{D42568F3-387A-4CA3-9D1A-3BE9B435F78A}">
      <dsp:nvSpPr>
        <dsp:cNvPr id="0" name=""/>
        <dsp:cNvSpPr/>
      </dsp:nvSpPr>
      <dsp:spPr>
        <a:xfrm>
          <a:off x="1475376" y="1367502"/>
          <a:ext cx="297800" cy="1418635"/>
        </a:xfrm>
        <a:custGeom>
          <a:avLst/>
          <a:gdLst/>
          <a:ahLst/>
          <a:cxnLst/>
          <a:rect l="0" t="0" r="0" b="0"/>
          <a:pathLst>
            <a:path>
              <a:moveTo>
                <a:pt x="0" y="1418635"/>
              </a:moveTo>
              <a:lnTo>
                <a:pt x="148900" y="1418635"/>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2040581"/>
        <a:ext cx="1449555" cy="72477"/>
      </dsp:txXfrm>
    </dsp:sp>
    <dsp:sp modelId="{0AE60140-7B7A-4E6F-81DD-E15F7E762293}">
      <dsp:nvSpPr>
        <dsp:cNvPr id="0" name=""/>
        <dsp:cNvSpPr/>
      </dsp:nvSpPr>
      <dsp:spPr>
        <a:xfrm>
          <a:off x="1475376" y="800048"/>
          <a:ext cx="297800" cy="1986090"/>
        </a:xfrm>
        <a:custGeom>
          <a:avLst/>
          <a:gdLst/>
          <a:ahLst/>
          <a:cxnLst/>
          <a:rect l="0" t="0" r="0" b="0"/>
          <a:pathLst>
            <a:path>
              <a:moveTo>
                <a:pt x="0" y="1986090"/>
              </a:moveTo>
              <a:lnTo>
                <a:pt x="148900" y="1986090"/>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1742886"/>
        <a:ext cx="2008292" cy="100414"/>
      </dsp:txXfrm>
    </dsp:sp>
    <dsp:sp modelId="{7DBAB760-B616-4C48-B42A-531DF6FA12A3}">
      <dsp:nvSpPr>
        <dsp:cNvPr id="0" name=""/>
        <dsp:cNvSpPr/>
      </dsp:nvSpPr>
      <dsp:spPr>
        <a:xfrm>
          <a:off x="1475376" y="232594"/>
          <a:ext cx="297800" cy="2553544"/>
        </a:xfrm>
        <a:custGeom>
          <a:avLst/>
          <a:gdLst/>
          <a:ahLst/>
          <a:cxnLst/>
          <a:rect l="0" t="0" r="0" b="0"/>
          <a:pathLst>
            <a:path>
              <a:moveTo>
                <a:pt x="0" y="2553544"/>
              </a:moveTo>
              <a:lnTo>
                <a:pt x="148900" y="2553544"/>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1445094"/>
        <a:ext cx="2570850" cy="128542"/>
      </dsp:txXfrm>
    </dsp:sp>
    <dsp:sp modelId="{DB530472-4D52-4F88-8D79-0F0AEDA447E7}">
      <dsp:nvSpPr>
        <dsp:cNvPr id="0" name=""/>
        <dsp:cNvSpPr/>
      </dsp:nvSpPr>
      <dsp:spPr>
        <a:xfrm rot="16200000">
          <a:off x="-131283" y="2374118"/>
          <a:ext cx="2389281" cy="8240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Action Result</a:t>
          </a:r>
        </a:p>
      </dsp:txBody>
      <dsp:txXfrm>
        <a:off x="-131283" y="2374118"/>
        <a:ext cx="2389281" cy="824039"/>
      </dsp:txXfrm>
    </dsp:sp>
    <dsp:sp modelId="{D2C2BF02-3C6D-42F3-8819-65D1B5093914}">
      <dsp:nvSpPr>
        <dsp:cNvPr id="0" name=""/>
        <dsp:cNvSpPr/>
      </dsp:nvSpPr>
      <dsp:spPr>
        <a:xfrm>
          <a:off x="1773176" y="561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View</a:t>
          </a:r>
        </a:p>
      </dsp:txBody>
      <dsp:txXfrm>
        <a:off x="1773176" y="5612"/>
        <a:ext cx="2702847" cy="453963"/>
      </dsp:txXfrm>
    </dsp:sp>
    <dsp:sp modelId="{BF01A2E3-B383-49FC-81B3-754D7629D7A7}">
      <dsp:nvSpPr>
        <dsp:cNvPr id="0" name=""/>
        <dsp:cNvSpPr/>
      </dsp:nvSpPr>
      <dsp:spPr>
        <a:xfrm>
          <a:off x="1773176" y="57306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PartialView</a:t>
          </a:r>
          <a:endParaRPr lang="en-IN" sz="1800" kern="1200" dirty="0"/>
        </a:p>
      </dsp:txBody>
      <dsp:txXfrm>
        <a:off x="1773176" y="573066"/>
        <a:ext cx="2702847" cy="453963"/>
      </dsp:txXfrm>
    </dsp:sp>
    <dsp:sp modelId="{F23D8FDA-D2DA-4652-98E0-9215B7EBA48E}">
      <dsp:nvSpPr>
        <dsp:cNvPr id="0" name=""/>
        <dsp:cNvSpPr/>
      </dsp:nvSpPr>
      <dsp:spPr>
        <a:xfrm>
          <a:off x="1773176" y="1140520"/>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Json</a:t>
          </a:r>
          <a:endParaRPr lang="en-IN" sz="1800" kern="1200" dirty="0"/>
        </a:p>
      </dsp:txBody>
      <dsp:txXfrm>
        <a:off x="1773176" y="1140520"/>
        <a:ext cx="2702847" cy="453963"/>
      </dsp:txXfrm>
    </dsp:sp>
    <dsp:sp modelId="{1591F258-5D75-4B98-AF7C-7FEE90EFD77C}">
      <dsp:nvSpPr>
        <dsp:cNvPr id="0" name=""/>
        <dsp:cNvSpPr/>
      </dsp:nvSpPr>
      <dsp:spPr>
        <a:xfrm>
          <a:off x="1773176" y="1707975"/>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Content</a:t>
          </a:r>
        </a:p>
      </dsp:txBody>
      <dsp:txXfrm>
        <a:off x="1773176" y="1707975"/>
        <a:ext cx="2702847" cy="453963"/>
      </dsp:txXfrm>
    </dsp:sp>
    <dsp:sp modelId="{E6364004-B730-44A2-8ADD-96627748E4BB}">
      <dsp:nvSpPr>
        <dsp:cNvPr id="0" name=""/>
        <dsp:cNvSpPr/>
      </dsp:nvSpPr>
      <dsp:spPr>
        <a:xfrm>
          <a:off x="1773176" y="2275429"/>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File</a:t>
          </a:r>
        </a:p>
      </dsp:txBody>
      <dsp:txXfrm>
        <a:off x="1773176" y="2275429"/>
        <a:ext cx="2702847" cy="453963"/>
      </dsp:txXfrm>
    </dsp:sp>
    <dsp:sp modelId="{34551E03-6F51-43BF-9570-1C6B3C90B4FB}">
      <dsp:nvSpPr>
        <dsp:cNvPr id="0" name=""/>
        <dsp:cNvSpPr/>
      </dsp:nvSpPr>
      <dsp:spPr>
        <a:xfrm>
          <a:off x="1773176" y="2842883"/>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RedirectToRoute</a:t>
          </a:r>
          <a:endParaRPr lang="en-IN" sz="1800" kern="1200" dirty="0"/>
        </a:p>
      </dsp:txBody>
      <dsp:txXfrm>
        <a:off x="1773176" y="2842883"/>
        <a:ext cx="2702847" cy="453963"/>
      </dsp:txXfrm>
    </dsp:sp>
    <dsp:sp modelId="{0BD8F7FF-8716-4F72-8DD6-D49496066E92}">
      <dsp:nvSpPr>
        <dsp:cNvPr id="0" name=""/>
        <dsp:cNvSpPr/>
      </dsp:nvSpPr>
      <dsp:spPr>
        <a:xfrm>
          <a:off x="1773176" y="3410338"/>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Redirect</a:t>
          </a:r>
          <a:endParaRPr lang="en-IN" sz="1800" kern="1200" dirty="0"/>
        </a:p>
      </dsp:txBody>
      <dsp:txXfrm>
        <a:off x="1773176" y="3410338"/>
        <a:ext cx="2702847" cy="453963"/>
      </dsp:txXfrm>
    </dsp:sp>
    <dsp:sp modelId="{8AC00BDB-AD07-41E8-A855-28042B736475}">
      <dsp:nvSpPr>
        <dsp:cNvPr id="0" name=""/>
        <dsp:cNvSpPr/>
      </dsp:nvSpPr>
      <dsp:spPr>
        <a:xfrm>
          <a:off x="1773176" y="397779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HttpNotFoundResult</a:t>
          </a:r>
          <a:endParaRPr lang="en-IN" sz="1800" kern="1200" dirty="0"/>
        </a:p>
      </dsp:txBody>
      <dsp:txXfrm>
        <a:off x="1773176" y="3977792"/>
        <a:ext cx="2702847" cy="453963"/>
      </dsp:txXfrm>
    </dsp:sp>
    <dsp:sp modelId="{D2923E53-FA05-498E-B78E-AE8CFEB8ECD8}">
      <dsp:nvSpPr>
        <dsp:cNvPr id="0" name=""/>
        <dsp:cNvSpPr/>
      </dsp:nvSpPr>
      <dsp:spPr>
        <a:xfrm>
          <a:off x="1773176" y="454524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HttpStatusCodeResult</a:t>
          </a:r>
          <a:endParaRPr lang="en-IN" sz="1800" kern="1200"/>
        </a:p>
      </dsp:txBody>
      <dsp:txXfrm>
        <a:off x="1773176" y="4545246"/>
        <a:ext cx="2702847" cy="453963"/>
      </dsp:txXfrm>
    </dsp:sp>
    <dsp:sp modelId="{D9D324BE-81EC-4CD0-92B1-398329B0E91A}">
      <dsp:nvSpPr>
        <dsp:cNvPr id="0" name=""/>
        <dsp:cNvSpPr/>
      </dsp:nvSpPr>
      <dsp:spPr>
        <a:xfrm>
          <a:off x="1773176" y="5112701"/>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Empty</a:t>
          </a:r>
          <a:endParaRPr lang="en-IN" sz="1800" kern="1200" dirty="0"/>
        </a:p>
      </dsp:txBody>
      <dsp:txXfrm>
        <a:off x="1773176" y="5112701"/>
        <a:ext cx="2702847" cy="4539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A0C83-446F-4B18-906F-03E96C2638C5}" type="datetimeFigureOut">
              <a:rPr lang="en-IN" smtClean="0"/>
              <a:t>24-01-2024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55B83-3A78-4344-96B8-CF1B73FB9CB2}" type="slidenum">
              <a:rPr lang="en-IN" smtClean="0"/>
              <a:t>‹#›</a:t>
            </a:fld>
            <a:endParaRPr lang="en-IN"/>
          </a:p>
        </p:txBody>
      </p:sp>
    </p:spTree>
    <p:extLst>
      <p:ext uri="{BB962C8B-B14F-4D97-AF65-F5344CB8AC3E}">
        <p14:creationId xmlns:p14="http://schemas.microsoft.com/office/powerpoint/2010/main" val="351576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3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6009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4693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877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6120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4109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084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0660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892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472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565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59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223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4920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771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8646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3250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6555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6443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1082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4092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1818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41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04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08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9358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407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5491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4873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2545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1529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92167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9616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32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3451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2808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0492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7700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9158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161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7457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377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914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7449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3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6912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0615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6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7045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4062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011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36290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358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2158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626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061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65080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00924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2615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4182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7174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54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2099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923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518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2283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408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4088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4049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993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01065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8599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9254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9864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765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7067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7573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7736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1805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18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0484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chemeClr val="accent2"/>
              </a:buClr>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5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8081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66094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06776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0533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2167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58627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419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13783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8931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18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56747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1923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2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0756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0603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15562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3875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28082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93293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1279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40649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8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6055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mj-lt"/>
              <a:buNone/>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67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53061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011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5439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7726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265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3183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80194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05787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3286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0574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10719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12482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27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6637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11361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10719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27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9370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99376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0412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25299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29511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66662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91292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23402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836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16622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01444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94686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1165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75906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3197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6536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70930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437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13787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86204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5423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96470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98429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75440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87628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2509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06407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36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5142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8412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71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43622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22717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29157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20555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94340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453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3431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400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9450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60041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02276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8227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82903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3082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8548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5311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768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061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3076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898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9242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78708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86802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8617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02471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73661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47391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906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15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102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58120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54056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20373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6178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47975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46706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94427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5393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675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10431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60661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05189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91917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6919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83781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6206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6619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75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50575"/>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38509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30334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7634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89147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845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66343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9106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4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69833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84176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35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02568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4837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59207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95498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150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237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453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178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655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52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13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092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414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137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748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05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54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843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586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567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0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21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77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904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95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271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100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712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577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267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90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29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3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48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35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951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7111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81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445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808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935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3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16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43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9991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79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9162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52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517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92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10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7860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763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165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18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4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68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008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624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182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7117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357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57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575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1557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1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1098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5752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5851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8924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53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339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4565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100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7166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5585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252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3812-F47B-8933-416B-DF6E44C90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A82135-784A-3226-A301-2274AC35A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FDEE2D-4915-3362-06C5-3B1AD6651EE4}"/>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D11C51B7-C91C-5F92-DE94-04B4D9BEF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617951-AFA0-7FF9-19BF-6D16D0DEED14}"/>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60027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368D-71C4-8679-814C-959675BB70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47DBDD-0840-87FA-821C-8131C24C6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30952-71BC-E89A-E53E-CA230C767EB0}"/>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BA189094-1E36-E2A8-CF8C-6D2D8134A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D972A6-BC6B-C89E-B799-C42486A76055}"/>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06059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A3394-92EC-AD41-72A2-C6BB48C030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454BFF-3ECA-6B47-A90F-39AE23F07B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21E02-35D7-2971-CFC1-5F61BC1CE282}"/>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50839F1B-8884-0393-9F82-4D78FEEA8C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C9E892-7186-B30B-5E30-BA6F657EBBD6}"/>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218541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C01E-BA44-5495-67B0-B675115FBA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C7619F-D7FE-FA3D-EA2F-C5EC73F4C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EDDF7A-B045-3004-C826-8C59951B5D74}"/>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E5DA12D0-D763-AA6D-F083-43B2DBA678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CC9E8-ECF0-B27E-5FAB-B4C8C1A548D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751607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2E86-A3CD-65D3-2420-3D8186691C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577AE-EC39-D529-C6EE-48F19EB12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517309-9997-B5E3-FE66-A3848C59FFD6}"/>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8902E013-3D7A-E75F-D403-9ADDF188E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4DCA1F-8B7A-9EC4-A399-E2E8B306A42A}"/>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844448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6178-73A7-0547-4C7F-5B82BE55FE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DC8BC3-1272-A7E0-F616-2456E3F79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C33442-CF8B-39FA-F3B5-127757DC48B1}"/>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CE852B66-578E-7AC8-F01F-25A7C1D65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A0B175-EDA0-198A-855A-767BC636B83D}"/>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20787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A135-01FC-B0C3-AC30-BF395046CE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D2E57C-E915-545C-5C58-25FE1722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9DDAF9-028D-E877-B13E-A9156C8C76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C6D3FD-8EBF-B7EF-D4FF-484CF0005295}"/>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6" name="Footer Placeholder 5">
            <a:extLst>
              <a:ext uri="{FF2B5EF4-FFF2-40B4-BE49-F238E27FC236}">
                <a16:creationId xmlns:a16="http://schemas.microsoft.com/office/drawing/2014/main" id="{8F5F15A2-0D84-C36E-2942-DBCD18F84F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8AE69C-40E6-CA2F-CDDD-AE4AAFAA2879}"/>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1153574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5750-A8C5-B467-BE3C-AF5682FF30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C45D36-5EE8-338B-20F0-544D08A8CC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BD4D3-242E-282D-34AE-0D88948785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B2570F-C333-9E2A-AF40-D0CC0D452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82C14-E46D-A9B4-D2C7-F6B8E1E01F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6B4F44-0A74-90E8-8D3B-A9A7B1E48274}"/>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8" name="Footer Placeholder 7">
            <a:extLst>
              <a:ext uri="{FF2B5EF4-FFF2-40B4-BE49-F238E27FC236}">
                <a16:creationId xmlns:a16="http://schemas.microsoft.com/office/drawing/2014/main" id="{0A6603D4-25A0-D8C2-6DC0-13AA5313CA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6C18E6-17C3-108E-6BBF-B7D93570D5E9}"/>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4099801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434F-12AE-28A4-3706-05F13FCF67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121FF8-1F0F-7110-EFC2-80FC4BB696CF}"/>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4" name="Footer Placeholder 3">
            <a:extLst>
              <a:ext uri="{FF2B5EF4-FFF2-40B4-BE49-F238E27FC236}">
                <a16:creationId xmlns:a16="http://schemas.microsoft.com/office/drawing/2014/main" id="{AAE048C3-04EC-0D7B-03D3-BEE514CD3D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F0B9C0-F0E5-8674-B096-87A6BB1A6BE0}"/>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090829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A1B69-EAAB-4665-1D5C-53997FCFBC1E}"/>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3" name="Footer Placeholder 2">
            <a:extLst>
              <a:ext uri="{FF2B5EF4-FFF2-40B4-BE49-F238E27FC236}">
                <a16:creationId xmlns:a16="http://schemas.microsoft.com/office/drawing/2014/main" id="{8C989673-3E67-9ABA-6513-A2643109D7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39C856-5D7D-57A3-9609-C2E2F13E3C0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276742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E517-C733-5E7E-E884-8F8FBB1A5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E18F67-6AA6-1AA3-FAAF-581AA008E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D3E1B2-FD2A-742E-CB71-38CEA66D6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70F30-BE11-AC67-6155-AF510BCC47C8}"/>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6" name="Footer Placeholder 5">
            <a:extLst>
              <a:ext uri="{FF2B5EF4-FFF2-40B4-BE49-F238E27FC236}">
                <a16:creationId xmlns:a16="http://schemas.microsoft.com/office/drawing/2014/main" id="{77FCAB0A-316A-943B-FFC6-9D735342B6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6C8C86-4F64-DD07-E494-673C032A7841}"/>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6249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4CF9-2A99-1353-05BD-D9D785AFE1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2DD946-34DD-EE8E-DE2C-1387E1026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7D148-C2D2-960D-45EE-A782C4CAF157}"/>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83035724-1ABD-AE34-A3DE-E17C59AB3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A0490F-BFFA-D020-C8D3-468D1B004339}"/>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992980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60A3D-929C-D9BF-D780-B565D95FF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B45892-87B6-D5C4-7FAD-50AED4963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0A8CBB-BF08-DDAC-5876-6CC681A05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34242-8869-B5C9-250E-F6A4EDEDE813}"/>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6" name="Footer Placeholder 5">
            <a:extLst>
              <a:ext uri="{FF2B5EF4-FFF2-40B4-BE49-F238E27FC236}">
                <a16:creationId xmlns:a16="http://schemas.microsoft.com/office/drawing/2014/main" id="{05F6DCD2-6CEF-B53D-4838-4554AD16C6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1105F3-DEB0-B519-EE1A-F33DB2EC7306}"/>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86085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23CF-DE0F-37AE-DA85-CFF2275FA8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109B17-F975-571F-6748-7DEE9A3E4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CBBCE-3592-493F-A4E3-CB5716042AAC}"/>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036184D4-CCFE-BA7C-BFDA-4853055FB9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AD80B8-5AEA-AC15-9BB7-291575327D7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473742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AE80E2-BF9C-43F3-B71B-78E847550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CA03B3-4C45-A183-C2EC-C0CD4DA34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927D7-EC5E-8203-8C71-5DF9467E53BF}"/>
              </a:ext>
            </a:extLst>
          </p:cNvPr>
          <p:cNvSpPr>
            <a:spLocks noGrp="1"/>
          </p:cNvSpPr>
          <p:nvPr>
            <p:ph type="dt" sz="half" idx="10"/>
          </p:nvPr>
        </p:nvSpPr>
        <p:spPr/>
        <p:txBody>
          <a:body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6DE50456-7010-5E17-526C-96D37EEC97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5C4526-BE2B-1B84-22CC-5C9940BDB71F}"/>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084066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FCAA-C37C-4DFC-A305-1DB78AA3A4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F506F8-D5D7-4C05-A4C5-6CF1A43F1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5CB775-4A75-447A-8097-C2FED135CA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9A40DDB-5F07-402B-90EA-B2BE4019B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0AD5DD-1094-46A6-89F3-0E0AFB8F3B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347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496A-E35A-4097-B2E4-84D6B162D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4E1193-43EC-47FC-8C54-885030D29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46245-EB52-4F6D-B1A9-3CF1EFAF6A7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E9B5F7-235D-43F8-BC07-65C93778B0B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1B93263-EFE5-4E3C-BA29-EF313CDC3D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297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934D-74C7-4101-B349-90C018BB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12924-4124-4B90-82A1-82E47EDD4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1368F6-48E1-4F89-B203-0BE2008D251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706D95-3776-43BE-B52B-A1AF9A63BF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022D32-DFF4-4593-BFEC-B1E0F2EBA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240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15FE-3EA6-455A-A813-BC1F519C1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E7625D-163E-4123-82DA-2C9295686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70F0E-FFB6-4FEE-9445-E115FBD39E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F74D7-33F8-4A3F-A250-91F7F99CD6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A31ADC6-C39E-4611-858F-4B048A5868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9D46FCE-8579-4DD4-8E47-A4F66D9D7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58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5A9F-653B-420F-B780-1434D0D53B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4D94D-216F-4415-9886-25FBBC9F0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647BF1-AA64-41DE-B832-935C6E555A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9B2680-4100-4C37-B495-A694FA6506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DA749-6D97-49A0-A589-81DBDCA12B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1D0E8E-6BEA-4CC0-9905-B4B303E32A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FE1104D7-009D-43F6-B0B6-FEA9ABA1486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2E727E38-0564-45FC-B88F-609BB4F68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499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871F-CF40-4FED-ADF4-2944691289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DE202C-B705-4C1F-BFFA-1C87D6A0E8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3566AF1-E912-4317-AD22-E09C1E2C73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7A58265-FBDA-471A-A1E8-FBA5052E83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084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6FD90-9208-4E10-8DAA-DDCB8EB004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38137B5-B738-4280-AAB6-6398CC6BF03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DA3C028-D499-428F-B28D-50400A5BDD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75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7D3-B7BE-1805-3F9B-881655BB9A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43D183-EBF7-03C8-5B1E-5F8A6080CC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CE36F-076B-A9B2-41F7-9D53F29D69B0}"/>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68ECE89E-5B74-AB67-8AF4-6C22C87F06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2677D-8995-848C-890C-B6A000E636CB}"/>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2540156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C8EB-3422-4FD1-AFB3-0B8D39877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6486E2-69DE-4C7C-A476-A2B94F75E5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4C084-40A8-481F-BD31-6E199D63F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09F80-2FB5-4CCC-B6D0-D953DD164D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42C6741-0979-4CB0-8299-BA74322F3B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7511F4E-0F79-44B8-8503-36655D3C24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30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F587-E5CF-4F00-937B-06563E06E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02361-41E4-476B-90DF-634CFA2AF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1C0B1-9434-4832-BFA5-4A1183763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5EC6E-DF5E-4644-B4E1-08C3233B67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70E6067-13B5-4760-AAD7-3D6FC91F20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40F4F89-7256-4942-8B05-90D45A519F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20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CF03-E52C-46C6-8C53-71263D68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BF021F-5072-410C-9636-E14B349BA9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E1BCE-50E3-4885-9930-C132BDD21A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C527E5B-DE1D-451B-AAC2-B07A28097F7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5A0B24-42CD-43E2-B624-037580698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4883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F4CEAA-5CB4-492E-8C6F-C6D2F134A3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616D61-4B14-4360-A8AE-1BC7C34A00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83F2C-6CBF-4E06-8EBD-39E810C3B5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812F3D-12EE-48FF-A4C1-081CD692C7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DF03D74-A30C-48C6-AA8C-D75E672EA9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9055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C4A0-8D33-4BAD-BE5B-730D260A1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59CF35-AF86-4CA8-A146-487A1EC2A7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CEDC5C-051B-407E-AAC4-B51D691E71D4}"/>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0CE8C9E9-C683-46D1-BF71-68A919CEE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560FC-5619-48AD-BB7C-5D11D0246DD4}"/>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2619137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FD9-08B0-4EED-99B8-0368CD3E3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67571B-AE0D-4AF6-829D-FF14F855FE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85B5C-49DC-4D91-84F2-3F9EB185394A}"/>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6E3EBF4C-A8ED-412E-8398-C6F447676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64144-D507-4259-A618-B9B8607F3A98}"/>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22012565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2C4F-6F7D-4505-8543-0018D8D94F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22E1B-A98F-426A-9B62-B2AB686FB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A93912-D79D-4E73-9DD0-84249D256656}"/>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C1323475-FAD9-4EF5-A2F4-B031D6F9E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6D6D9-8163-48C3-A9ED-92B355A70A86}"/>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525437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13F9-07BB-471F-B11B-C28AE7B8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09783-7F3C-4BC3-8ECF-7DCFA83142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FCD6F-A788-4A21-B1B1-1924BE3491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679AB-1BA4-4291-86BD-4F700576051D}"/>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6" name="Footer Placeholder 5">
            <a:extLst>
              <a:ext uri="{FF2B5EF4-FFF2-40B4-BE49-F238E27FC236}">
                <a16:creationId xmlns:a16="http://schemas.microsoft.com/office/drawing/2014/main" id="{661677F0-5827-44EA-B1A1-320FA582B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A6ED-C516-4A11-8381-18A5563F3E8F}"/>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3988958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64E9-03DD-4804-9788-3054C1272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96A4D6-0FBA-44DE-A20B-A826D3833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49EABF-55E1-41EB-A64A-83F62A8D44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9FD614-056D-4FAB-B941-DF60F4CAF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33BBC-C071-4926-813E-4C222147A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8044FA-8B62-4EA3-B106-0DBE044C7070}"/>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8" name="Footer Placeholder 7">
            <a:extLst>
              <a:ext uri="{FF2B5EF4-FFF2-40B4-BE49-F238E27FC236}">
                <a16:creationId xmlns:a16="http://schemas.microsoft.com/office/drawing/2014/main" id="{40B7297E-01DB-4E96-BFCC-27A8F4A7B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2CDD7-FDE2-485F-997F-BDC12E058647}"/>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3879044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4708-E026-4541-8CDA-A7910B6F54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7BD48D-C153-4280-9A42-404AE6280175}"/>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4" name="Footer Placeholder 3">
            <a:extLst>
              <a:ext uri="{FF2B5EF4-FFF2-40B4-BE49-F238E27FC236}">
                <a16:creationId xmlns:a16="http://schemas.microsoft.com/office/drawing/2014/main" id="{A32DD4D4-6ED2-4C40-8248-0CE969347A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F3B72C-C05B-465F-8428-E050F33677A7}"/>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352439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7912-DF36-36A6-E69F-F5A16937B3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980F32-BFD3-A49D-A50F-55E9F9AE4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A9F594-47C3-F7D7-C72B-5B6A5481F7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C91CA1-CE23-6296-953A-812805E5EC5E}"/>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6" name="Footer Placeholder 5">
            <a:extLst>
              <a:ext uri="{FF2B5EF4-FFF2-40B4-BE49-F238E27FC236}">
                <a16:creationId xmlns:a16="http://schemas.microsoft.com/office/drawing/2014/main" id="{FD4F9A0B-1281-62FE-D001-C0B4DE71A3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FFC7A6-A68A-BD7C-BA84-ACC82B67F21A}"/>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150604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A425B3-4A5F-487A-81E5-AD261B95FCBD}"/>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3" name="Footer Placeholder 2">
            <a:extLst>
              <a:ext uri="{FF2B5EF4-FFF2-40B4-BE49-F238E27FC236}">
                <a16:creationId xmlns:a16="http://schemas.microsoft.com/office/drawing/2014/main" id="{CF84ED6C-827D-483F-AD7D-8EF5EBF7D2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F0D3A8-F807-42C5-8DC0-A8AAAFD9F996}"/>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8093851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96A7-7416-4316-9046-483C5F277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5524B9-887A-491C-B42D-61042A17B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346A99-6FAF-49AF-8576-46070D8B2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DD893-81AB-4CB9-93BD-62800EB205DF}"/>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6" name="Footer Placeholder 5">
            <a:extLst>
              <a:ext uri="{FF2B5EF4-FFF2-40B4-BE49-F238E27FC236}">
                <a16:creationId xmlns:a16="http://schemas.microsoft.com/office/drawing/2014/main" id="{D63F3516-1AD4-40A2-B926-E19A2C3D5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E5BE8-268A-4F89-AB2B-2D798EC61CA1}"/>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812190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1A5E-2477-4BBA-AED0-F0C7106F78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329183-61CA-4158-83DF-658987606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B5518-D409-45DE-ACF8-CD52198C3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CA712-01E8-4C09-9777-A44C4B2CF5CF}"/>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6" name="Footer Placeholder 5">
            <a:extLst>
              <a:ext uri="{FF2B5EF4-FFF2-40B4-BE49-F238E27FC236}">
                <a16:creationId xmlns:a16="http://schemas.microsoft.com/office/drawing/2014/main" id="{0582EEE1-9ECF-4C29-B6F1-E73F37AFA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53F15C-4EE0-4E08-913B-ADE99B58113E}"/>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050683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F812-6F91-4338-84CA-45F0C26CD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B16E7-8E7C-415F-974F-805C6ED48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8DC5A-A77E-4677-88F5-F1A84AF3F7FF}"/>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44CB5EEB-7879-4926-BE97-A807CA092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DCC0F-BEC9-4869-8163-2560BE43AFBD}"/>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673055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5D0DF5-AFFB-4D7E-B68D-BD8F8B183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1C8501-8A93-41FC-8CE6-025B26A1C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D85C9-1489-4ECC-A01A-5DF2E3FEA3DE}"/>
              </a:ext>
            </a:extLst>
          </p:cNvPr>
          <p:cNvSpPr>
            <a:spLocks noGrp="1"/>
          </p:cNvSpPr>
          <p:nvPr>
            <p:ph type="dt" sz="half" idx="10"/>
          </p:nvPr>
        </p:nvSpPr>
        <p:spPr/>
        <p:txBody>
          <a:body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226AA6E3-9282-4936-B17C-DAD46BEC0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CC14F-C660-46A4-B4D3-7593DB4988A1}"/>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3456708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A67C-9CB5-A3F9-9D46-E4CB970122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091E58-4AAF-48CD-88AA-F8F071FF72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33CF720-0ED2-321E-473A-EAD0311944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C938F4-5335-2ACD-CD65-8753DBDF40C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153E374-6B2F-1862-E2F0-6D56829F3E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9239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EF28-3730-6775-849E-BB844F0DEA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99932A-4F09-E0E1-A6FE-9CAE7360F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C04B1-B643-0DD0-1AFE-A738781725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16581BF-FF21-D034-99C1-AAC3DD918B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A549F45-8E48-04AC-B2B5-6719DF4A71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113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C9CB-6D53-8AFA-1435-8B195190EC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12BA6-0211-5B9F-9874-C13B1102C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2C585A-16A4-5F32-DB6E-0BB568E1B9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8D86DA9-4430-39DF-DB98-A00DA7647D1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81114EC-5677-3BF7-B96B-04A87AD9BA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716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D1FA-1287-33A5-6A94-47673972C8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DACEB4-A7C8-223F-E0EA-B042FDB5A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8E3B72-5A7A-5616-B4AB-9B15209D5E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AEF6DB-F703-F63C-E2F6-5F26C37A62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3E4DAC5-B8C8-2F25-45C1-95BF613B9AE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49CABD2-2036-F8D2-572C-BA88649FDE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9384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29F9-B061-A652-2D10-878EDBB58F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4DCA88-0042-5DBF-263F-9C78156674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20E0B-437E-DDBC-4C5B-C74948552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41ACF6-1198-ED2E-748B-F4EFA1BF7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CF1CF-DFD6-132D-B4F8-AD6F0F01BE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17BB4A-D21E-5F42-083D-A438BC3CD7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82E0B09A-CE27-49CA-8DD4-71F9503C510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C427262-883E-9A78-528E-C3B9534B48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36F0-414E-002A-EAB7-624A2E9D63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0AD5DC-7C0C-DF60-30D7-CFCAA1DF9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9F8FC-4CF7-1070-2224-1833C550E3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9B32D7-D6EB-490F-5AC1-28F2727E70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C5F9D-9CCE-5786-6AF9-B64005B3E5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2F491E-9C0A-A837-4359-4F91B25D848D}"/>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8" name="Footer Placeholder 7">
            <a:extLst>
              <a:ext uri="{FF2B5EF4-FFF2-40B4-BE49-F238E27FC236}">
                <a16:creationId xmlns:a16="http://schemas.microsoft.com/office/drawing/2014/main" id="{6439B09A-02A8-FA54-6D58-AA13404C884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653227-D1C2-773F-EB6D-AC30EDE230E7}"/>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9350966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8959-793E-E329-3588-E0BF715CAA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730CE3-7181-0101-EB48-EFD47E579D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D67937C1-04BF-0F46-ABD0-0D88530CC95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135BB65-1445-1048-5812-F880A78B1F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251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CF633-F823-0B83-CE15-4C86EB97FAF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E155703-02EE-D076-441F-E01CE1B7C8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B485137-F270-11C2-7B1E-AA30E96D5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3536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838A-8A66-F044-D298-B969A7D5D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EA99E5-5567-B15C-606A-976BAFCA4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598960-4D88-C5AC-F59D-05B0BC880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B52B2-65A4-E3CE-EE1F-210AA0D09F9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2E0EF58-E734-256E-1137-3A5313C8F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6F5F805-ECD0-0721-F9F6-CFC6425FA2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4634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FDAA-0A2B-6821-29E9-1764D0491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98DAC1-8CB7-CCF9-8D04-CC2FECA55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281A56-A230-5A03-98C0-A25AB2978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A4A9B-A9AC-F5CF-2A1B-0ECFEA5792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14134DE-3398-E730-8AD5-D078DBA079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D9F5E6-F05D-BD86-1338-285DE4BE54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0486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DB61-52BC-1FEE-A7D0-A3B82EE945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4A0DF6-E965-FEB5-D50A-ECDA6F1429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8673E-FF16-BA54-55A5-941E279C38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39EE635-FC39-5712-6BF9-11E54AC1B9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94EA16B-ADE8-63D9-189D-441F8748C2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0246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B879F-E569-612D-4C45-5F158DDA0E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53BBC2-9F6E-D17A-85E9-8CAA188AC7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2566C9-483B-40F7-4D08-ADA0690AC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6CCBCB-E90D-E31D-8AFE-FF11756CCB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17310F-3BA5-58C9-2554-11AF9A45CD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512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3293415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542619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8B7AA-055C-48C2-9AC3-C5F12DB3B23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8685893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8B7AA-055C-48C2-9AC3-C5F12DB3B233}"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99249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B50C-7200-5D29-AE72-9CA4D2DAC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D0FE56-162F-8D28-A615-BC4E7B9400CE}"/>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4" name="Footer Placeholder 3">
            <a:extLst>
              <a:ext uri="{FF2B5EF4-FFF2-40B4-BE49-F238E27FC236}">
                <a16:creationId xmlns:a16="http://schemas.microsoft.com/office/drawing/2014/main" id="{5E1653A5-63F8-B2B7-B15E-E55734BF79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725CF1-3726-5EDC-F8FC-C249A7E28DD4}"/>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0981819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8B7AA-055C-48C2-9AC3-C5F12DB3B233}"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2668147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8B7AA-055C-48C2-9AC3-C5F12DB3B233}"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6224478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8B7AA-055C-48C2-9AC3-C5F12DB3B233}"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18150160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8B7AA-055C-48C2-9AC3-C5F12DB3B233}"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42621500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8B7AA-055C-48C2-9AC3-C5F12DB3B233}"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2790754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16063089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44073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B6D031-37E3-961E-9E91-6CA34B5E4619}"/>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3" name="Footer Placeholder 2">
            <a:extLst>
              <a:ext uri="{FF2B5EF4-FFF2-40B4-BE49-F238E27FC236}">
                <a16:creationId xmlns:a16="http://schemas.microsoft.com/office/drawing/2014/main" id="{E0D2F7C3-E25B-1E8C-A35F-12E562BE52F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EBEF7D-E2CC-1996-A725-5F58FD666261}"/>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38256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DC41-AF7B-B097-A917-AE9D6E4EF4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98E3C0-8762-DAFD-3995-79A369724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9937B5-DFBD-81CE-2864-A8D16350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72ECC-F04D-1A18-03DD-B1E7942051D4}"/>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6" name="Footer Placeholder 5">
            <a:extLst>
              <a:ext uri="{FF2B5EF4-FFF2-40B4-BE49-F238E27FC236}">
                <a16:creationId xmlns:a16="http://schemas.microsoft.com/office/drawing/2014/main" id="{E3442766-601F-1395-849B-0F5816C17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DB0A8D-CDBD-E45C-2A9E-CA1DD7253CAC}"/>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81357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1BA9-01F6-13EF-7FAB-02A665291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F7CD04-4AF8-B991-19B3-20B6047BB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A5F38E-83EA-C8DF-69EF-8263BD051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74293-3DF0-585D-4B4E-0CD609D0CC24}"/>
              </a:ext>
            </a:extLst>
          </p:cNvPr>
          <p:cNvSpPr>
            <a:spLocks noGrp="1"/>
          </p:cNvSpPr>
          <p:nvPr>
            <p:ph type="dt" sz="half" idx="10"/>
          </p:nvPr>
        </p:nvSpPr>
        <p:spPr/>
        <p:txBody>
          <a:bodyPr/>
          <a:lstStyle/>
          <a:p>
            <a:fld id="{0BEDBFBB-5D30-49D3-853E-68997082A1A4}" type="datetimeFigureOut">
              <a:rPr lang="en-IN" smtClean="0"/>
              <a:t>24-01-2024</a:t>
            </a:fld>
            <a:endParaRPr lang="en-IN"/>
          </a:p>
        </p:txBody>
      </p:sp>
      <p:sp>
        <p:nvSpPr>
          <p:cNvPr id="6" name="Footer Placeholder 5">
            <a:extLst>
              <a:ext uri="{FF2B5EF4-FFF2-40B4-BE49-F238E27FC236}">
                <a16:creationId xmlns:a16="http://schemas.microsoft.com/office/drawing/2014/main" id="{D6A58A5B-BE13-B434-5C65-2E17B6ADD9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4B30B5-7517-F661-E2EE-EFC0CFB17941}"/>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03437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CBD81-208F-7575-F40F-4CE2DCA74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C246DD-C1BE-E213-A7C4-5F6B6F5BC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735935-01AD-4ABD-780D-3C47E74DE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DBFBB-5D30-49D3-853E-68997082A1A4}" type="datetimeFigureOut">
              <a:rPr lang="en-IN" smtClean="0"/>
              <a:t>24-01-2024</a:t>
            </a:fld>
            <a:endParaRPr lang="en-IN"/>
          </a:p>
        </p:txBody>
      </p:sp>
      <p:sp>
        <p:nvSpPr>
          <p:cNvPr id="5" name="Footer Placeholder 4">
            <a:extLst>
              <a:ext uri="{FF2B5EF4-FFF2-40B4-BE49-F238E27FC236}">
                <a16:creationId xmlns:a16="http://schemas.microsoft.com/office/drawing/2014/main" id="{DEEFB184-B3C8-1151-3D49-F4D3EE5C0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3B226B-1B83-7D39-5A25-1AE273A0EB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FCC59-ED1E-4587-A6B6-D5E255532903}" type="slidenum">
              <a:rPr lang="en-IN" smtClean="0"/>
              <a:t>‹#›</a:t>
            </a:fld>
            <a:endParaRPr lang="en-IN"/>
          </a:p>
        </p:txBody>
      </p:sp>
    </p:spTree>
    <p:extLst>
      <p:ext uri="{BB962C8B-B14F-4D97-AF65-F5344CB8AC3E}">
        <p14:creationId xmlns:p14="http://schemas.microsoft.com/office/powerpoint/2010/main" val="267586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E294-361A-5E1C-9727-E08E12F36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FEB9BA-3C67-249A-0621-2FD4F230D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53F2B7-5BF4-99B1-D3D1-1599C4811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30117-E32E-48F3-80E6-17FD0D1B1DC3}" type="datetimeFigureOut">
              <a:rPr lang="en-IN" smtClean="0"/>
              <a:t>24-01-2024</a:t>
            </a:fld>
            <a:endParaRPr lang="en-IN"/>
          </a:p>
        </p:txBody>
      </p:sp>
      <p:sp>
        <p:nvSpPr>
          <p:cNvPr id="5" name="Footer Placeholder 4">
            <a:extLst>
              <a:ext uri="{FF2B5EF4-FFF2-40B4-BE49-F238E27FC236}">
                <a16:creationId xmlns:a16="http://schemas.microsoft.com/office/drawing/2014/main" id="{490AE08D-D1A7-2A76-844B-A75C2A326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81EACB-5504-BF95-81E9-BB3D6C4EF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7D4F8-78FC-4311-BA51-76CA77585568}" type="slidenum">
              <a:rPr lang="en-IN" smtClean="0"/>
              <a:t>‹#›</a:t>
            </a:fld>
            <a:endParaRPr lang="en-IN"/>
          </a:p>
        </p:txBody>
      </p:sp>
    </p:spTree>
    <p:extLst>
      <p:ext uri="{BB962C8B-B14F-4D97-AF65-F5344CB8AC3E}">
        <p14:creationId xmlns:p14="http://schemas.microsoft.com/office/powerpoint/2010/main" val="225475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D1773-21A1-4551-9D3E-7556CFCEA6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58C186-BB3A-4A99-90D9-3FAEB49574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0767-9116-45B9-A4FD-462F14C95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2A2B031-E4B4-4AC8-8E5D-67A59EABF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85E6BCA-B03E-435F-9843-468FDA6BF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241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91A62-4339-49FB-B964-36F11F777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B58B1-38D4-4720-B4C1-6D1F8FFEB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C1BA9-6091-4955-AF55-FB6101FBE3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63D84-B39D-4555-AF23-C0B85C151417}" type="datetimeFigureOut">
              <a:rPr lang="en-US" smtClean="0"/>
              <a:t>1/24/2024</a:t>
            </a:fld>
            <a:endParaRPr lang="en-US"/>
          </a:p>
        </p:txBody>
      </p:sp>
      <p:sp>
        <p:nvSpPr>
          <p:cNvPr id="5" name="Footer Placeholder 4">
            <a:extLst>
              <a:ext uri="{FF2B5EF4-FFF2-40B4-BE49-F238E27FC236}">
                <a16:creationId xmlns:a16="http://schemas.microsoft.com/office/drawing/2014/main" id="{4D71018E-9249-4E7C-9078-F61DCB4AA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14C874-7394-46E4-BF63-E8E722A5A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73026-2A1B-4E12-BA88-7D8C1FC6AC7A}" type="slidenum">
              <a:rPr lang="en-US" smtClean="0"/>
              <a:t>‹#›</a:t>
            </a:fld>
            <a:endParaRPr lang="en-US"/>
          </a:p>
        </p:txBody>
      </p:sp>
    </p:spTree>
    <p:extLst>
      <p:ext uri="{BB962C8B-B14F-4D97-AF65-F5344CB8AC3E}">
        <p14:creationId xmlns:p14="http://schemas.microsoft.com/office/powerpoint/2010/main" val="40152085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9FC39-7F17-7536-5A59-F1414AB6E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FEE7F2-93AD-D620-40FA-072974E01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58C664-4E55-EE6A-4C99-097A54A2E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2D17FD-2333-DE1A-ED33-AA0D6C233B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7784808-74A8-7B14-2C0D-8B673F89E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204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8B7AA-055C-48C2-9AC3-C5F12DB3B233}"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DCFC6-4A96-4E6B-AAB2-4B6F8651D785}" type="slidenum">
              <a:rPr lang="en-US" smtClean="0"/>
              <a:t>‹#›</a:t>
            </a:fld>
            <a:endParaRPr lang="en-US"/>
          </a:p>
        </p:txBody>
      </p:sp>
    </p:spTree>
    <p:extLst>
      <p:ext uri="{BB962C8B-B14F-4D97-AF65-F5344CB8AC3E}">
        <p14:creationId xmlns:p14="http://schemas.microsoft.com/office/powerpoint/2010/main" val="33931819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142.png"/></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144.png"/></Relationships>
</file>

<file path=ppt/slides/_rels/slide102.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3.xml"/><Relationship Id="rId18" Type="http://schemas.openxmlformats.org/officeDocument/2006/relationships/diagramColors" Target="../diagrams/colors6.xml"/><Relationship Id="rId3" Type="http://schemas.openxmlformats.org/officeDocument/2006/relationships/slide" Target="slide103.xml"/><Relationship Id="rId7" Type="http://schemas.openxmlformats.org/officeDocument/2006/relationships/slide" Target="slide107.xml"/><Relationship Id="rId12" Type="http://schemas.openxmlformats.org/officeDocument/2006/relationships/slide" Target="slide112.xml"/><Relationship Id="rId17" Type="http://schemas.openxmlformats.org/officeDocument/2006/relationships/diagramQuickStyle" Target="../diagrams/quickStyle6.xml"/><Relationship Id="rId2" Type="http://schemas.openxmlformats.org/officeDocument/2006/relationships/notesSlide" Target="../notesSlides/notesSlide99.xml"/><Relationship Id="rId16" Type="http://schemas.openxmlformats.org/officeDocument/2006/relationships/diagramLayout" Target="../diagrams/layout6.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106.xml"/><Relationship Id="rId11" Type="http://schemas.openxmlformats.org/officeDocument/2006/relationships/slide" Target="slide111.xml"/><Relationship Id="rId5" Type="http://schemas.openxmlformats.org/officeDocument/2006/relationships/slide" Target="slide105.xml"/><Relationship Id="rId15" Type="http://schemas.openxmlformats.org/officeDocument/2006/relationships/diagramData" Target="../diagrams/data6.xml"/><Relationship Id="rId10" Type="http://schemas.openxmlformats.org/officeDocument/2006/relationships/slide" Target="slide110.xml"/><Relationship Id="rId19" Type="http://schemas.microsoft.com/office/2007/relationships/diagramDrawing" Target="../diagrams/drawing6.xml"/><Relationship Id="rId4" Type="http://schemas.openxmlformats.org/officeDocument/2006/relationships/slide" Target="slide104.xml"/><Relationship Id="rId9" Type="http://schemas.openxmlformats.org/officeDocument/2006/relationships/slide" Target="slide109.xml"/><Relationship Id="rId14" Type="http://schemas.openxmlformats.org/officeDocument/2006/relationships/slide" Target="slide114.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10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102.xml"/><Relationship Id="rId4" Type="http://schemas.openxmlformats.org/officeDocument/2006/relationships/image" Target="../media/image146.png"/></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02.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3.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102.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10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02.xml"/><Relationship Id="rId4" Type="http://schemas.openxmlformats.org/officeDocument/2006/relationships/image" Target="../media/image150.png"/></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10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slide" Target="slide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40.xml"/><Relationship Id="rId6" Type="http://schemas.openxmlformats.org/officeDocument/2006/relationships/slide" Target="slide102.xml"/><Relationship Id="rId5" Type="http://schemas.openxmlformats.org/officeDocument/2006/relationships/image" Target="../media/image153.png"/><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slide" Target="slide102.xm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slide" Target="slide102.xml"/><Relationship Id="rId5" Type="http://schemas.openxmlformats.org/officeDocument/2006/relationships/image" Target="../media/image159.png"/><Relationship Id="rId4" Type="http://schemas.openxmlformats.org/officeDocument/2006/relationships/image" Target="../media/image158.png"/></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102.xml"/></Relationships>
</file>

<file path=ppt/slides/_rels/slide114.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6.png"/><Relationship Id="rId5" Type="http://schemas.openxmlformats.org/officeDocument/2006/relationships/diagramQuickStyle" Target="../diagrams/quickStyle7.xml"/><Relationship Id="rId10" Type="http://schemas.openxmlformats.org/officeDocument/2006/relationships/slide" Target="slide102.xml"/><Relationship Id="rId4" Type="http://schemas.openxmlformats.org/officeDocument/2006/relationships/diagramLayout" Target="../diagrams/layout7.xml"/><Relationship Id="rId9" Type="http://schemas.openxmlformats.org/officeDocument/2006/relationships/image" Target="../media/image8.png"/></Relationships>
</file>

<file path=ppt/slides/_rels/slide115.xml.rels><?xml version="1.0" encoding="UTF-8" standalone="yes"?>
<Relationships xmlns="http://schemas.openxmlformats.org/package/2006/relationships"><Relationship Id="rId8" Type="http://schemas.openxmlformats.org/officeDocument/2006/relationships/slide" Target="slide121.xml"/><Relationship Id="rId13" Type="http://schemas.openxmlformats.org/officeDocument/2006/relationships/image" Target="../media/image162.jpeg"/><Relationship Id="rId3" Type="http://schemas.openxmlformats.org/officeDocument/2006/relationships/slide" Target="slide116.xml"/><Relationship Id="rId7" Type="http://schemas.openxmlformats.org/officeDocument/2006/relationships/slide" Target="slide120.xml"/><Relationship Id="rId12" Type="http://schemas.openxmlformats.org/officeDocument/2006/relationships/slide" Target="slide125.xml"/><Relationship Id="rId2" Type="http://schemas.openxmlformats.org/officeDocument/2006/relationships/notesSlide" Target="../notesSlides/notesSlide112.xml"/><Relationship Id="rId1" Type="http://schemas.openxmlformats.org/officeDocument/2006/relationships/slideLayout" Target="../slideLayouts/slideLayout57.xml"/><Relationship Id="rId6" Type="http://schemas.openxmlformats.org/officeDocument/2006/relationships/slide" Target="slide119.xml"/><Relationship Id="rId11" Type="http://schemas.openxmlformats.org/officeDocument/2006/relationships/slide" Target="slide124.xml"/><Relationship Id="rId5" Type="http://schemas.openxmlformats.org/officeDocument/2006/relationships/slide" Target="slide118.xml"/><Relationship Id="rId10" Type="http://schemas.openxmlformats.org/officeDocument/2006/relationships/slide" Target="slide123.xml"/><Relationship Id="rId4" Type="http://schemas.openxmlformats.org/officeDocument/2006/relationships/slide" Target="slide117.xml"/><Relationship Id="rId9" Type="http://schemas.openxmlformats.org/officeDocument/2006/relationships/slide" Target="slide122.xml"/><Relationship Id="rId14" Type="http://schemas.openxmlformats.org/officeDocument/2006/relationships/slide" Target="slide3.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slide" Target="slide115.xml"/><Relationship Id="rId5" Type="http://schemas.openxmlformats.org/officeDocument/2006/relationships/image" Target="../media/image164.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image" Target="../media/image8.png"/><Relationship Id="rId7" Type="http://schemas.openxmlformats.org/officeDocument/2006/relationships/image" Target="../media/image16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6.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115.xml"/><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4.xml"/></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40.xml"/><Relationship Id="rId6" Type="http://schemas.openxmlformats.org/officeDocument/2006/relationships/slide" Target="slide115.xml"/><Relationship Id="rId5" Type="http://schemas.openxmlformats.org/officeDocument/2006/relationships/image" Target="../media/image172.png"/><Relationship Id="rId4" Type="http://schemas.openxmlformats.org/officeDocument/2006/relationships/image" Target="../media/image8.png"/></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8.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1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40.xml"/><Relationship Id="rId6" Type="http://schemas.openxmlformats.org/officeDocument/2006/relationships/slide" Target="slide115.xml"/><Relationship Id="rId5" Type="http://schemas.openxmlformats.org/officeDocument/2006/relationships/image" Target="../media/image176.png"/><Relationship Id="rId4" Type="http://schemas.openxmlformats.org/officeDocument/2006/relationships/image" Target="../media/image175.png"/></Relationships>
</file>

<file path=ppt/slides/_rels/slide123.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40.xml"/><Relationship Id="rId6" Type="http://schemas.openxmlformats.org/officeDocument/2006/relationships/slide" Target="slide115.xml"/><Relationship Id="rId5" Type="http://schemas.openxmlformats.org/officeDocument/2006/relationships/image" Target="../media/image179.png"/><Relationship Id="rId4" Type="http://schemas.openxmlformats.org/officeDocument/2006/relationships/image" Target="../media/image178.png"/></Relationships>
</file>

<file path=ppt/slides/_rels/slide1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1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image" Target="../media/image183.png"/><Relationship Id="rId4" Type="http://schemas.openxmlformats.org/officeDocument/2006/relationships/image" Target="../media/image182.png"/></Relationships>
</file>

<file path=ppt/slides/_rels/slide126.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6.png"/></Relationships>
</file>

<file path=ppt/slides/_rels/slide12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28.xml"/><Relationship Id="rId7"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57.xml"/><Relationship Id="rId6" Type="http://schemas.openxmlformats.org/officeDocument/2006/relationships/slide" Target="slide131.xml"/><Relationship Id="rId5" Type="http://schemas.openxmlformats.org/officeDocument/2006/relationships/slide" Target="slide130.xml"/><Relationship Id="rId4" Type="http://schemas.openxmlformats.org/officeDocument/2006/relationships/slide" Target="slide129.xml"/></Relationships>
</file>

<file path=ppt/slides/_rels/slide1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7.png"/><Relationship Id="rId7" Type="http://schemas.openxmlformats.org/officeDocument/2006/relationships/slide" Target="slide127.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slide" Target="slide127.xml"/><Relationship Id="rId5" Type="http://schemas.openxmlformats.org/officeDocument/2006/relationships/image" Target="../media/image189.png"/><Relationship Id="rId4" Type="http://schemas.openxmlformats.org/officeDocument/2006/relationships/image" Target="../media/image18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slide" Target="slide4.xml"/></Relationships>
</file>

<file path=ppt/slides/_rels/slide1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27.xml"/><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27.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slide" Target="slide133.xml"/><Relationship Id="rId7" Type="http://schemas.openxmlformats.org/officeDocument/2006/relationships/slide" Target="slide137.xml"/><Relationship Id="rId2" Type="http://schemas.openxmlformats.org/officeDocument/2006/relationships/notesSlide" Target="../notesSlides/notesSlide129.xml"/><Relationship Id="rId1" Type="http://schemas.openxmlformats.org/officeDocument/2006/relationships/slideLayout" Target="../slideLayouts/slideLayout57.xml"/><Relationship Id="rId6" Type="http://schemas.openxmlformats.org/officeDocument/2006/relationships/slide" Target="slide136.xml"/><Relationship Id="rId11" Type="http://schemas.openxmlformats.org/officeDocument/2006/relationships/slide" Target="slide3.xml"/><Relationship Id="rId5" Type="http://schemas.openxmlformats.org/officeDocument/2006/relationships/slide" Target="slide135.xml"/><Relationship Id="rId10" Type="http://schemas.openxmlformats.org/officeDocument/2006/relationships/image" Target="../media/image196.png"/><Relationship Id="rId4" Type="http://schemas.openxmlformats.org/officeDocument/2006/relationships/slide" Target="slide134.xml"/><Relationship Id="rId9" Type="http://schemas.openxmlformats.org/officeDocument/2006/relationships/slide" Target="slide140.xml"/></Relationships>
</file>

<file path=ppt/slides/_rels/slide1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0.xml"/><Relationship Id="rId1" Type="http://schemas.openxmlformats.org/officeDocument/2006/relationships/slideLayout" Target="../slideLayouts/slideLayout29.xml"/><Relationship Id="rId5" Type="http://schemas.openxmlformats.org/officeDocument/2006/relationships/slide" Target="slide132.xml"/><Relationship Id="rId4" Type="http://schemas.openxmlformats.org/officeDocument/2006/relationships/image" Target="../media/image197.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1.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197.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29.xml"/><Relationship Id="rId4" Type="http://schemas.openxmlformats.org/officeDocument/2006/relationships/slide" Target="slide13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slide" Target="slide132.xml"/><Relationship Id="rId2" Type="http://schemas.openxmlformats.org/officeDocument/2006/relationships/notesSlide" Target="../notesSlides/notesSlide133.xml"/><Relationship Id="rId1" Type="http://schemas.openxmlformats.org/officeDocument/2006/relationships/slideLayout" Target="../slideLayouts/slideLayout29.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97.png"/></Relationships>
</file>

<file path=ppt/slides/_rels/slide13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03.png"/><Relationship Id="rId7" Type="http://schemas.openxmlformats.org/officeDocument/2006/relationships/diagramQuickStyle" Target="../diagrams/quickStyle8.xml"/><Relationship Id="rId2" Type="http://schemas.openxmlformats.org/officeDocument/2006/relationships/notesSlide" Target="../notesSlides/notesSlide134.xml"/><Relationship Id="rId1" Type="http://schemas.openxmlformats.org/officeDocument/2006/relationships/slideLayout" Target="../slideLayouts/slideLayout29.xml"/><Relationship Id="rId6" Type="http://schemas.openxmlformats.org/officeDocument/2006/relationships/diagramLayout" Target="../diagrams/layout8.xml"/><Relationship Id="rId11" Type="http://schemas.openxmlformats.org/officeDocument/2006/relationships/slide" Target="slide132.xml"/><Relationship Id="rId5" Type="http://schemas.openxmlformats.org/officeDocument/2006/relationships/diagramData" Target="../diagrams/data8.xml"/><Relationship Id="rId10" Type="http://schemas.openxmlformats.org/officeDocument/2006/relationships/image" Target="../media/image197.png"/><Relationship Id="rId4" Type="http://schemas.openxmlformats.org/officeDocument/2006/relationships/image" Target="../media/image8.png"/><Relationship Id="rId9" Type="http://schemas.microsoft.com/office/2007/relationships/diagramDrawing" Target="../diagrams/drawing8.xml"/></Relationships>
</file>

<file path=ppt/slides/_rels/slide138.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slide" Target="slide132.xml"/><Relationship Id="rId2" Type="http://schemas.openxmlformats.org/officeDocument/2006/relationships/notesSlide" Target="../notesSlides/notesSlide135.xml"/><Relationship Id="rId1" Type="http://schemas.openxmlformats.org/officeDocument/2006/relationships/slideLayout" Target="../slideLayouts/slideLayout29.xml"/><Relationship Id="rId6" Type="http://schemas.openxmlformats.org/officeDocument/2006/relationships/image" Target="../media/image197.png"/><Relationship Id="rId5" Type="http://schemas.openxmlformats.org/officeDocument/2006/relationships/image" Target="../media/image204.png"/><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6.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197.png"/><Relationship Id="rId4" Type="http://schemas.openxmlformats.org/officeDocument/2006/relationships/image" Target="../media/image206.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slide" Target="slide4.xml"/></Relationships>
</file>

<file path=ppt/slides/_rels/slide1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7.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197.png"/><Relationship Id="rId4" Type="http://schemas.openxmlformats.org/officeDocument/2006/relationships/image" Target="../media/image208.png"/></Relationships>
</file>

<file path=ppt/slides/_rels/slide14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slide" Target="slide142.xml"/><Relationship Id="rId7" Type="http://schemas.openxmlformats.org/officeDocument/2006/relationships/slide" Target="slide146.xml"/><Relationship Id="rId2" Type="http://schemas.openxmlformats.org/officeDocument/2006/relationships/notesSlide" Target="../notesSlides/notesSlide138.xml"/><Relationship Id="rId1" Type="http://schemas.openxmlformats.org/officeDocument/2006/relationships/slideLayout" Target="../slideLayouts/slideLayout57.xml"/><Relationship Id="rId6" Type="http://schemas.openxmlformats.org/officeDocument/2006/relationships/slide" Target="slide145.xml"/><Relationship Id="rId5" Type="http://schemas.openxmlformats.org/officeDocument/2006/relationships/slide" Target="slide144.xml"/><Relationship Id="rId10" Type="http://schemas.openxmlformats.org/officeDocument/2006/relationships/slide" Target="slide3.xml"/><Relationship Id="rId4" Type="http://schemas.openxmlformats.org/officeDocument/2006/relationships/slide" Target="slide143.xml"/><Relationship Id="rId9" Type="http://schemas.openxmlformats.org/officeDocument/2006/relationships/image" Target="../media/image210.png"/></Relationships>
</file>

<file path=ppt/slides/_rels/slide142.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8.png"/><Relationship Id="rId7" Type="http://schemas.openxmlformats.org/officeDocument/2006/relationships/image" Target="../media/image197.png"/><Relationship Id="rId2" Type="http://schemas.openxmlformats.org/officeDocument/2006/relationships/notesSlide" Target="../notesSlides/notesSlide139.xml"/><Relationship Id="rId1" Type="http://schemas.openxmlformats.org/officeDocument/2006/relationships/slideLayout" Target="../slideLayouts/slideLayout29.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29.xml"/><Relationship Id="rId5" Type="http://schemas.openxmlformats.org/officeDocument/2006/relationships/slide" Target="slide141.xml"/><Relationship Id="rId4" Type="http://schemas.openxmlformats.org/officeDocument/2006/relationships/image" Target="../media/image197.png"/></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1.xml"/><Relationship Id="rId2" Type="http://schemas.openxmlformats.org/officeDocument/2006/relationships/notesSlide" Target="../notesSlides/notesSlide141.xml"/><Relationship Id="rId1" Type="http://schemas.openxmlformats.org/officeDocument/2006/relationships/slideLayout" Target="../slideLayouts/slideLayout29.xml"/><Relationship Id="rId6" Type="http://schemas.openxmlformats.org/officeDocument/2006/relationships/image" Target="../media/image197.png"/><Relationship Id="rId5" Type="http://schemas.openxmlformats.org/officeDocument/2006/relationships/image" Target="../media/image214.png"/><Relationship Id="rId4" Type="http://schemas.openxmlformats.org/officeDocument/2006/relationships/image" Target="../media/image2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slide" Target="slide141.xml"/><Relationship Id="rId4" Type="http://schemas.openxmlformats.org/officeDocument/2006/relationships/image" Target="../media/image215.png"/></Relationships>
</file>

<file path=ppt/slides/_rels/slide14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3.xml"/><Relationship Id="rId1" Type="http://schemas.openxmlformats.org/officeDocument/2006/relationships/slideLayout" Target="../slideLayouts/slideLayout29.xml"/><Relationship Id="rId5" Type="http://schemas.openxmlformats.org/officeDocument/2006/relationships/slide" Target="slide141.xml"/><Relationship Id="rId4" Type="http://schemas.openxmlformats.org/officeDocument/2006/relationships/image" Target="../media/image197.png"/></Relationships>
</file>

<file path=ppt/slides/_rels/slide14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slide" Target="slide148.xml"/><Relationship Id="rId7" Type="http://schemas.openxmlformats.org/officeDocument/2006/relationships/slide" Target="slide154.xml"/><Relationship Id="rId2" Type="http://schemas.openxmlformats.org/officeDocument/2006/relationships/notesSlide" Target="../notesSlides/notesSlide144.xml"/><Relationship Id="rId1" Type="http://schemas.openxmlformats.org/officeDocument/2006/relationships/slideLayout" Target="../slideLayouts/slideLayout57.xml"/><Relationship Id="rId6" Type="http://schemas.openxmlformats.org/officeDocument/2006/relationships/slide" Target="slide151.xml"/><Relationship Id="rId5" Type="http://schemas.openxmlformats.org/officeDocument/2006/relationships/slide" Target="slide150.xml"/><Relationship Id="rId4" Type="http://schemas.openxmlformats.org/officeDocument/2006/relationships/slide" Target="slide149.xml"/><Relationship Id="rId9" Type="http://schemas.openxmlformats.org/officeDocument/2006/relationships/slide" Target="slide3.xml"/></Relationships>
</file>

<file path=ppt/slides/_rels/slide1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5.xml"/><Relationship Id="rId1" Type="http://schemas.openxmlformats.org/officeDocument/2006/relationships/slideLayout" Target="../slideLayouts/slideLayout29.xml"/><Relationship Id="rId5" Type="http://schemas.openxmlformats.org/officeDocument/2006/relationships/slide" Target="slide147.xml"/><Relationship Id="rId4" Type="http://schemas.openxmlformats.org/officeDocument/2006/relationships/image" Target="../media/image197.png"/></Relationships>
</file>

<file path=ppt/slides/_rels/slide149.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146.xml"/><Relationship Id="rId1" Type="http://schemas.openxmlformats.org/officeDocument/2006/relationships/slideLayout" Target="../slideLayouts/slideLayout29.xml"/><Relationship Id="rId5" Type="http://schemas.openxmlformats.org/officeDocument/2006/relationships/slide" Target="slide147.xml"/><Relationship Id="rId4" Type="http://schemas.openxmlformats.org/officeDocument/2006/relationships/image" Target="../media/image19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7.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7.xml"/><Relationship Id="rId2" Type="http://schemas.openxmlformats.org/officeDocument/2006/relationships/notesSlide" Target="../notesSlides/notesSlide147.xml"/><Relationship Id="rId1" Type="http://schemas.openxmlformats.org/officeDocument/2006/relationships/slideLayout" Target="../slideLayouts/slideLayout29.xml"/><Relationship Id="rId6" Type="http://schemas.openxmlformats.org/officeDocument/2006/relationships/image" Target="../media/image197.png"/><Relationship Id="rId5" Type="http://schemas.openxmlformats.org/officeDocument/2006/relationships/image" Target="../media/image220.png"/><Relationship Id="rId4" Type="http://schemas.openxmlformats.org/officeDocument/2006/relationships/image" Target="../media/image219.png"/></Relationships>
</file>

<file path=ppt/slides/_rels/slide15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8.xml"/><Relationship Id="rId1" Type="http://schemas.openxmlformats.org/officeDocument/2006/relationships/slideLayout" Target="../slideLayouts/slideLayout29.xml"/><Relationship Id="rId6" Type="http://schemas.openxmlformats.org/officeDocument/2006/relationships/slide" Target="slide147.xml"/><Relationship Id="rId5" Type="http://schemas.openxmlformats.org/officeDocument/2006/relationships/image" Target="../media/image197.png"/><Relationship Id="rId4" Type="http://schemas.openxmlformats.org/officeDocument/2006/relationships/image" Target="../media/image8.png"/></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7.xml"/><Relationship Id="rId2" Type="http://schemas.openxmlformats.org/officeDocument/2006/relationships/notesSlide" Target="../notesSlides/notesSlide149.xml"/><Relationship Id="rId1" Type="http://schemas.openxmlformats.org/officeDocument/2006/relationships/slideLayout" Target="../slideLayouts/slideLayout29.xml"/><Relationship Id="rId6" Type="http://schemas.openxmlformats.org/officeDocument/2006/relationships/image" Target="../media/image197.png"/><Relationship Id="rId5" Type="http://schemas.openxmlformats.org/officeDocument/2006/relationships/image" Target="../media/image223.png"/><Relationship Id="rId4" Type="http://schemas.openxmlformats.org/officeDocument/2006/relationships/image" Target="../media/image222.png"/></Relationships>
</file>

<file path=ppt/slides/_rels/slide1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50.xml"/><Relationship Id="rId1" Type="http://schemas.openxmlformats.org/officeDocument/2006/relationships/slideLayout" Target="../slideLayouts/slideLayout29.xml"/><Relationship Id="rId6" Type="http://schemas.openxmlformats.org/officeDocument/2006/relationships/slide" Target="slide147.xml"/><Relationship Id="rId5" Type="http://schemas.openxmlformats.org/officeDocument/2006/relationships/image" Target="../media/image197.png"/><Relationship Id="rId4" Type="http://schemas.openxmlformats.org/officeDocument/2006/relationships/image" Target="../media/image8.png"/></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47.xml"/><Relationship Id="rId2" Type="http://schemas.openxmlformats.org/officeDocument/2006/relationships/notesSlide" Target="../notesSlides/notesSlide151.xml"/><Relationship Id="rId1" Type="http://schemas.openxmlformats.org/officeDocument/2006/relationships/slideLayout" Target="../slideLayouts/slideLayout29.xml"/><Relationship Id="rId6" Type="http://schemas.openxmlformats.org/officeDocument/2006/relationships/image" Target="../media/image197.png"/><Relationship Id="rId5" Type="http://schemas.openxmlformats.org/officeDocument/2006/relationships/image" Target="../media/image220.png"/><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8" Type="http://schemas.openxmlformats.org/officeDocument/2006/relationships/slide" Target="slide147.xml"/><Relationship Id="rId3" Type="http://schemas.openxmlformats.org/officeDocument/2006/relationships/image" Target="../media/image8.png"/><Relationship Id="rId7" Type="http://schemas.openxmlformats.org/officeDocument/2006/relationships/image" Target="../media/image197.png"/><Relationship Id="rId2" Type="http://schemas.openxmlformats.org/officeDocument/2006/relationships/notesSlide" Target="../notesSlides/notesSlide152.xml"/><Relationship Id="rId1" Type="http://schemas.openxmlformats.org/officeDocument/2006/relationships/slideLayout" Target="../slideLayouts/slideLayout29.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56.xml.rels><?xml version="1.0" encoding="UTF-8" standalone="yes"?>
<Relationships xmlns="http://schemas.openxmlformats.org/package/2006/relationships"><Relationship Id="rId8" Type="http://schemas.openxmlformats.org/officeDocument/2006/relationships/slide" Target="slide164.xml"/><Relationship Id="rId3" Type="http://schemas.openxmlformats.org/officeDocument/2006/relationships/slide" Target="slide157.xml"/><Relationship Id="rId7" Type="http://schemas.openxmlformats.org/officeDocument/2006/relationships/slide" Target="slide163.xml"/><Relationship Id="rId12" Type="http://schemas.openxmlformats.org/officeDocument/2006/relationships/slide" Target="slide3.xml"/><Relationship Id="rId2" Type="http://schemas.openxmlformats.org/officeDocument/2006/relationships/notesSlide" Target="../notesSlides/notesSlide153.xml"/><Relationship Id="rId1" Type="http://schemas.openxmlformats.org/officeDocument/2006/relationships/slideLayout" Target="../slideLayouts/slideLayout57.xml"/><Relationship Id="rId6" Type="http://schemas.openxmlformats.org/officeDocument/2006/relationships/slide" Target="slide161.xml"/><Relationship Id="rId11" Type="http://schemas.openxmlformats.org/officeDocument/2006/relationships/image" Target="../media/image227.jpeg"/><Relationship Id="rId5" Type="http://schemas.openxmlformats.org/officeDocument/2006/relationships/slide" Target="slide160.xml"/><Relationship Id="rId10" Type="http://schemas.openxmlformats.org/officeDocument/2006/relationships/slide" Target="slide166.xml"/><Relationship Id="rId4" Type="http://schemas.openxmlformats.org/officeDocument/2006/relationships/slide" Target="slide159.xml"/><Relationship Id="rId9" Type="http://schemas.openxmlformats.org/officeDocument/2006/relationships/slide" Target="slide165.xml"/></Relationships>
</file>

<file path=ppt/slides/_rels/slide15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4.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30.png"/><Relationship Id="rId4" Type="http://schemas.openxmlformats.org/officeDocument/2006/relationships/image" Target="../media/image229.png"/></Relationships>
</file>

<file path=ppt/slides/_rels/slide15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5.xml"/><Relationship Id="rId1" Type="http://schemas.openxmlformats.org/officeDocument/2006/relationships/slideLayout" Target="../slideLayouts/slideLayout29.xml"/><Relationship Id="rId4" Type="http://schemas.openxmlformats.org/officeDocument/2006/relationships/slide" Target="slide156.xml"/></Relationships>
</file>

<file path=ppt/slides/_rels/slide15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6.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8.png"/><Relationship Id="rId4" Type="http://schemas.openxmlformats.org/officeDocument/2006/relationships/image" Target="../media/image231.png"/></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27.xml"/><Relationship Id="rId18" Type="http://schemas.openxmlformats.org/officeDocument/2006/relationships/slide" Target="slide33.xml"/><Relationship Id="rId3" Type="http://schemas.openxmlformats.org/officeDocument/2006/relationships/slide" Target="slide17.xml"/><Relationship Id="rId7" Type="http://schemas.openxmlformats.org/officeDocument/2006/relationships/slide" Target="slide21.xml"/><Relationship Id="rId12" Type="http://schemas.openxmlformats.org/officeDocument/2006/relationships/slide" Target="slide26.xml"/><Relationship Id="rId17" Type="http://schemas.openxmlformats.org/officeDocument/2006/relationships/slide" Target="slide32.xml"/><Relationship Id="rId2" Type="http://schemas.openxmlformats.org/officeDocument/2006/relationships/notesSlide" Target="../notesSlides/notesSlide13.xml"/><Relationship Id="rId16" Type="http://schemas.openxmlformats.org/officeDocument/2006/relationships/slide" Target="slide31.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5" Type="http://schemas.openxmlformats.org/officeDocument/2006/relationships/slide" Target="slide29.xml"/><Relationship Id="rId10" Type="http://schemas.openxmlformats.org/officeDocument/2006/relationships/slide" Target="slide24.xml"/><Relationship Id="rId19" Type="http://schemas.openxmlformats.org/officeDocument/2006/relationships/image" Target="../media/image18.png"/><Relationship Id="rId4" Type="http://schemas.openxmlformats.org/officeDocument/2006/relationships/slide" Target="slide18.xml"/><Relationship Id="rId9" Type="http://schemas.openxmlformats.org/officeDocument/2006/relationships/slide" Target="slide23.xml"/><Relationship Id="rId14" Type="http://schemas.openxmlformats.org/officeDocument/2006/relationships/slide" Target="slide28.xml"/></Relationships>
</file>

<file path=ppt/slides/_rels/slide16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7.xml"/><Relationship Id="rId1" Type="http://schemas.openxmlformats.org/officeDocument/2006/relationships/slideLayout" Target="../slideLayouts/slideLayout29.xml"/><Relationship Id="rId4" Type="http://schemas.openxmlformats.org/officeDocument/2006/relationships/slide" Target="slide156.xml"/></Relationships>
</file>

<file path=ppt/slides/_rels/slide16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8.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33.png"/><Relationship Id="rId4" Type="http://schemas.openxmlformats.org/officeDocument/2006/relationships/image" Target="../media/image232.png"/></Relationships>
</file>

<file path=ppt/slides/_rels/slide16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9.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33.png"/><Relationship Id="rId4" Type="http://schemas.openxmlformats.org/officeDocument/2006/relationships/image" Target="../media/image234.png"/></Relationships>
</file>

<file path=ppt/slides/_rels/slide16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0.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8.png"/><Relationship Id="rId4" Type="http://schemas.openxmlformats.org/officeDocument/2006/relationships/image" Target="../media/image235.pn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1.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8.png"/><Relationship Id="rId4" Type="http://schemas.openxmlformats.org/officeDocument/2006/relationships/image" Target="../media/image236.png"/></Relationships>
</file>

<file path=ppt/slides/_rels/slide16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2.xml"/><Relationship Id="rId1" Type="http://schemas.openxmlformats.org/officeDocument/2006/relationships/slideLayout" Target="../slideLayouts/slideLayout29.xml"/><Relationship Id="rId5" Type="http://schemas.openxmlformats.org/officeDocument/2006/relationships/slide" Target="slide156.xml"/><Relationship Id="rId4" Type="http://schemas.openxmlformats.org/officeDocument/2006/relationships/image" Target="../media/image237.png"/></Relationships>
</file>

<file path=ppt/slides/_rels/slide16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3.xml"/><Relationship Id="rId1" Type="http://schemas.openxmlformats.org/officeDocument/2006/relationships/slideLayout" Target="../slideLayouts/slideLayout29.xml"/><Relationship Id="rId5" Type="http://schemas.openxmlformats.org/officeDocument/2006/relationships/slide" Target="slide156.xml"/><Relationship Id="rId4" Type="http://schemas.openxmlformats.org/officeDocument/2006/relationships/image" Target="../media/image238.png"/></Relationships>
</file>

<file path=ppt/slides/_rels/slide167.xml.rels><?xml version="1.0" encoding="UTF-8" standalone="yes"?>
<Relationships xmlns="http://schemas.openxmlformats.org/package/2006/relationships"><Relationship Id="rId8" Type="http://schemas.openxmlformats.org/officeDocument/2006/relationships/slide" Target="slide173.xml"/><Relationship Id="rId13" Type="http://schemas.openxmlformats.org/officeDocument/2006/relationships/slide" Target="slide3.xml"/><Relationship Id="rId3" Type="http://schemas.openxmlformats.org/officeDocument/2006/relationships/slide" Target="slide168.xml"/><Relationship Id="rId7" Type="http://schemas.openxmlformats.org/officeDocument/2006/relationships/slide" Target="slide172.xml"/><Relationship Id="rId12" Type="http://schemas.openxmlformats.org/officeDocument/2006/relationships/image" Target="../media/image239.png"/><Relationship Id="rId2" Type="http://schemas.openxmlformats.org/officeDocument/2006/relationships/notesSlide" Target="../notesSlides/notesSlide164.xml"/><Relationship Id="rId1" Type="http://schemas.openxmlformats.org/officeDocument/2006/relationships/slideLayout" Target="../slideLayouts/slideLayout57.xml"/><Relationship Id="rId6" Type="http://schemas.openxmlformats.org/officeDocument/2006/relationships/slide" Target="slide171.xml"/><Relationship Id="rId11" Type="http://schemas.openxmlformats.org/officeDocument/2006/relationships/slide" Target="slide176.xml"/><Relationship Id="rId5" Type="http://schemas.openxmlformats.org/officeDocument/2006/relationships/slide" Target="slide170.xml"/><Relationship Id="rId10" Type="http://schemas.openxmlformats.org/officeDocument/2006/relationships/slide" Target="slide175.xml"/><Relationship Id="rId4" Type="http://schemas.openxmlformats.org/officeDocument/2006/relationships/slide" Target="slide169.xml"/><Relationship Id="rId9" Type="http://schemas.openxmlformats.org/officeDocument/2006/relationships/slide" Target="slide17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5.xml"/><Relationship Id="rId1" Type="http://schemas.openxmlformats.org/officeDocument/2006/relationships/slideLayout" Target="../slideLayouts/slideLayout29.xml"/><Relationship Id="rId5" Type="http://schemas.openxmlformats.org/officeDocument/2006/relationships/slide" Target="slide167.xml"/><Relationship Id="rId4" Type="http://schemas.openxmlformats.org/officeDocument/2006/relationships/image" Target="../media/image240.png"/></Relationships>
</file>

<file path=ppt/slides/_rels/slide16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28.png"/><Relationship Id="rId7" Type="http://schemas.openxmlformats.org/officeDocument/2006/relationships/image" Target="../media/image243.png"/><Relationship Id="rId2" Type="http://schemas.openxmlformats.org/officeDocument/2006/relationships/notesSlide" Target="../notesSlides/notesSlide166.xml"/><Relationship Id="rId1" Type="http://schemas.openxmlformats.org/officeDocument/2006/relationships/slideLayout" Target="../slideLayouts/slideLayout29.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8.png"/><Relationship Id="rId9" Type="http://schemas.openxmlformats.org/officeDocument/2006/relationships/slide" Target="slide167.xml"/></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slide" Target="slide167.xml"/><Relationship Id="rId2" Type="http://schemas.openxmlformats.org/officeDocument/2006/relationships/notesSlide" Target="../notesSlides/notesSlide167.xml"/><Relationship Id="rId1" Type="http://schemas.openxmlformats.org/officeDocument/2006/relationships/slideLayout" Target="../slideLayouts/slideLayout29.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7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8.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248.jpeg"/><Relationship Id="rId4" Type="http://schemas.openxmlformats.org/officeDocument/2006/relationships/image" Target="../media/image247.png"/></Relationships>
</file>

<file path=ppt/slides/_rels/slide17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9.xml"/><Relationship Id="rId1" Type="http://schemas.openxmlformats.org/officeDocument/2006/relationships/slideLayout" Target="../slideLayouts/slideLayout29.xml"/><Relationship Id="rId5" Type="http://schemas.openxmlformats.org/officeDocument/2006/relationships/slide" Target="slide167.xml"/><Relationship Id="rId4" Type="http://schemas.openxmlformats.org/officeDocument/2006/relationships/image" Target="../media/image249.png"/></Relationships>
</file>

<file path=ppt/slides/_rels/slide17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0.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250.png"/><Relationship Id="rId4" Type="http://schemas.openxmlformats.org/officeDocument/2006/relationships/image" Target="../media/image248.jpeg"/></Relationships>
</file>

<file path=ppt/slides/_rels/slide174.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slide" Target="slide167.xml"/><Relationship Id="rId2" Type="http://schemas.openxmlformats.org/officeDocument/2006/relationships/notesSlide" Target="../notesSlides/notesSlide171.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249.png"/><Relationship Id="rId4" Type="http://schemas.openxmlformats.org/officeDocument/2006/relationships/image" Target="../media/image248.jpeg"/></Relationships>
</file>

<file path=ppt/slides/_rels/slide17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2.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252.png"/><Relationship Id="rId4" Type="http://schemas.openxmlformats.org/officeDocument/2006/relationships/image" Target="../media/image251.png"/></Relationships>
</file>

<file path=ppt/slides/_rels/slide17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3.xml"/><Relationship Id="rId1" Type="http://schemas.openxmlformats.org/officeDocument/2006/relationships/slideLayout" Target="../slideLayouts/slideLayout29.xml"/><Relationship Id="rId4" Type="http://schemas.openxmlformats.org/officeDocument/2006/relationships/slide" Target="slide167.xml"/></Relationships>
</file>

<file path=ppt/slides/_rels/slide177.xml.rels><?xml version="1.0" encoding="UTF-8" standalone="yes"?>
<Relationships xmlns="http://schemas.openxmlformats.org/package/2006/relationships"><Relationship Id="rId8" Type="http://schemas.openxmlformats.org/officeDocument/2006/relationships/slide" Target="slide183.xml"/><Relationship Id="rId3" Type="http://schemas.openxmlformats.org/officeDocument/2006/relationships/slide" Target="slide178.xml"/><Relationship Id="rId7" Type="http://schemas.openxmlformats.org/officeDocument/2006/relationships/slide" Target="slide182.xml"/><Relationship Id="rId12" Type="http://schemas.openxmlformats.org/officeDocument/2006/relationships/slide" Target="slide3.xml"/><Relationship Id="rId2" Type="http://schemas.openxmlformats.org/officeDocument/2006/relationships/notesSlide" Target="../notesSlides/notesSlide174.xml"/><Relationship Id="rId1" Type="http://schemas.openxmlformats.org/officeDocument/2006/relationships/slideLayout" Target="../slideLayouts/slideLayout57.xml"/><Relationship Id="rId6" Type="http://schemas.openxmlformats.org/officeDocument/2006/relationships/slide" Target="slide181.xml"/><Relationship Id="rId11" Type="http://schemas.openxmlformats.org/officeDocument/2006/relationships/slide" Target="slide186.xml"/><Relationship Id="rId5" Type="http://schemas.openxmlformats.org/officeDocument/2006/relationships/slide" Target="slide180.xml"/><Relationship Id="rId10" Type="http://schemas.openxmlformats.org/officeDocument/2006/relationships/slide" Target="slide185.xml"/><Relationship Id="rId4" Type="http://schemas.openxmlformats.org/officeDocument/2006/relationships/slide" Target="slide179.xml"/><Relationship Id="rId9" Type="http://schemas.openxmlformats.org/officeDocument/2006/relationships/slide" Target="slide184.xml"/></Relationships>
</file>

<file path=ppt/slides/_rels/slide17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5.xml"/><Relationship Id="rId1" Type="http://schemas.openxmlformats.org/officeDocument/2006/relationships/slideLayout" Target="../slideLayouts/slideLayout29.xml"/><Relationship Id="rId5" Type="http://schemas.openxmlformats.org/officeDocument/2006/relationships/slide" Target="slide177.xml"/><Relationship Id="rId4" Type="http://schemas.openxmlformats.org/officeDocument/2006/relationships/image" Target="../media/image8.png"/></Relationships>
</file>

<file path=ppt/slides/_rels/slide17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6.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253.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6.xml"/><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18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7.xml"/><Relationship Id="rId1" Type="http://schemas.openxmlformats.org/officeDocument/2006/relationships/slideLayout" Target="../slideLayouts/slideLayout29.xml"/><Relationship Id="rId5" Type="http://schemas.openxmlformats.org/officeDocument/2006/relationships/slide" Target="slide177.xml"/><Relationship Id="rId4" Type="http://schemas.openxmlformats.org/officeDocument/2006/relationships/image" Target="../media/image254.png"/></Relationships>
</file>

<file path=ppt/slides/_rels/slide18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8.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256.png"/><Relationship Id="rId4" Type="http://schemas.openxmlformats.org/officeDocument/2006/relationships/image" Target="../media/image255.png"/></Relationships>
</file>

<file path=ppt/slides/_rels/slide18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9.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258.png"/><Relationship Id="rId4" Type="http://schemas.openxmlformats.org/officeDocument/2006/relationships/image" Target="../media/image257.png"/></Relationships>
</file>

<file path=ppt/slides/_rels/slide183.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image" Target="../media/image228.png"/><Relationship Id="rId7" Type="http://schemas.openxmlformats.org/officeDocument/2006/relationships/image" Target="../media/image261.png"/><Relationship Id="rId2" Type="http://schemas.openxmlformats.org/officeDocument/2006/relationships/notesSlide" Target="../notesSlides/notesSlide180.xml"/><Relationship Id="rId1" Type="http://schemas.openxmlformats.org/officeDocument/2006/relationships/slideLayout" Target="../slideLayouts/slideLayout29.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8.png"/></Relationships>
</file>

<file path=ppt/slides/_rels/slide1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81.xml"/><Relationship Id="rId1" Type="http://schemas.openxmlformats.org/officeDocument/2006/relationships/slideLayout" Target="../slideLayouts/slideLayout29.xml"/><Relationship Id="rId5" Type="http://schemas.openxmlformats.org/officeDocument/2006/relationships/slide" Target="slide177.xml"/><Relationship Id="rId4" Type="http://schemas.openxmlformats.org/officeDocument/2006/relationships/image" Target="../media/image8.png"/></Relationships>
</file>

<file path=ppt/slides/_rels/slide185.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image" Target="../media/image228.png"/><Relationship Id="rId7" Type="http://schemas.openxmlformats.org/officeDocument/2006/relationships/image" Target="../media/image265.png"/><Relationship Id="rId2" Type="http://schemas.openxmlformats.org/officeDocument/2006/relationships/notesSlide" Target="../notesSlides/notesSlide182.xml"/><Relationship Id="rId1" Type="http://schemas.openxmlformats.org/officeDocument/2006/relationships/slideLayout" Target="../slideLayouts/slideLayout29.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8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83.xml"/><Relationship Id="rId1" Type="http://schemas.openxmlformats.org/officeDocument/2006/relationships/slideLayout" Target="../slideLayouts/slideLayout29.xml"/><Relationship Id="rId4" Type="http://schemas.openxmlformats.org/officeDocument/2006/relationships/slide" Target="slide177.xml"/></Relationships>
</file>

<file path=ppt/slides/_rels/slide187.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xml"/><Relationship Id="rId3" Type="http://schemas.openxmlformats.org/officeDocument/2006/relationships/slide" Target="slide188.xml"/><Relationship Id="rId7" Type="http://schemas.openxmlformats.org/officeDocument/2006/relationships/slide" Target="slide194.xml"/><Relationship Id="rId12" Type="http://schemas.openxmlformats.org/officeDocument/2006/relationships/image" Target="../media/image266.png"/><Relationship Id="rId2" Type="http://schemas.openxmlformats.org/officeDocument/2006/relationships/notesSlide" Target="../notesSlides/notesSlide184.xml"/><Relationship Id="rId1" Type="http://schemas.openxmlformats.org/officeDocument/2006/relationships/slideLayout" Target="../slideLayouts/slideLayout57.xml"/><Relationship Id="rId6" Type="http://schemas.openxmlformats.org/officeDocument/2006/relationships/slide" Target="slide191.xml"/><Relationship Id="rId11" Type="http://schemas.openxmlformats.org/officeDocument/2006/relationships/slide" Target="slide203.xml"/><Relationship Id="rId5" Type="http://schemas.openxmlformats.org/officeDocument/2006/relationships/slide" Target="slide189.xml"/><Relationship Id="rId10" Type="http://schemas.openxmlformats.org/officeDocument/2006/relationships/slide" Target="slide202.xml"/><Relationship Id="rId4" Type="http://schemas.openxmlformats.org/officeDocument/2006/relationships/slide" Target="slide199.xml"/><Relationship Id="rId9" Type="http://schemas.openxmlformats.org/officeDocument/2006/relationships/slide" Target="slide201.xml"/></Relationships>
</file>

<file path=ppt/slides/_rels/slide188.xml.rels><?xml version="1.0" encoding="UTF-8" standalone="yes"?>
<Relationships xmlns="http://schemas.openxmlformats.org/package/2006/relationships"><Relationship Id="rId8" Type="http://schemas.openxmlformats.org/officeDocument/2006/relationships/slide" Target="slide187.xml"/><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notesSlide" Target="../notesSlides/notesSlide185.xml"/><Relationship Id="rId1" Type="http://schemas.openxmlformats.org/officeDocument/2006/relationships/slideLayout" Target="../slideLayouts/slideLayout29.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18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86.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27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87.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8.png"/><Relationship Id="rId4" Type="http://schemas.openxmlformats.org/officeDocument/2006/relationships/image" Target="../media/image272.png"/></Relationships>
</file>

<file path=ppt/slides/_rels/slide19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67.png"/><Relationship Id="rId7" Type="http://schemas.openxmlformats.org/officeDocument/2006/relationships/diagramColors" Target="../diagrams/colors9.xml"/><Relationship Id="rId2" Type="http://schemas.openxmlformats.org/officeDocument/2006/relationships/notesSlide" Target="../notesSlides/notesSlide188.xml"/><Relationship Id="rId1" Type="http://schemas.openxmlformats.org/officeDocument/2006/relationships/slideLayout" Target="../slideLayouts/slideLayout29.xml"/><Relationship Id="rId6" Type="http://schemas.openxmlformats.org/officeDocument/2006/relationships/diagramQuickStyle" Target="../diagrams/quickStyle9.xml"/><Relationship Id="rId11" Type="http://schemas.openxmlformats.org/officeDocument/2006/relationships/slide" Target="slide187.xml"/><Relationship Id="rId5" Type="http://schemas.openxmlformats.org/officeDocument/2006/relationships/diagramLayout" Target="../diagrams/layout9.xml"/><Relationship Id="rId10" Type="http://schemas.openxmlformats.org/officeDocument/2006/relationships/image" Target="../media/image8.png"/><Relationship Id="rId4" Type="http://schemas.openxmlformats.org/officeDocument/2006/relationships/diagramData" Target="../diagrams/data9.xml"/><Relationship Id="rId9" Type="http://schemas.openxmlformats.org/officeDocument/2006/relationships/image" Target="../media/image273.png"/></Relationships>
</file>

<file path=ppt/slides/_rels/slide19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67.png"/><Relationship Id="rId7" Type="http://schemas.openxmlformats.org/officeDocument/2006/relationships/diagramColors" Target="../diagrams/colors10.xml"/><Relationship Id="rId2" Type="http://schemas.openxmlformats.org/officeDocument/2006/relationships/notesSlide" Target="../notesSlides/notesSlide189.xml"/><Relationship Id="rId1" Type="http://schemas.openxmlformats.org/officeDocument/2006/relationships/slideLayout" Target="../slideLayouts/slideLayout29.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slide" Target="slide187.xml"/><Relationship Id="rId4" Type="http://schemas.openxmlformats.org/officeDocument/2006/relationships/diagramData" Target="../diagrams/data10.xml"/><Relationship Id="rId9" Type="http://schemas.openxmlformats.org/officeDocument/2006/relationships/image" Target="../media/image8.png"/></Relationships>
</file>

<file path=ppt/slides/_rels/slide19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67.png"/><Relationship Id="rId7" Type="http://schemas.openxmlformats.org/officeDocument/2006/relationships/diagramQuickStyle" Target="../diagrams/quickStyle11.xml"/><Relationship Id="rId2" Type="http://schemas.openxmlformats.org/officeDocument/2006/relationships/notesSlide" Target="../notesSlides/notesSlide190.xml"/><Relationship Id="rId1" Type="http://schemas.openxmlformats.org/officeDocument/2006/relationships/slideLayout" Target="../slideLayouts/slideLayout29.xml"/><Relationship Id="rId6" Type="http://schemas.openxmlformats.org/officeDocument/2006/relationships/diagramLayout" Target="../diagrams/layout11.xml"/><Relationship Id="rId11" Type="http://schemas.openxmlformats.org/officeDocument/2006/relationships/slide" Target="slide187.xml"/><Relationship Id="rId5" Type="http://schemas.openxmlformats.org/officeDocument/2006/relationships/diagramData" Target="../diagrams/data11.xml"/><Relationship Id="rId10" Type="http://schemas.openxmlformats.org/officeDocument/2006/relationships/image" Target="../media/image8.png"/><Relationship Id="rId4" Type="http://schemas.openxmlformats.org/officeDocument/2006/relationships/image" Target="../media/image274.png"/><Relationship Id="rId9" Type="http://schemas.microsoft.com/office/2007/relationships/diagramDrawing" Target="../diagrams/drawing11.xml"/></Relationships>
</file>

<file path=ppt/slides/_rels/slide19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67.png"/><Relationship Id="rId7" Type="http://schemas.openxmlformats.org/officeDocument/2006/relationships/diagramQuickStyle" Target="../diagrams/quickStyle12.xml"/><Relationship Id="rId2" Type="http://schemas.openxmlformats.org/officeDocument/2006/relationships/notesSlide" Target="../notesSlides/notesSlide191.xml"/><Relationship Id="rId1" Type="http://schemas.openxmlformats.org/officeDocument/2006/relationships/slideLayout" Target="../slideLayouts/slideLayout29.xml"/><Relationship Id="rId6" Type="http://schemas.openxmlformats.org/officeDocument/2006/relationships/diagramLayout" Target="../diagrams/layout12.xml"/><Relationship Id="rId11" Type="http://schemas.openxmlformats.org/officeDocument/2006/relationships/slide" Target="slide187.xml"/><Relationship Id="rId5" Type="http://schemas.openxmlformats.org/officeDocument/2006/relationships/diagramData" Target="../diagrams/data12.xml"/><Relationship Id="rId10" Type="http://schemas.openxmlformats.org/officeDocument/2006/relationships/image" Target="../media/image8.png"/><Relationship Id="rId4" Type="http://schemas.openxmlformats.org/officeDocument/2006/relationships/image" Target="../media/image274.png"/><Relationship Id="rId9" Type="http://schemas.microsoft.com/office/2007/relationships/diagramDrawing" Target="../diagrams/drawing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187.xml"/><Relationship Id="rId2" Type="http://schemas.openxmlformats.org/officeDocument/2006/relationships/notesSlide" Target="../notesSlides/notesSlide192.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276.png"/><Relationship Id="rId4" Type="http://schemas.openxmlformats.org/officeDocument/2006/relationships/image" Target="../media/image275.png"/></Relationships>
</file>

<file path=ppt/slides/_rels/slide1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7.png"/><Relationship Id="rId7" Type="http://schemas.openxmlformats.org/officeDocument/2006/relationships/image" Target="../media/image280.png"/><Relationship Id="rId2" Type="http://schemas.openxmlformats.org/officeDocument/2006/relationships/notesSlide" Target="../notesSlides/notesSlide193.xml"/><Relationship Id="rId1" Type="http://schemas.openxmlformats.org/officeDocument/2006/relationships/slideLayout" Target="../slideLayouts/slideLayout29.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 Id="rId9" Type="http://schemas.openxmlformats.org/officeDocument/2006/relationships/slide" Target="slide187.xml"/></Relationships>
</file>

<file path=ppt/slides/_rels/slide197.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187.xml"/><Relationship Id="rId2" Type="http://schemas.openxmlformats.org/officeDocument/2006/relationships/notesSlide" Target="../notesSlides/notesSlide194.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282.png"/><Relationship Id="rId4" Type="http://schemas.openxmlformats.org/officeDocument/2006/relationships/image" Target="../media/image281.png"/></Relationships>
</file>

<file path=ppt/slides/_rels/slide19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67.png"/><Relationship Id="rId7" Type="http://schemas.openxmlformats.org/officeDocument/2006/relationships/diagramColors" Target="../diagrams/colors13.xml"/><Relationship Id="rId2" Type="http://schemas.openxmlformats.org/officeDocument/2006/relationships/notesSlide" Target="../notesSlides/notesSlide195.xml"/><Relationship Id="rId1" Type="http://schemas.openxmlformats.org/officeDocument/2006/relationships/slideLayout" Target="../slideLayouts/slideLayout29.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slide" Target="slide187.xml"/><Relationship Id="rId4" Type="http://schemas.openxmlformats.org/officeDocument/2006/relationships/diagramData" Target="../diagrams/data13.xml"/><Relationship Id="rId9" Type="http://schemas.openxmlformats.org/officeDocument/2006/relationships/image" Target="../media/image8.png"/></Relationships>
</file>

<file path=ppt/slides/_rels/slide199.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187.xml"/><Relationship Id="rId2" Type="http://schemas.openxmlformats.org/officeDocument/2006/relationships/notesSlide" Target="../notesSlides/notesSlide196.xml"/><Relationship Id="rId1" Type="http://schemas.openxmlformats.org/officeDocument/2006/relationships/slideLayout" Target="../slideLayouts/slideLayout29.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6.png"/><Relationship Id="rId4" Type="http://schemas.openxmlformats.org/officeDocument/2006/relationships/image" Target="../media/image31.png"/></Relationships>
</file>

<file path=ppt/slides/_rels/slide200.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187.xml"/><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287.png"/><Relationship Id="rId5" Type="http://schemas.openxmlformats.org/officeDocument/2006/relationships/image" Target="../media/image286.jpeg"/><Relationship Id="rId4" Type="http://schemas.openxmlformats.org/officeDocument/2006/relationships/image" Target="../media/image285.png"/></Relationships>
</file>

<file path=ppt/slides/_rels/slide201.xml.rels><?xml version="1.0" encoding="UTF-8" standalone="yes"?>
<Relationships xmlns="http://schemas.openxmlformats.org/package/2006/relationships"><Relationship Id="rId8" Type="http://schemas.openxmlformats.org/officeDocument/2006/relationships/image" Target="../media/image292.svg"/><Relationship Id="rId3" Type="http://schemas.openxmlformats.org/officeDocument/2006/relationships/image" Target="../media/image267.png"/><Relationship Id="rId7" Type="http://schemas.openxmlformats.org/officeDocument/2006/relationships/image" Target="../media/image291.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290.svg"/><Relationship Id="rId11" Type="http://schemas.openxmlformats.org/officeDocument/2006/relationships/slide" Target="slide187.xml"/><Relationship Id="rId5" Type="http://schemas.openxmlformats.org/officeDocument/2006/relationships/image" Target="../media/image289.png"/><Relationship Id="rId10" Type="http://schemas.openxmlformats.org/officeDocument/2006/relationships/image" Target="../media/image294.svg"/><Relationship Id="rId4" Type="http://schemas.openxmlformats.org/officeDocument/2006/relationships/image" Target="../media/image288.png"/><Relationship Id="rId9" Type="http://schemas.openxmlformats.org/officeDocument/2006/relationships/image" Target="../media/image293.png"/></Relationships>
</file>

<file path=ppt/slides/_rels/slide20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99.xml"/><Relationship Id="rId1" Type="http://schemas.openxmlformats.org/officeDocument/2006/relationships/slideLayout" Target="../slideLayouts/slideLayout29.xml"/><Relationship Id="rId5" Type="http://schemas.openxmlformats.org/officeDocument/2006/relationships/slide" Target="slide187.xml"/><Relationship Id="rId4" Type="http://schemas.openxmlformats.org/officeDocument/2006/relationships/image" Target="../media/image295.png"/></Relationships>
</file>

<file path=ppt/slides/_rels/slide20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8.png"/><Relationship Id="rId4" Type="http://schemas.openxmlformats.org/officeDocument/2006/relationships/image" Target="../media/image296.png"/></Relationships>
</file>

<file path=ppt/slides/_rels/slide204.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slide" Target="slide205.xml"/><Relationship Id="rId7" Type="http://schemas.openxmlformats.org/officeDocument/2006/relationships/slide" Target="slide209.xml"/><Relationship Id="rId12" Type="http://schemas.openxmlformats.org/officeDocument/2006/relationships/slide" Target="slide3.xml"/><Relationship Id="rId2" Type="http://schemas.openxmlformats.org/officeDocument/2006/relationships/notesSlide" Target="../notesSlides/notesSlide201.xml"/><Relationship Id="rId1" Type="http://schemas.openxmlformats.org/officeDocument/2006/relationships/slideLayout" Target="../slideLayouts/slideLayout57.xml"/><Relationship Id="rId6" Type="http://schemas.openxmlformats.org/officeDocument/2006/relationships/slide" Target="slide208.xml"/><Relationship Id="rId11" Type="http://schemas.openxmlformats.org/officeDocument/2006/relationships/image" Target="../media/image297.png"/><Relationship Id="rId5" Type="http://schemas.openxmlformats.org/officeDocument/2006/relationships/slide" Target="slide207.xml"/><Relationship Id="rId10" Type="http://schemas.openxmlformats.org/officeDocument/2006/relationships/slide" Target="slide214.xml"/><Relationship Id="rId4" Type="http://schemas.openxmlformats.org/officeDocument/2006/relationships/slide" Target="slide206.xml"/><Relationship Id="rId9" Type="http://schemas.openxmlformats.org/officeDocument/2006/relationships/slide" Target="slide213.xml"/></Relationships>
</file>

<file path=ppt/slides/_rels/slide205.xml.rels><?xml version="1.0" encoding="UTF-8" standalone="yes"?>
<Relationships xmlns="http://schemas.openxmlformats.org/package/2006/relationships"><Relationship Id="rId8" Type="http://schemas.openxmlformats.org/officeDocument/2006/relationships/slide" Target="slide204.xml"/><Relationship Id="rId3" Type="http://schemas.openxmlformats.org/officeDocument/2006/relationships/image" Target="../media/image267.png"/><Relationship Id="rId7" Type="http://schemas.openxmlformats.org/officeDocument/2006/relationships/image" Target="../media/image299.png"/><Relationship Id="rId2" Type="http://schemas.openxmlformats.org/officeDocument/2006/relationships/notesSlide" Target="../notesSlides/notesSlide202.xml"/><Relationship Id="rId1" Type="http://schemas.openxmlformats.org/officeDocument/2006/relationships/slideLayout" Target="../slideLayouts/slideLayout29.xml"/><Relationship Id="rId6" Type="http://schemas.openxmlformats.org/officeDocument/2006/relationships/image" Target="../media/image298.png"/><Relationship Id="rId5" Type="http://schemas.openxmlformats.org/officeDocument/2006/relationships/image" Target="../media/image8.png"/><Relationship Id="rId4" Type="http://schemas.openxmlformats.org/officeDocument/2006/relationships/image" Target="../media/image297.png"/></Relationships>
</file>

<file path=ppt/slides/_rels/slide20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3.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0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4.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00.png"/></Relationships>
</file>

<file path=ppt/slides/_rels/slide20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5.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01.jpeg"/></Relationships>
</file>

<file path=ppt/slides/_rels/slide20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6.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0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6.xml"/><Relationship Id="rId4" Type="http://schemas.openxmlformats.org/officeDocument/2006/relationships/image" Target="../media/image33.svg"/></Relationships>
</file>

<file path=ppt/slides/_rels/slide21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7.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1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8.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1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9.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03.jpeg"/></Relationships>
</file>

<file path=ppt/slides/_rels/slide213.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204.xml"/><Relationship Id="rId2" Type="http://schemas.openxmlformats.org/officeDocument/2006/relationships/notesSlide" Target="../notesSlides/notesSlide210.xml"/><Relationship Id="rId1" Type="http://schemas.openxmlformats.org/officeDocument/2006/relationships/slideLayout" Target="../slideLayouts/slideLayout29.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214.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204.xml"/><Relationship Id="rId2" Type="http://schemas.openxmlformats.org/officeDocument/2006/relationships/notesSlide" Target="../notesSlides/notesSlide211.xml"/><Relationship Id="rId1" Type="http://schemas.openxmlformats.org/officeDocument/2006/relationships/slideLayout" Target="../slideLayouts/slideLayout29.xml"/><Relationship Id="rId6" Type="http://schemas.openxmlformats.org/officeDocument/2006/relationships/image" Target="../media/image309.jpeg"/><Relationship Id="rId5" Type="http://schemas.openxmlformats.org/officeDocument/2006/relationships/image" Target="../media/image308.png"/><Relationship Id="rId4" Type="http://schemas.openxmlformats.org/officeDocument/2006/relationships/image" Target="../media/image307.png"/></Relationships>
</file>

<file path=ppt/slides/_rels/slide215.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slide" Target="slide216.xml"/><Relationship Id="rId7" Type="http://schemas.openxmlformats.org/officeDocument/2006/relationships/slide" Target="slide221.xml"/><Relationship Id="rId12" Type="http://schemas.openxmlformats.org/officeDocument/2006/relationships/slide" Target="slide3.xml"/><Relationship Id="rId2" Type="http://schemas.openxmlformats.org/officeDocument/2006/relationships/notesSlide" Target="../notesSlides/notesSlide212.xml"/><Relationship Id="rId1" Type="http://schemas.openxmlformats.org/officeDocument/2006/relationships/slideLayout" Target="../slideLayouts/slideLayout57.xml"/><Relationship Id="rId6" Type="http://schemas.openxmlformats.org/officeDocument/2006/relationships/slide" Target="slide219.xml"/><Relationship Id="rId11" Type="http://schemas.openxmlformats.org/officeDocument/2006/relationships/image" Target="../media/image310.png"/><Relationship Id="rId5" Type="http://schemas.openxmlformats.org/officeDocument/2006/relationships/slide" Target="slide218.xml"/><Relationship Id="rId10" Type="http://schemas.openxmlformats.org/officeDocument/2006/relationships/slide" Target="slide224.xml"/><Relationship Id="rId4" Type="http://schemas.openxmlformats.org/officeDocument/2006/relationships/slide" Target="slide217.xml"/><Relationship Id="rId9" Type="http://schemas.openxmlformats.org/officeDocument/2006/relationships/slide" Target="slide223.xml"/></Relationships>
</file>

<file path=ppt/slides/_rels/slide21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3.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8.png"/><Relationship Id="rId4" Type="http://schemas.openxmlformats.org/officeDocument/2006/relationships/image" Target="../media/image310.png"/></Relationships>
</file>

<file path=ppt/slides/_rels/slide21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4.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313.png"/><Relationship Id="rId4" Type="http://schemas.openxmlformats.org/officeDocument/2006/relationships/image" Target="../media/image312.png"/></Relationships>
</file>

<file path=ppt/slides/_rels/slide21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311.png"/><Relationship Id="rId7" Type="http://schemas.openxmlformats.org/officeDocument/2006/relationships/image" Target="../media/image292.svg"/><Relationship Id="rId2" Type="http://schemas.openxmlformats.org/officeDocument/2006/relationships/notesSlide" Target="../notesSlides/notesSlide215.xml"/><Relationship Id="rId1" Type="http://schemas.openxmlformats.org/officeDocument/2006/relationships/slideLayout" Target="../slideLayouts/slideLayout29.xml"/><Relationship Id="rId6" Type="http://schemas.openxmlformats.org/officeDocument/2006/relationships/image" Target="../media/image291.png"/><Relationship Id="rId5" Type="http://schemas.openxmlformats.org/officeDocument/2006/relationships/image" Target="../media/image290.svg"/><Relationship Id="rId10" Type="http://schemas.openxmlformats.org/officeDocument/2006/relationships/slide" Target="slide215.xml"/><Relationship Id="rId4" Type="http://schemas.openxmlformats.org/officeDocument/2006/relationships/image" Target="../media/image289.png"/><Relationship Id="rId9" Type="http://schemas.openxmlformats.org/officeDocument/2006/relationships/image" Target="../media/image294.svg"/></Relationships>
</file>

<file path=ppt/slides/_rels/slide21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11.png"/><Relationship Id="rId7" Type="http://schemas.openxmlformats.org/officeDocument/2006/relationships/diagramColors" Target="../diagrams/colors14.xml"/><Relationship Id="rId2" Type="http://schemas.openxmlformats.org/officeDocument/2006/relationships/notesSlide" Target="../notesSlides/notesSlide216.xml"/><Relationship Id="rId1" Type="http://schemas.openxmlformats.org/officeDocument/2006/relationships/slideLayout" Target="../slideLayouts/slideLayout29.xml"/><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slide" Target="slide215.xml"/><Relationship Id="rId4" Type="http://schemas.openxmlformats.org/officeDocument/2006/relationships/diagramData" Target="../diagrams/data14.xml"/><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4.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6.png"/></Relationships>
</file>

<file path=ppt/slides/_rels/slide2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11.png"/><Relationship Id="rId7" Type="http://schemas.openxmlformats.org/officeDocument/2006/relationships/diagramColors" Target="../diagrams/colors15.xml"/><Relationship Id="rId2" Type="http://schemas.openxmlformats.org/officeDocument/2006/relationships/notesSlide" Target="../notesSlides/notesSlide217.xml"/><Relationship Id="rId1" Type="http://schemas.openxmlformats.org/officeDocument/2006/relationships/slideLayout" Target="../slideLayouts/slideLayout29.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slide" Target="slide215.xml"/><Relationship Id="rId4" Type="http://schemas.openxmlformats.org/officeDocument/2006/relationships/diagramData" Target="../diagrams/data15.xml"/><Relationship Id="rId9" Type="http://schemas.openxmlformats.org/officeDocument/2006/relationships/image" Target="../media/image8.png"/></Relationships>
</file>

<file path=ppt/slides/_rels/slide22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8.xml"/><Relationship Id="rId1" Type="http://schemas.openxmlformats.org/officeDocument/2006/relationships/slideLayout" Target="../slideLayouts/slideLayout29.xml"/><Relationship Id="rId4" Type="http://schemas.openxmlformats.org/officeDocument/2006/relationships/slide" Target="slide215.xml"/></Relationships>
</file>

<file path=ppt/slides/_rels/slide22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11.png"/><Relationship Id="rId7" Type="http://schemas.openxmlformats.org/officeDocument/2006/relationships/diagramColors" Target="../diagrams/colors16.xml"/><Relationship Id="rId12" Type="http://schemas.openxmlformats.org/officeDocument/2006/relationships/slide" Target="slide215.xml"/><Relationship Id="rId2" Type="http://schemas.openxmlformats.org/officeDocument/2006/relationships/notesSlide" Target="../notesSlides/notesSlide219.xml"/><Relationship Id="rId1" Type="http://schemas.openxmlformats.org/officeDocument/2006/relationships/slideLayout" Target="../slideLayouts/slideLayout29.xml"/><Relationship Id="rId6" Type="http://schemas.openxmlformats.org/officeDocument/2006/relationships/diagramQuickStyle" Target="../diagrams/quickStyle16.xml"/><Relationship Id="rId11" Type="http://schemas.openxmlformats.org/officeDocument/2006/relationships/image" Target="../media/image316.png"/><Relationship Id="rId5" Type="http://schemas.openxmlformats.org/officeDocument/2006/relationships/diagramLayout" Target="../diagrams/layout16.xml"/><Relationship Id="rId10" Type="http://schemas.openxmlformats.org/officeDocument/2006/relationships/image" Target="../media/image315.png"/><Relationship Id="rId4" Type="http://schemas.openxmlformats.org/officeDocument/2006/relationships/diagramData" Target="../diagrams/data16.xml"/><Relationship Id="rId9" Type="http://schemas.openxmlformats.org/officeDocument/2006/relationships/image" Target="../media/image314.png"/></Relationships>
</file>

<file path=ppt/slides/_rels/slide22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318.png"/><Relationship Id="rId4" Type="http://schemas.openxmlformats.org/officeDocument/2006/relationships/image" Target="../media/image317.png"/></Relationships>
</file>

<file path=ppt/slides/_rels/slide2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29.xml"/><Relationship Id="rId4" Type="http://schemas.openxmlformats.org/officeDocument/2006/relationships/slide" Target="slide215.xml"/></Relationships>
</file>

<file path=ppt/slides/_rels/slide225.xml.rels><?xml version="1.0" encoding="UTF-8" standalone="yes"?>
<Relationships xmlns="http://schemas.openxmlformats.org/package/2006/relationships"><Relationship Id="rId8" Type="http://schemas.openxmlformats.org/officeDocument/2006/relationships/slide" Target="slide232.xml"/><Relationship Id="rId13" Type="http://schemas.openxmlformats.org/officeDocument/2006/relationships/slide" Target="slide239.xml"/><Relationship Id="rId3" Type="http://schemas.openxmlformats.org/officeDocument/2006/relationships/slide" Target="slide226.xml"/><Relationship Id="rId7" Type="http://schemas.openxmlformats.org/officeDocument/2006/relationships/slide" Target="slide231.xml"/><Relationship Id="rId12" Type="http://schemas.openxmlformats.org/officeDocument/2006/relationships/slide" Target="slide238.xml"/><Relationship Id="rId2" Type="http://schemas.openxmlformats.org/officeDocument/2006/relationships/notesSlide" Target="../notesSlides/notesSlide222.xml"/><Relationship Id="rId1" Type="http://schemas.openxmlformats.org/officeDocument/2006/relationships/slideLayout" Target="../slideLayouts/slideLayout57.xml"/><Relationship Id="rId6" Type="http://schemas.openxmlformats.org/officeDocument/2006/relationships/slide" Target="slide229.xml"/><Relationship Id="rId11" Type="http://schemas.openxmlformats.org/officeDocument/2006/relationships/slide" Target="slide237.xml"/><Relationship Id="rId5" Type="http://schemas.openxmlformats.org/officeDocument/2006/relationships/slide" Target="slide228.xml"/><Relationship Id="rId15" Type="http://schemas.openxmlformats.org/officeDocument/2006/relationships/slide" Target="slide3.xml"/><Relationship Id="rId10" Type="http://schemas.openxmlformats.org/officeDocument/2006/relationships/slide" Target="slide235.xml"/><Relationship Id="rId4" Type="http://schemas.openxmlformats.org/officeDocument/2006/relationships/slide" Target="slide227.xml"/><Relationship Id="rId9" Type="http://schemas.openxmlformats.org/officeDocument/2006/relationships/slide" Target="slide233.xml"/><Relationship Id="rId14" Type="http://schemas.openxmlformats.org/officeDocument/2006/relationships/image" Target="../media/image319.png"/></Relationships>
</file>

<file path=ppt/slides/_rels/slide2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3.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21.gif"/></Relationships>
</file>

<file path=ppt/slides/_rels/slide227.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225.xml"/><Relationship Id="rId2" Type="http://schemas.openxmlformats.org/officeDocument/2006/relationships/notesSlide" Target="../notesSlides/notesSlide224.xml"/><Relationship Id="rId1" Type="http://schemas.openxmlformats.org/officeDocument/2006/relationships/slideLayout" Target="../slideLayouts/slideLayout29.xml"/><Relationship Id="rId6" Type="http://schemas.openxmlformats.org/officeDocument/2006/relationships/image" Target="../media/image323.png"/><Relationship Id="rId5" Type="http://schemas.openxmlformats.org/officeDocument/2006/relationships/image" Target="../media/image322.wmf"/><Relationship Id="rId4" Type="http://schemas.openxmlformats.org/officeDocument/2006/relationships/oleObject" Target="../embeddings/oleObject2.bin"/></Relationships>
</file>

<file path=ppt/slides/_rels/slide2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5.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24.png"/></Relationships>
</file>

<file path=ppt/slides/_rels/slide22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20.png"/><Relationship Id="rId7" Type="http://schemas.openxmlformats.org/officeDocument/2006/relationships/diagramColors" Target="../diagrams/colors17.xml"/><Relationship Id="rId2" Type="http://schemas.openxmlformats.org/officeDocument/2006/relationships/notesSlide" Target="../notesSlides/notesSlide226.xml"/><Relationship Id="rId1" Type="http://schemas.openxmlformats.org/officeDocument/2006/relationships/slideLayout" Target="../slideLayouts/slideLayout29.xml"/><Relationship Id="rId6" Type="http://schemas.openxmlformats.org/officeDocument/2006/relationships/diagramQuickStyle" Target="../diagrams/quickStyle17.xml"/><Relationship Id="rId5" Type="http://schemas.openxmlformats.org/officeDocument/2006/relationships/diagramLayout" Target="../diagrams/layout17.xml"/><Relationship Id="rId10" Type="http://schemas.openxmlformats.org/officeDocument/2006/relationships/slide" Target="slide225.xml"/><Relationship Id="rId4" Type="http://schemas.openxmlformats.org/officeDocument/2006/relationships/diagramData" Target="../diagrams/data17.xml"/><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slide" Target="slide16.xml"/></Relationships>
</file>

<file path=ppt/slides/_rels/slide230.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225.xml"/><Relationship Id="rId2" Type="http://schemas.openxmlformats.org/officeDocument/2006/relationships/notesSlide" Target="../notesSlides/notesSlide227.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326.png"/><Relationship Id="rId4" Type="http://schemas.openxmlformats.org/officeDocument/2006/relationships/image" Target="../media/image325.png"/></Relationships>
</file>

<file path=ppt/slides/_rels/slide231.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27.png"/><Relationship Id="rId7" Type="http://schemas.openxmlformats.org/officeDocument/2006/relationships/diagramQuickStyle" Target="../diagrams/quickStyle18.xml"/><Relationship Id="rId2" Type="http://schemas.openxmlformats.org/officeDocument/2006/relationships/notesSlide" Target="../notesSlides/notesSlide228.xml"/><Relationship Id="rId1" Type="http://schemas.openxmlformats.org/officeDocument/2006/relationships/slideLayout" Target="../slideLayouts/slideLayout29.xml"/><Relationship Id="rId6" Type="http://schemas.openxmlformats.org/officeDocument/2006/relationships/diagramLayout" Target="../diagrams/layout18.xml"/><Relationship Id="rId5" Type="http://schemas.openxmlformats.org/officeDocument/2006/relationships/diagramData" Target="../diagrams/data18.xml"/><Relationship Id="rId10" Type="http://schemas.openxmlformats.org/officeDocument/2006/relationships/slide" Target="slide225.xml"/><Relationship Id="rId4" Type="http://schemas.openxmlformats.org/officeDocument/2006/relationships/image" Target="../media/image319.png"/><Relationship Id="rId9" Type="http://schemas.microsoft.com/office/2007/relationships/diagramDrawing" Target="../diagrams/drawing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29.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28.png"/></Relationships>
</file>

<file path=ppt/slides/_rels/slide23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0.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8.png"/></Relationships>
</file>

<file path=ppt/slides/_rels/slide23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1.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2.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3.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7.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4.xml"/><Relationship Id="rId1" Type="http://schemas.openxmlformats.org/officeDocument/2006/relationships/slideLayout" Target="../slideLayouts/slideLayout29.xml"/><Relationship Id="rId6" Type="http://schemas.openxmlformats.org/officeDocument/2006/relationships/slide" Target="slide225.xml"/><Relationship Id="rId5" Type="http://schemas.openxmlformats.org/officeDocument/2006/relationships/image" Target="../media/image330.png"/><Relationship Id="rId4" Type="http://schemas.openxmlformats.org/officeDocument/2006/relationships/image" Target="../media/image329.jpeg"/></Relationships>
</file>

<file path=ppt/slides/_rels/slide23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5.xml"/><Relationship Id="rId1" Type="http://schemas.openxmlformats.org/officeDocument/2006/relationships/slideLayout" Target="../slideLayouts/slideLayout29.xml"/><Relationship Id="rId6" Type="http://schemas.openxmlformats.org/officeDocument/2006/relationships/slide" Target="slide225.xml"/><Relationship Id="rId5" Type="http://schemas.openxmlformats.org/officeDocument/2006/relationships/image" Target="../media/image8.png"/><Relationship Id="rId4" Type="http://schemas.openxmlformats.org/officeDocument/2006/relationships/image" Target="../media/image331.png"/></Relationships>
</file>

<file path=ppt/slides/_rels/slide23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27.png"/><Relationship Id="rId7" Type="http://schemas.openxmlformats.org/officeDocument/2006/relationships/diagramColors" Target="../diagrams/colors19.xml"/><Relationship Id="rId2" Type="http://schemas.openxmlformats.org/officeDocument/2006/relationships/notesSlide" Target="../notesSlides/notesSlide236.xml"/><Relationship Id="rId1" Type="http://schemas.openxmlformats.org/officeDocument/2006/relationships/slideLayout" Target="../slideLayouts/slideLayout29.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slide" Target="slide225.xml"/></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slide" Target="slide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png"/></Relationships>
</file>

<file path=ppt/slides/_rels/slide240.xml.rels><?xml version="1.0" encoding="UTF-8" standalone="yes"?>
<Relationships xmlns="http://schemas.openxmlformats.org/package/2006/relationships"><Relationship Id="rId8" Type="http://schemas.openxmlformats.org/officeDocument/2006/relationships/slide" Target="slide248.xml"/><Relationship Id="rId3" Type="http://schemas.openxmlformats.org/officeDocument/2006/relationships/slide" Target="slide241.xml"/><Relationship Id="rId7" Type="http://schemas.openxmlformats.org/officeDocument/2006/relationships/slide" Target="slide247.xml"/><Relationship Id="rId12" Type="http://schemas.openxmlformats.org/officeDocument/2006/relationships/slide" Target="slide3.xml"/><Relationship Id="rId2" Type="http://schemas.openxmlformats.org/officeDocument/2006/relationships/notesSlide" Target="../notesSlides/notesSlide237.xml"/><Relationship Id="rId1" Type="http://schemas.openxmlformats.org/officeDocument/2006/relationships/slideLayout" Target="../slideLayouts/slideLayout57.xml"/><Relationship Id="rId6" Type="http://schemas.openxmlformats.org/officeDocument/2006/relationships/slide" Target="slide246.xml"/><Relationship Id="rId11" Type="http://schemas.openxmlformats.org/officeDocument/2006/relationships/image" Target="../media/image332.png"/><Relationship Id="rId5" Type="http://schemas.openxmlformats.org/officeDocument/2006/relationships/slide" Target="slide243.xml"/><Relationship Id="rId10" Type="http://schemas.openxmlformats.org/officeDocument/2006/relationships/slide" Target="slide250.xml"/><Relationship Id="rId4" Type="http://schemas.openxmlformats.org/officeDocument/2006/relationships/slide" Target="slide242.xml"/><Relationship Id="rId9" Type="http://schemas.openxmlformats.org/officeDocument/2006/relationships/slide" Target="slide249.xml"/></Relationships>
</file>

<file path=ppt/slides/_rels/slide24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29.xml"/><Relationship Id="rId6" Type="http://schemas.openxmlformats.org/officeDocument/2006/relationships/slide" Target="slide240.xml"/><Relationship Id="rId5" Type="http://schemas.openxmlformats.org/officeDocument/2006/relationships/image" Target="../media/image334.png"/><Relationship Id="rId4" Type="http://schemas.openxmlformats.org/officeDocument/2006/relationships/image" Target="../media/image332.png"/></Relationships>
</file>

<file path=ppt/slides/_rels/slide24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9.xml"/><Relationship Id="rId1" Type="http://schemas.openxmlformats.org/officeDocument/2006/relationships/slideLayout" Target="../slideLayouts/slideLayout29.xml"/><Relationship Id="rId6" Type="http://schemas.openxmlformats.org/officeDocument/2006/relationships/slide" Target="slide240.xml"/><Relationship Id="rId5" Type="http://schemas.openxmlformats.org/officeDocument/2006/relationships/image" Target="../media/image8.png"/><Relationship Id="rId4" Type="http://schemas.openxmlformats.org/officeDocument/2006/relationships/image" Target="../media/image335.png"/></Relationships>
</file>

<file path=ppt/slides/_rels/slide243.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slide" Target="slide240.xml"/><Relationship Id="rId2" Type="http://schemas.openxmlformats.org/officeDocument/2006/relationships/notesSlide" Target="../notesSlides/notesSlide240.xml"/><Relationship Id="rId1" Type="http://schemas.openxmlformats.org/officeDocument/2006/relationships/slideLayout" Target="../slideLayouts/slideLayout29.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44.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3.png"/><Relationship Id="rId7" Type="http://schemas.openxmlformats.org/officeDocument/2006/relationships/image" Target="../media/image342.png"/><Relationship Id="rId2" Type="http://schemas.openxmlformats.org/officeDocument/2006/relationships/notesSlide" Target="../notesSlides/notesSlide241.xml"/><Relationship Id="rId1" Type="http://schemas.openxmlformats.org/officeDocument/2006/relationships/slideLayout" Target="../slideLayouts/slideLayout29.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 Id="rId9" Type="http://schemas.openxmlformats.org/officeDocument/2006/relationships/slide" Target="slide240.xml"/></Relationships>
</file>

<file path=ppt/slides/_rels/slide245.xml.rels><?xml version="1.0" encoding="UTF-8" standalone="yes"?>
<Relationships xmlns="http://schemas.openxmlformats.org/package/2006/relationships"><Relationship Id="rId8" Type="http://schemas.openxmlformats.org/officeDocument/2006/relationships/slide" Target="slide240.xml"/><Relationship Id="rId3" Type="http://schemas.openxmlformats.org/officeDocument/2006/relationships/image" Target="../media/image333.png"/><Relationship Id="rId7" Type="http://schemas.openxmlformats.org/officeDocument/2006/relationships/image" Target="../media/image338.png"/><Relationship Id="rId2" Type="http://schemas.openxmlformats.org/officeDocument/2006/relationships/notesSlide" Target="../notesSlides/notesSlide242.xml"/><Relationship Id="rId1" Type="http://schemas.openxmlformats.org/officeDocument/2006/relationships/slideLayout" Target="../slideLayouts/slideLayout29.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44.png"/></Relationships>
</file>

<file path=ppt/slides/_rels/slide24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43.xml"/><Relationship Id="rId1" Type="http://schemas.openxmlformats.org/officeDocument/2006/relationships/slideLayout" Target="../slideLayouts/slideLayout29.xml"/><Relationship Id="rId5" Type="http://schemas.openxmlformats.org/officeDocument/2006/relationships/slide" Target="slide240.xml"/><Relationship Id="rId4" Type="http://schemas.openxmlformats.org/officeDocument/2006/relationships/image" Target="../media/image345.png"/></Relationships>
</file>

<file path=ppt/slides/_rels/slide247.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slide" Target="slide240.xml"/><Relationship Id="rId2" Type="http://schemas.openxmlformats.org/officeDocument/2006/relationships/notesSlide" Target="../notesSlides/notesSlide244.xml"/><Relationship Id="rId1" Type="http://schemas.openxmlformats.org/officeDocument/2006/relationships/slideLayout" Target="../slideLayouts/slideLayout29.xml"/><Relationship Id="rId6" Type="http://schemas.openxmlformats.org/officeDocument/2006/relationships/image" Target="../media/image346.png"/><Relationship Id="rId5" Type="http://schemas.openxmlformats.org/officeDocument/2006/relationships/image" Target="../media/image8.png"/><Relationship Id="rId4" Type="http://schemas.openxmlformats.org/officeDocument/2006/relationships/hyperlink" Target="http://www.abc.com/api/questions"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45.xml"/><Relationship Id="rId1" Type="http://schemas.openxmlformats.org/officeDocument/2006/relationships/slideLayout" Target="../slideLayouts/slideLayout29.xml"/><Relationship Id="rId4" Type="http://schemas.openxmlformats.org/officeDocument/2006/relationships/slide" Target="slide240.xml"/></Relationships>
</file>

<file path=ppt/slides/_rels/slide24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9.xml"/><Relationship Id="rId5" Type="http://schemas.openxmlformats.org/officeDocument/2006/relationships/slide" Target="slide240.xml"/><Relationship Id="rId4" Type="http://schemas.openxmlformats.org/officeDocument/2006/relationships/image" Target="../media/image333.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45.png"/><Relationship Id="rId4" Type="http://schemas.openxmlformats.org/officeDocument/2006/relationships/image" Target="../media/image44.jpeg"/></Relationships>
</file>

<file path=ppt/slides/_rels/slide250.xml.rels><?xml version="1.0" encoding="UTF-8" standalone="yes"?>
<Relationships xmlns="http://schemas.openxmlformats.org/package/2006/relationships"><Relationship Id="rId8" Type="http://schemas.openxmlformats.org/officeDocument/2006/relationships/slide" Target="slide240.xml"/><Relationship Id="rId3" Type="http://schemas.openxmlformats.org/officeDocument/2006/relationships/image" Target="../media/image333.png"/><Relationship Id="rId7" Type="http://schemas.openxmlformats.org/officeDocument/2006/relationships/image" Target="../media/image351.png"/><Relationship Id="rId2" Type="http://schemas.openxmlformats.org/officeDocument/2006/relationships/notesSlide" Target="../notesSlides/notesSlide247.xml"/><Relationship Id="rId1" Type="http://schemas.openxmlformats.org/officeDocument/2006/relationships/slideLayout" Target="../slideLayouts/slideLayout29.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51.xml.rels><?xml version="1.0" encoding="UTF-8" standalone="yes"?>
<Relationships xmlns="http://schemas.openxmlformats.org/package/2006/relationships"><Relationship Id="rId8" Type="http://schemas.openxmlformats.org/officeDocument/2006/relationships/slide" Target="slide257.xml"/><Relationship Id="rId3" Type="http://schemas.openxmlformats.org/officeDocument/2006/relationships/slide" Target="slide252.xml"/><Relationship Id="rId7" Type="http://schemas.openxmlformats.org/officeDocument/2006/relationships/slide" Target="slide256.xml"/><Relationship Id="rId2" Type="http://schemas.openxmlformats.org/officeDocument/2006/relationships/notesSlide" Target="../notesSlides/notesSlide248.xml"/><Relationship Id="rId1" Type="http://schemas.openxmlformats.org/officeDocument/2006/relationships/slideLayout" Target="../slideLayouts/slideLayout57.xml"/><Relationship Id="rId6" Type="http://schemas.openxmlformats.org/officeDocument/2006/relationships/slide" Target="slide255.xml"/><Relationship Id="rId11" Type="http://schemas.openxmlformats.org/officeDocument/2006/relationships/slide" Target="slide3.xml"/><Relationship Id="rId5" Type="http://schemas.openxmlformats.org/officeDocument/2006/relationships/slide" Target="slide254.xml"/><Relationship Id="rId10" Type="http://schemas.openxmlformats.org/officeDocument/2006/relationships/image" Target="../media/image283.png"/><Relationship Id="rId4" Type="http://schemas.openxmlformats.org/officeDocument/2006/relationships/slide" Target="slide253.xml"/><Relationship Id="rId9" Type="http://schemas.openxmlformats.org/officeDocument/2006/relationships/slide" Target="slide258.xml"/></Relationships>
</file>

<file path=ppt/slides/_rels/slide252.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33.png"/><Relationship Id="rId7" Type="http://schemas.openxmlformats.org/officeDocument/2006/relationships/diagramColors" Target="../diagrams/colors20.xml"/><Relationship Id="rId2" Type="http://schemas.openxmlformats.org/officeDocument/2006/relationships/notesSlide" Target="../notesSlides/notesSlide249.xml"/><Relationship Id="rId1" Type="http://schemas.openxmlformats.org/officeDocument/2006/relationships/slideLayout" Target="../slideLayouts/slideLayout29.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slide" Target="slide251.xml"/><Relationship Id="rId4" Type="http://schemas.openxmlformats.org/officeDocument/2006/relationships/diagramData" Target="../diagrams/data20.xml"/><Relationship Id="rId9" Type="http://schemas.openxmlformats.org/officeDocument/2006/relationships/image" Target="../media/image283.png"/></Relationships>
</file>

<file path=ppt/slides/_rels/slide25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0.xml"/><Relationship Id="rId1" Type="http://schemas.openxmlformats.org/officeDocument/2006/relationships/slideLayout" Target="../slideLayouts/slideLayout29.xml"/><Relationship Id="rId6" Type="http://schemas.openxmlformats.org/officeDocument/2006/relationships/slide" Target="slide251.xml"/><Relationship Id="rId5" Type="http://schemas.openxmlformats.org/officeDocument/2006/relationships/image" Target="../media/image353.png"/><Relationship Id="rId4" Type="http://schemas.openxmlformats.org/officeDocument/2006/relationships/image" Target="../media/image352.jpeg"/></Relationships>
</file>

<file path=ppt/slides/_rels/slide25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1.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354.png"/></Relationships>
</file>

<file path=ppt/slides/_rels/slide25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2.xml"/><Relationship Id="rId1" Type="http://schemas.openxmlformats.org/officeDocument/2006/relationships/slideLayout" Target="../slideLayouts/slideLayout29.xml"/><Relationship Id="rId6" Type="http://schemas.openxmlformats.org/officeDocument/2006/relationships/slide" Target="slide251.xml"/><Relationship Id="rId5" Type="http://schemas.openxmlformats.org/officeDocument/2006/relationships/image" Target="../media/image355.png"/><Relationship Id="rId4" Type="http://schemas.openxmlformats.org/officeDocument/2006/relationships/image" Target="../media/image8.png"/></Relationships>
</file>

<file path=ppt/slides/_rels/slide256.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33.png"/><Relationship Id="rId7" Type="http://schemas.openxmlformats.org/officeDocument/2006/relationships/image" Target="../media/image358.png"/><Relationship Id="rId2" Type="http://schemas.openxmlformats.org/officeDocument/2006/relationships/notesSlide" Target="../notesSlides/notesSlide253.xml"/><Relationship Id="rId1" Type="http://schemas.openxmlformats.org/officeDocument/2006/relationships/slideLayout" Target="../slideLayouts/slideLayout29.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8.png"/><Relationship Id="rId9" Type="http://schemas.openxmlformats.org/officeDocument/2006/relationships/slide" Target="slide251.xml"/></Relationships>
</file>

<file path=ppt/slides/_rels/slide25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4.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360.png"/></Relationships>
</file>

<file path=ppt/slides/_rels/slide25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5.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361.png"/></Relationships>
</file>

<file path=ppt/slides/_rels/slide259.xml.rels><?xml version="1.0" encoding="UTF-8" standalone="yes"?>
<Relationships xmlns="http://schemas.openxmlformats.org/package/2006/relationships"><Relationship Id="rId8" Type="http://schemas.openxmlformats.org/officeDocument/2006/relationships/slide" Target="slide268.xml"/><Relationship Id="rId13" Type="http://schemas.openxmlformats.org/officeDocument/2006/relationships/diagramColors" Target="../diagrams/colors21.xml"/><Relationship Id="rId3" Type="http://schemas.openxmlformats.org/officeDocument/2006/relationships/slide" Target="slide260.xml"/><Relationship Id="rId7" Type="http://schemas.openxmlformats.org/officeDocument/2006/relationships/slide" Target="slide267.xml"/><Relationship Id="rId12" Type="http://schemas.openxmlformats.org/officeDocument/2006/relationships/diagramQuickStyle" Target="../diagrams/quickStyle21.xml"/><Relationship Id="rId2" Type="http://schemas.openxmlformats.org/officeDocument/2006/relationships/notesSlide" Target="../notesSlides/notesSlide256.xml"/><Relationship Id="rId1" Type="http://schemas.openxmlformats.org/officeDocument/2006/relationships/slideLayout" Target="../slideLayouts/slideLayout57.xml"/><Relationship Id="rId6" Type="http://schemas.openxmlformats.org/officeDocument/2006/relationships/slide" Target="slide266.xml"/><Relationship Id="rId11" Type="http://schemas.openxmlformats.org/officeDocument/2006/relationships/diagramLayout" Target="../diagrams/layout21.xml"/><Relationship Id="rId5" Type="http://schemas.openxmlformats.org/officeDocument/2006/relationships/slide" Target="slide264.xml"/><Relationship Id="rId15" Type="http://schemas.openxmlformats.org/officeDocument/2006/relationships/slide" Target="slide3.xml"/><Relationship Id="rId10" Type="http://schemas.openxmlformats.org/officeDocument/2006/relationships/diagramData" Target="../diagrams/data21.xml"/><Relationship Id="rId4" Type="http://schemas.openxmlformats.org/officeDocument/2006/relationships/slide" Target="slide261.xml"/><Relationship Id="rId9" Type="http://schemas.openxmlformats.org/officeDocument/2006/relationships/slide" Target="slide270.xml"/><Relationship Id="rId14" Type="http://schemas.microsoft.com/office/2007/relationships/diagramDrawing" Target="../diagrams/drawing2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slide" Target="slide16.xml"/><Relationship Id="rId4" Type="http://schemas.openxmlformats.org/officeDocument/2006/relationships/image" Target="../media/image8.png"/></Relationships>
</file>

<file path=ppt/slides/_rels/slide260.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57.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362.jpeg"/></Relationships>
</file>

<file path=ppt/slides/_rels/slide26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33.png"/><Relationship Id="rId7" Type="http://schemas.openxmlformats.org/officeDocument/2006/relationships/diagramColors" Target="../diagrams/colors22.xml"/><Relationship Id="rId2" Type="http://schemas.openxmlformats.org/officeDocument/2006/relationships/notesSlide" Target="../notesSlides/notesSlide258.xml"/><Relationship Id="rId1" Type="http://schemas.openxmlformats.org/officeDocument/2006/relationships/slideLayout" Target="../slideLayouts/slideLayout29.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slide" Target="slide259.xml"/><Relationship Id="rId4" Type="http://schemas.openxmlformats.org/officeDocument/2006/relationships/diagramData" Target="../diagrams/data22.xml"/><Relationship Id="rId9" Type="http://schemas.openxmlformats.org/officeDocument/2006/relationships/image" Target="../media/image363.png"/></Relationships>
</file>

<file path=ppt/slides/_rels/slide26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33.png"/><Relationship Id="rId7" Type="http://schemas.openxmlformats.org/officeDocument/2006/relationships/diagramColors" Target="../diagrams/colors23.xml"/><Relationship Id="rId2" Type="http://schemas.openxmlformats.org/officeDocument/2006/relationships/notesSlide" Target="../notesSlides/notesSlide259.xml"/><Relationship Id="rId1" Type="http://schemas.openxmlformats.org/officeDocument/2006/relationships/slideLayout" Target="../slideLayouts/slideLayout29.xml"/><Relationship Id="rId6" Type="http://schemas.openxmlformats.org/officeDocument/2006/relationships/diagramQuickStyle" Target="../diagrams/quickStyle23.xml"/><Relationship Id="rId11" Type="http://schemas.openxmlformats.org/officeDocument/2006/relationships/slide" Target="slide259.xml"/><Relationship Id="rId5" Type="http://schemas.openxmlformats.org/officeDocument/2006/relationships/diagramLayout" Target="../diagrams/layout23.xml"/><Relationship Id="rId10" Type="http://schemas.openxmlformats.org/officeDocument/2006/relationships/image" Target="../media/image365.png"/><Relationship Id="rId4" Type="http://schemas.openxmlformats.org/officeDocument/2006/relationships/diagramData" Target="../diagrams/data23.xml"/><Relationship Id="rId9" Type="http://schemas.openxmlformats.org/officeDocument/2006/relationships/image" Target="../media/image364.png"/></Relationships>
</file>

<file path=ppt/slides/_rels/slide263.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333.png"/><Relationship Id="rId7" Type="http://schemas.openxmlformats.org/officeDocument/2006/relationships/diagramColors" Target="../diagrams/colors24.xml"/><Relationship Id="rId2" Type="http://schemas.openxmlformats.org/officeDocument/2006/relationships/notesSlide" Target="../notesSlides/notesSlide260.xml"/><Relationship Id="rId1" Type="http://schemas.openxmlformats.org/officeDocument/2006/relationships/slideLayout" Target="../slideLayouts/slideLayout29.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slide" Target="slide259.xml"/></Relationships>
</file>

<file path=ppt/slides/_rels/slide26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1.xml"/><Relationship Id="rId1" Type="http://schemas.openxmlformats.org/officeDocument/2006/relationships/slideLayout" Target="../slideLayouts/slideLayout29.xml"/><Relationship Id="rId6" Type="http://schemas.openxmlformats.org/officeDocument/2006/relationships/slide" Target="slide259.xml"/><Relationship Id="rId5" Type="http://schemas.openxmlformats.org/officeDocument/2006/relationships/image" Target="../media/image367.png"/><Relationship Id="rId4" Type="http://schemas.openxmlformats.org/officeDocument/2006/relationships/image" Target="../media/image366.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2.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367.png"/></Relationships>
</file>

<file path=ppt/slides/_rels/slide26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3.xml"/><Relationship Id="rId1" Type="http://schemas.openxmlformats.org/officeDocument/2006/relationships/slideLayout" Target="../slideLayouts/slideLayout29.xml"/><Relationship Id="rId4" Type="http://schemas.openxmlformats.org/officeDocument/2006/relationships/slide" Target="slide259.xml"/></Relationships>
</file>

<file path=ppt/slides/_rels/slide267.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slide" Target="slide259.xml"/><Relationship Id="rId2" Type="http://schemas.openxmlformats.org/officeDocument/2006/relationships/notesSlide" Target="../notesSlides/notesSlide264.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369.png"/><Relationship Id="rId4" Type="http://schemas.openxmlformats.org/officeDocument/2006/relationships/image" Target="../media/image36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5.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370.png"/></Relationships>
</file>

<file path=ppt/slides/_rels/slide269.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slide" Target="slide259.xml"/><Relationship Id="rId2" Type="http://schemas.openxmlformats.org/officeDocument/2006/relationships/notesSlide" Target="../notesSlides/notesSlide266.xml"/><Relationship Id="rId1" Type="http://schemas.openxmlformats.org/officeDocument/2006/relationships/slideLayout" Target="../slideLayouts/slideLayout29.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6.xml"/><Relationship Id="rId4" Type="http://schemas.openxmlformats.org/officeDocument/2006/relationships/image" Target="../media/image47.png"/></Relationships>
</file>

<file path=ppt/slides/_rels/slide270.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7.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374.png"/></Relationships>
</file>

<file path=ppt/slides/_rels/slide27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8.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374.png"/></Relationships>
</file>

<file path=ppt/slides/_rels/slide272.xml.rels><?xml version="1.0" encoding="UTF-8" standalone="yes"?>
<Relationships xmlns="http://schemas.openxmlformats.org/package/2006/relationships"><Relationship Id="rId8" Type="http://schemas.openxmlformats.org/officeDocument/2006/relationships/slide" Target="slide279.xml"/><Relationship Id="rId13" Type="http://schemas.openxmlformats.org/officeDocument/2006/relationships/slide" Target="slide3.xml"/><Relationship Id="rId3" Type="http://schemas.openxmlformats.org/officeDocument/2006/relationships/slide" Target="slide273.xml"/><Relationship Id="rId7" Type="http://schemas.openxmlformats.org/officeDocument/2006/relationships/slide" Target="slide278.xml"/><Relationship Id="rId12" Type="http://schemas.openxmlformats.org/officeDocument/2006/relationships/image" Target="../media/image375.png"/><Relationship Id="rId2" Type="http://schemas.openxmlformats.org/officeDocument/2006/relationships/notesSlide" Target="../notesSlides/notesSlide269.xml"/><Relationship Id="rId1" Type="http://schemas.openxmlformats.org/officeDocument/2006/relationships/slideLayout" Target="../slideLayouts/slideLayout57.xml"/><Relationship Id="rId6" Type="http://schemas.openxmlformats.org/officeDocument/2006/relationships/slide" Target="slide276.xml"/><Relationship Id="rId11" Type="http://schemas.openxmlformats.org/officeDocument/2006/relationships/slide" Target="slide282.xml"/><Relationship Id="rId5" Type="http://schemas.openxmlformats.org/officeDocument/2006/relationships/slide" Target="slide275.xml"/><Relationship Id="rId10" Type="http://schemas.openxmlformats.org/officeDocument/2006/relationships/slide" Target="slide281.xml"/><Relationship Id="rId4" Type="http://schemas.openxmlformats.org/officeDocument/2006/relationships/slide" Target="slide274.xml"/><Relationship Id="rId9" Type="http://schemas.openxmlformats.org/officeDocument/2006/relationships/slide" Target="slide280.xml"/></Relationships>
</file>

<file path=ppt/slides/_rels/slide27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0.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377.png"/></Relationships>
</file>

<file path=ppt/slides/_rels/slide274.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1.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378.png"/></Relationships>
</file>

<file path=ppt/slides/_rels/slide27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2.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8.png"/></Relationships>
</file>

<file path=ppt/slides/_rels/slide27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3.xml"/><Relationship Id="rId1" Type="http://schemas.openxmlformats.org/officeDocument/2006/relationships/slideLayout" Target="../slideLayouts/slideLayout51.xml"/><Relationship Id="rId6" Type="http://schemas.openxmlformats.org/officeDocument/2006/relationships/slide" Target="slide272.xml"/><Relationship Id="rId5" Type="http://schemas.openxmlformats.org/officeDocument/2006/relationships/image" Target="../media/image380.png"/><Relationship Id="rId4" Type="http://schemas.openxmlformats.org/officeDocument/2006/relationships/image" Target="../media/image379.png"/></Relationships>
</file>

<file path=ppt/slides/_rels/slide27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4.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381.png"/></Relationships>
</file>

<file path=ppt/slides/_rels/slide278.xml.rels><?xml version="1.0" encoding="UTF-8" standalone="yes"?>
<Relationships xmlns="http://schemas.openxmlformats.org/package/2006/relationships"><Relationship Id="rId8" Type="http://schemas.openxmlformats.org/officeDocument/2006/relationships/slide" Target="slide272.xml"/><Relationship Id="rId3" Type="http://schemas.openxmlformats.org/officeDocument/2006/relationships/oleObject" Target="../embeddings/oleObject3.bin"/><Relationship Id="rId7" Type="http://schemas.openxmlformats.org/officeDocument/2006/relationships/image" Target="../media/image381.png"/><Relationship Id="rId2" Type="http://schemas.openxmlformats.org/officeDocument/2006/relationships/notesSlide" Target="../notesSlides/notesSlide275.xml"/><Relationship Id="rId1" Type="http://schemas.openxmlformats.org/officeDocument/2006/relationships/slideLayout" Target="../slideLayouts/slideLayout51.xml"/><Relationship Id="rId6" Type="http://schemas.openxmlformats.org/officeDocument/2006/relationships/image" Target="../media/image380.png"/><Relationship Id="rId5" Type="http://schemas.openxmlformats.org/officeDocument/2006/relationships/image" Target="../media/image376.png"/><Relationship Id="rId4" Type="http://schemas.openxmlformats.org/officeDocument/2006/relationships/image" Target="../media/image382.wmf"/></Relationships>
</file>

<file path=ppt/slides/_rels/slide279.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slide" Target="slide272.xml"/><Relationship Id="rId2" Type="http://schemas.openxmlformats.org/officeDocument/2006/relationships/notesSlide" Target="../notesSlides/notesSlide276.xml"/><Relationship Id="rId1" Type="http://schemas.openxmlformats.org/officeDocument/2006/relationships/slideLayout" Target="../slideLayouts/slideLayout51.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83.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16.xml"/></Relationships>
</file>

<file path=ppt/slides/_rels/slide28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77.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376.png"/></Relationships>
</file>

<file path=ppt/slides/_rels/slide28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78.xml"/><Relationship Id="rId1" Type="http://schemas.openxmlformats.org/officeDocument/2006/relationships/slideLayout" Target="../slideLayouts/slideLayout51.xml"/><Relationship Id="rId4" Type="http://schemas.openxmlformats.org/officeDocument/2006/relationships/slide" Target="slide272.xml"/></Relationships>
</file>

<file path=ppt/slides/_rels/slide28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279.xml"/><Relationship Id="rId1" Type="http://schemas.openxmlformats.org/officeDocument/2006/relationships/slideLayout" Target="../slideLayouts/slideLayout51.xml"/><Relationship Id="rId6" Type="http://schemas.openxmlformats.org/officeDocument/2006/relationships/slide" Target="slide272.xml"/><Relationship Id="rId5" Type="http://schemas.openxmlformats.org/officeDocument/2006/relationships/image" Target="../media/image386.png"/><Relationship Id="rId4" Type="http://schemas.openxmlformats.org/officeDocument/2006/relationships/image" Target="../media/image376.png"/></Relationships>
</file>

<file path=ppt/slides/_rels/slide283.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slide" Target="slide3.xml"/><Relationship Id="rId2" Type="http://schemas.openxmlformats.org/officeDocument/2006/relationships/notesSlide" Target="../notesSlides/notesSlide280.xml"/><Relationship Id="rId1" Type="http://schemas.openxmlformats.org/officeDocument/2006/relationships/slideLayout" Target="../slideLayouts/slideLayout57.xml"/><Relationship Id="rId6" Type="http://schemas.openxmlformats.org/officeDocument/2006/relationships/slide" Target="slide288.xml"/><Relationship Id="rId5" Type="http://schemas.openxmlformats.org/officeDocument/2006/relationships/slide" Target="slide287.xml"/><Relationship Id="rId4" Type="http://schemas.openxmlformats.org/officeDocument/2006/relationships/slide" Target="slide285.xml"/></Relationships>
</file>

<file path=ppt/slides/_rels/slide284.xml.rels><?xml version="1.0" encoding="UTF-8" standalone="yes"?>
<Relationships xmlns="http://schemas.openxmlformats.org/package/2006/relationships"><Relationship Id="rId8" Type="http://schemas.openxmlformats.org/officeDocument/2006/relationships/slide" Target="slide283.xml"/><Relationship Id="rId3" Type="http://schemas.openxmlformats.org/officeDocument/2006/relationships/image" Target="../media/image376.png"/><Relationship Id="rId7" Type="http://schemas.openxmlformats.org/officeDocument/2006/relationships/image" Target="../media/image389.png"/><Relationship Id="rId2" Type="http://schemas.openxmlformats.org/officeDocument/2006/relationships/notesSlide" Target="../notesSlides/notesSlide281.xml"/><Relationship Id="rId1" Type="http://schemas.openxmlformats.org/officeDocument/2006/relationships/slideLayout" Target="../slideLayouts/slideLayout51.xml"/><Relationship Id="rId6" Type="http://schemas.openxmlformats.org/officeDocument/2006/relationships/image" Target="../media/image388.png"/><Relationship Id="rId5" Type="http://schemas.openxmlformats.org/officeDocument/2006/relationships/image" Target="../media/image387.png"/><Relationship Id="rId4" Type="http://schemas.openxmlformats.org/officeDocument/2006/relationships/image" Target="../media/image8.png"/></Relationships>
</file>

<file path=ppt/slides/_rels/slide285.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390.png"/><Relationship Id="rId7" Type="http://schemas.openxmlformats.org/officeDocument/2006/relationships/image" Target="../media/image394.png"/><Relationship Id="rId2" Type="http://schemas.openxmlformats.org/officeDocument/2006/relationships/notesSlide" Target="../notesSlides/notesSlide282.xml"/><Relationship Id="rId1" Type="http://schemas.openxmlformats.org/officeDocument/2006/relationships/slideLayout" Target="../slideLayouts/slideLayout51.xml"/><Relationship Id="rId6" Type="http://schemas.openxmlformats.org/officeDocument/2006/relationships/image" Target="../media/image393.png"/><Relationship Id="rId11" Type="http://schemas.openxmlformats.org/officeDocument/2006/relationships/slide" Target="slide283.xml"/><Relationship Id="rId5" Type="http://schemas.openxmlformats.org/officeDocument/2006/relationships/image" Target="../media/image392.png"/><Relationship Id="rId10" Type="http://schemas.openxmlformats.org/officeDocument/2006/relationships/image" Target="../media/image395.png"/><Relationship Id="rId4" Type="http://schemas.openxmlformats.org/officeDocument/2006/relationships/image" Target="../media/image391.png"/><Relationship Id="rId9" Type="http://schemas.openxmlformats.org/officeDocument/2006/relationships/image" Target="../media/image8.png"/></Relationships>
</file>

<file path=ppt/slides/_rels/slide286.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99.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8.png"/><Relationship Id="rId17" Type="http://schemas.openxmlformats.org/officeDocument/2006/relationships/slide" Target="slide283.xml"/><Relationship Id="rId2" Type="http://schemas.openxmlformats.org/officeDocument/2006/relationships/notesSlide" Target="../notesSlides/notesSlide283.xml"/><Relationship Id="rId16" Type="http://schemas.openxmlformats.org/officeDocument/2006/relationships/image" Target="../media/image402.png"/><Relationship Id="rId1" Type="http://schemas.openxmlformats.org/officeDocument/2006/relationships/slideLayout" Target="../slideLayouts/slideLayout51.xml"/><Relationship Id="rId6" Type="http://schemas.openxmlformats.org/officeDocument/2006/relationships/image" Target="../media/image393.png"/><Relationship Id="rId11" Type="http://schemas.openxmlformats.org/officeDocument/2006/relationships/image" Target="../media/image397.png"/><Relationship Id="rId5" Type="http://schemas.openxmlformats.org/officeDocument/2006/relationships/image" Target="../media/image392.png"/><Relationship Id="rId15" Type="http://schemas.openxmlformats.org/officeDocument/2006/relationships/image" Target="../media/image401.png"/><Relationship Id="rId10" Type="http://schemas.openxmlformats.org/officeDocument/2006/relationships/image" Target="../media/image396.png"/><Relationship Id="rId4" Type="http://schemas.openxmlformats.org/officeDocument/2006/relationships/image" Target="../media/image391.png"/><Relationship Id="rId9" Type="http://schemas.openxmlformats.org/officeDocument/2006/relationships/image" Target="../media/image8.png"/><Relationship Id="rId14" Type="http://schemas.openxmlformats.org/officeDocument/2006/relationships/image" Target="../media/image400.png"/></Relationships>
</file>

<file path=ppt/slides/_rels/slide287.xml.rels><?xml version="1.0" encoding="UTF-8" standalone="yes"?>
<Relationships xmlns="http://schemas.openxmlformats.org/package/2006/relationships"><Relationship Id="rId8" Type="http://schemas.openxmlformats.org/officeDocument/2006/relationships/slide" Target="slide283.xml"/><Relationship Id="rId3" Type="http://schemas.openxmlformats.org/officeDocument/2006/relationships/image" Target="../media/image376.png"/><Relationship Id="rId7" Type="http://schemas.openxmlformats.org/officeDocument/2006/relationships/image" Target="../media/image404.png"/><Relationship Id="rId2" Type="http://schemas.openxmlformats.org/officeDocument/2006/relationships/notesSlide" Target="../notesSlides/notesSlide284.xml"/><Relationship Id="rId1" Type="http://schemas.openxmlformats.org/officeDocument/2006/relationships/slideLayout" Target="../slideLayouts/slideLayout51.xml"/><Relationship Id="rId6" Type="http://schemas.openxmlformats.org/officeDocument/2006/relationships/image" Target="../media/image403.png"/><Relationship Id="rId5" Type="http://schemas.openxmlformats.org/officeDocument/2006/relationships/image" Target="../media/image395.png"/><Relationship Id="rId4" Type="http://schemas.openxmlformats.org/officeDocument/2006/relationships/image" Target="../media/image8.png"/></Relationships>
</file>

<file path=ppt/slides/_rels/slide28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05.png"/><Relationship Id="rId7" Type="http://schemas.openxmlformats.org/officeDocument/2006/relationships/image" Target="../media/image376.png"/><Relationship Id="rId2" Type="http://schemas.openxmlformats.org/officeDocument/2006/relationships/notesSlide" Target="../notesSlides/notesSlide285.xml"/><Relationship Id="rId1" Type="http://schemas.openxmlformats.org/officeDocument/2006/relationships/slideLayout" Target="../slideLayouts/slideLayout51.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 Id="rId9" Type="http://schemas.openxmlformats.org/officeDocument/2006/relationships/slide" Target="slide283.xml"/></Relationships>
</file>

<file path=ppt/slides/_rels/slide289.xml.rels><?xml version="1.0" encoding="UTF-8" standalone="yes"?>
<Relationships xmlns="http://schemas.openxmlformats.org/package/2006/relationships"><Relationship Id="rId8" Type="http://schemas.openxmlformats.org/officeDocument/2006/relationships/slide" Target="slide298.xml"/><Relationship Id="rId3" Type="http://schemas.openxmlformats.org/officeDocument/2006/relationships/slide" Target="slide290.xml"/><Relationship Id="rId7" Type="http://schemas.openxmlformats.org/officeDocument/2006/relationships/slide" Target="slide297.xml"/><Relationship Id="rId12" Type="http://schemas.openxmlformats.org/officeDocument/2006/relationships/slide" Target="slide3.xml"/><Relationship Id="rId2" Type="http://schemas.openxmlformats.org/officeDocument/2006/relationships/notesSlide" Target="../notesSlides/notesSlide286.xml"/><Relationship Id="rId1" Type="http://schemas.openxmlformats.org/officeDocument/2006/relationships/slideLayout" Target="../slideLayouts/slideLayout57.xml"/><Relationship Id="rId6" Type="http://schemas.openxmlformats.org/officeDocument/2006/relationships/slide" Target="slide296.xml"/><Relationship Id="rId11" Type="http://schemas.openxmlformats.org/officeDocument/2006/relationships/image" Target="../media/image409.png"/><Relationship Id="rId5" Type="http://schemas.openxmlformats.org/officeDocument/2006/relationships/slide" Target="slide294.xml"/><Relationship Id="rId10" Type="http://schemas.openxmlformats.org/officeDocument/2006/relationships/slide" Target="slide302.xml"/><Relationship Id="rId4" Type="http://schemas.openxmlformats.org/officeDocument/2006/relationships/slide" Target="slide291.xml"/><Relationship Id="rId9" Type="http://schemas.openxmlformats.org/officeDocument/2006/relationships/slide" Target="slide30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slide" Target="slide16.xml"/><Relationship Id="rId4" Type="http://schemas.openxmlformats.org/officeDocument/2006/relationships/image" Target="../media/image8.png"/></Relationships>
</file>

<file path=ppt/slides/_rels/slide290.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76.png"/><Relationship Id="rId7" Type="http://schemas.openxmlformats.org/officeDocument/2006/relationships/image" Target="../media/image409.png"/><Relationship Id="rId2" Type="http://schemas.openxmlformats.org/officeDocument/2006/relationships/notesSlide" Target="../notesSlides/notesSlide287.xml"/><Relationship Id="rId1" Type="http://schemas.openxmlformats.org/officeDocument/2006/relationships/slideLayout" Target="../slideLayouts/slideLayout51.xml"/><Relationship Id="rId6" Type="http://schemas.openxmlformats.org/officeDocument/2006/relationships/image" Target="../media/image400.png"/><Relationship Id="rId5" Type="http://schemas.openxmlformats.org/officeDocument/2006/relationships/image" Target="../media/image402.png"/><Relationship Id="rId4" Type="http://schemas.openxmlformats.org/officeDocument/2006/relationships/image" Target="../media/image8.png"/></Relationships>
</file>

<file path=ppt/slides/_rels/slide291.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10.png"/><Relationship Id="rId7" Type="http://schemas.openxmlformats.org/officeDocument/2006/relationships/image" Target="../media/image409.png"/><Relationship Id="rId2" Type="http://schemas.openxmlformats.org/officeDocument/2006/relationships/notesSlide" Target="../notesSlides/notesSlide288.xml"/><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image" Target="../media/image411.png"/><Relationship Id="rId4" Type="http://schemas.openxmlformats.org/officeDocument/2006/relationships/image" Target="../media/image376.png"/></Relationships>
</file>

<file path=ppt/slides/_rels/slide29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slide" Target="slide289.xml"/><Relationship Id="rId2" Type="http://schemas.openxmlformats.org/officeDocument/2006/relationships/notesSlide" Target="../notesSlides/notesSlide289.xml"/><Relationship Id="rId1" Type="http://schemas.openxmlformats.org/officeDocument/2006/relationships/slideLayout" Target="../slideLayouts/slideLayout51.xml"/><Relationship Id="rId6" Type="http://schemas.openxmlformats.org/officeDocument/2006/relationships/image" Target="../media/image409.png"/><Relationship Id="rId5" Type="http://schemas.openxmlformats.org/officeDocument/2006/relationships/image" Target="../media/image8.png"/><Relationship Id="rId4" Type="http://schemas.openxmlformats.org/officeDocument/2006/relationships/image" Target="../media/image412.png"/></Relationships>
</file>

<file path=ppt/slides/_rels/slide293.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76.png"/><Relationship Id="rId7" Type="http://schemas.openxmlformats.org/officeDocument/2006/relationships/image" Target="../media/image409.png"/><Relationship Id="rId2" Type="http://schemas.openxmlformats.org/officeDocument/2006/relationships/notesSlide" Target="../notesSlides/notesSlide290.xml"/><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image" Target="../media/image414.png"/><Relationship Id="rId4" Type="http://schemas.openxmlformats.org/officeDocument/2006/relationships/image" Target="../media/image413.png"/></Relationships>
</file>

<file path=ppt/slides/_rels/slide294.xml.rels><?xml version="1.0" encoding="UTF-8" standalone="yes"?>
<Relationships xmlns="http://schemas.openxmlformats.org/package/2006/relationships"><Relationship Id="rId3" Type="http://schemas.openxmlformats.org/officeDocument/2006/relationships/image" Target="../media/image415.png"/><Relationship Id="rId7" Type="http://schemas.openxmlformats.org/officeDocument/2006/relationships/slide" Target="slide289.xml"/><Relationship Id="rId2" Type="http://schemas.openxmlformats.org/officeDocument/2006/relationships/notesSlide" Target="../notesSlides/notesSlide291.xml"/><Relationship Id="rId1" Type="http://schemas.openxmlformats.org/officeDocument/2006/relationships/slideLayout" Target="../slideLayouts/slideLayout51.xml"/><Relationship Id="rId6" Type="http://schemas.openxmlformats.org/officeDocument/2006/relationships/image" Target="../media/image416.png"/><Relationship Id="rId5" Type="http://schemas.openxmlformats.org/officeDocument/2006/relationships/image" Target="../media/image8.png"/><Relationship Id="rId4" Type="http://schemas.openxmlformats.org/officeDocument/2006/relationships/image" Target="../media/image376.png"/></Relationships>
</file>

<file path=ppt/slides/_rels/slide295.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slide" Target="slide289.xml"/><Relationship Id="rId2" Type="http://schemas.openxmlformats.org/officeDocument/2006/relationships/notesSlide" Target="../notesSlides/notesSlide292.xml"/><Relationship Id="rId1" Type="http://schemas.openxmlformats.org/officeDocument/2006/relationships/slideLayout" Target="../slideLayouts/slideLayout51.xml"/><Relationship Id="rId6" Type="http://schemas.openxmlformats.org/officeDocument/2006/relationships/image" Target="../media/image381.png"/><Relationship Id="rId5" Type="http://schemas.openxmlformats.org/officeDocument/2006/relationships/image" Target="../media/image416.png"/><Relationship Id="rId4" Type="http://schemas.openxmlformats.org/officeDocument/2006/relationships/image" Target="../media/image8.png"/></Relationships>
</file>

<file path=ppt/slides/_rels/slide296.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293.xml"/><Relationship Id="rId1" Type="http://schemas.openxmlformats.org/officeDocument/2006/relationships/slideLayout" Target="../slideLayouts/slideLayout51.xml"/><Relationship Id="rId5" Type="http://schemas.openxmlformats.org/officeDocument/2006/relationships/slide" Target="slide289.xml"/><Relationship Id="rId4" Type="http://schemas.openxmlformats.org/officeDocument/2006/relationships/image" Target="../media/image376.png"/></Relationships>
</file>

<file path=ppt/slides/_rels/slide29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94.xml"/><Relationship Id="rId1" Type="http://schemas.openxmlformats.org/officeDocument/2006/relationships/slideLayout" Target="../slideLayouts/slideLayout51.xml"/><Relationship Id="rId5" Type="http://schemas.openxmlformats.org/officeDocument/2006/relationships/slide" Target="slide289.xml"/><Relationship Id="rId4" Type="http://schemas.openxmlformats.org/officeDocument/2006/relationships/image" Target="../media/image376.png"/></Relationships>
</file>

<file path=ppt/slides/_rels/slide298.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19.png"/><Relationship Id="rId7" Type="http://schemas.openxmlformats.org/officeDocument/2006/relationships/image" Target="../media/image8.png"/><Relationship Id="rId2" Type="http://schemas.openxmlformats.org/officeDocument/2006/relationships/notesSlide" Target="../notesSlides/notesSlide295.xml"/><Relationship Id="rId1" Type="http://schemas.openxmlformats.org/officeDocument/2006/relationships/slideLayout" Target="../slideLayouts/slideLayout51.xml"/><Relationship Id="rId6" Type="http://schemas.openxmlformats.org/officeDocument/2006/relationships/image" Target="../media/image376.png"/><Relationship Id="rId5" Type="http://schemas.openxmlformats.org/officeDocument/2006/relationships/image" Target="../media/image415.png"/><Relationship Id="rId4" Type="http://schemas.openxmlformats.org/officeDocument/2006/relationships/image" Target="../media/image420.png"/></Relationships>
</file>

<file path=ppt/slides/_rels/slide299.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21.png"/><Relationship Id="rId7" Type="http://schemas.openxmlformats.org/officeDocument/2006/relationships/image" Target="../media/image418.png"/><Relationship Id="rId2" Type="http://schemas.openxmlformats.org/officeDocument/2006/relationships/notesSlide" Target="../notesSlides/notesSlide296.xml"/><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image" Target="../media/image376.png"/><Relationship Id="rId4" Type="http://schemas.openxmlformats.org/officeDocument/2006/relationships/image" Target="../media/image422.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slide" Target="slide16.xml"/><Relationship Id="rId4" Type="http://schemas.openxmlformats.org/officeDocument/2006/relationships/image" Target="../media/image8.png"/></Relationships>
</file>

<file path=ppt/slides/_rels/slide300.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76.png"/><Relationship Id="rId7" Type="http://schemas.openxmlformats.org/officeDocument/2006/relationships/image" Target="../media/image425.png"/><Relationship Id="rId2" Type="http://schemas.openxmlformats.org/officeDocument/2006/relationships/notesSlide" Target="../notesSlides/notesSlide297.xml"/><Relationship Id="rId1" Type="http://schemas.openxmlformats.org/officeDocument/2006/relationships/slideLayout" Target="../slideLayouts/slideLayout51.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8.png"/></Relationships>
</file>

<file path=ppt/slides/_rels/slide301.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slide" Target="slide289.xml"/><Relationship Id="rId2" Type="http://schemas.openxmlformats.org/officeDocument/2006/relationships/notesSlide" Target="../notesSlides/notesSlide298.xml"/><Relationship Id="rId1" Type="http://schemas.openxmlformats.org/officeDocument/2006/relationships/slideLayout" Target="../slideLayouts/slideLayout51.xml"/><Relationship Id="rId6" Type="http://schemas.openxmlformats.org/officeDocument/2006/relationships/image" Target="../media/image376.png"/><Relationship Id="rId5" Type="http://schemas.openxmlformats.org/officeDocument/2006/relationships/image" Target="../media/image428.png"/><Relationship Id="rId4" Type="http://schemas.openxmlformats.org/officeDocument/2006/relationships/image" Target="../media/image427.png"/></Relationships>
</file>

<file path=ppt/slides/_rels/slide302.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99.xml"/><Relationship Id="rId1" Type="http://schemas.openxmlformats.org/officeDocument/2006/relationships/slideLayout" Target="../slideLayouts/slideLayout51.xml"/><Relationship Id="rId4" Type="http://schemas.openxmlformats.org/officeDocument/2006/relationships/slide" Target="slide289.xml"/></Relationships>
</file>

<file path=ppt/slides/_rels/slide303.xml.rels><?xml version="1.0" encoding="UTF-8" standalone="yes"?>
<Relationships xmlns="http://schemas.openxmlformats.org/package/2006/relationships"><Relationship Id="rId8" Type="http://schemas.openxmlformats.org/officeDocument/2006/relationships/slide" Target="slide311.xml"/><Relationship Id="rId13" Type="http://schemas.openxmlformats.org/officeDocument/2006/relationships/slide" Target="slide3.xml"/><Relationship Id="rId3" Type="http://schemas.openxmlformats.org/officeDocument/2006/relationships/slide" Target="slide304.xml"/><Relationship Id="rId7" Type="http://schemas.openxmlformats.org/officeDocument/2006/relationships/slide" Target="slide310.xml"/><Relationship Id="rId12" Type="http://schemas.openxmlformats.org/officeDocument/2006/relationships/image" Target="../media/image429.png"/><Relationship Id="rId2" Type="http://schemas.openxmlformats.org/officeDocument/2006/relationships/notesSlide" Target="../notesSlides/notesSlide300.xml"/><Relationship Id="rId1" Type="http://schemas.openxmlformats.org/officeDocument/2006/relationships/slideLayout" Target="../slideLayouts/slideLayout57.xml"/><Relationship Id="rId6" Type="http://schemas.openxmlformats.org/officeDocument/2006/relationships/slide" Target="slide308.xml"/><Relationship Id="rId11" Type="http://schemas.openxmlformats.org/officeDocument/2006/relationships/slide" Target="slide315.xml"/><Relationship Id="rId5" Type="http://schemas.openxmlformats.org/officeDocument/2006/relationships/slide" Target="slide307.xml"/><Relationship Id="rId10" Type="http://schemas.openxmlformats.org/officeDocument/2006/relationships/slide" Target="slide314.xml"/><Relationship Id="rId4" Type="http://schemas.openxmlformats.org/officeDocument/2006/relationships/slide" Target="slide306.xml"/><Relationship Id="rId9" Type="http://schemas.openxmlformats.org/officeDocument/2006/relationships/slide" Target="slide313.xml"/></Relationships>
</file>

<file path=ppt/slides/_rels/slide30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01.xml"/><Relationship Id="rId1" Type="http://schemas.openxmlformats.org/officeDocument/2006/relationships/slideLayout" Target="../slideLayouts/slideLayout29.xml"/><Relationship Id="rId6" Type="http://schemas.openxmlformats.org/officeDocument/2006/relationships/slide" Target="slide303.xml"/><Relationship Id="rId5" Type="http://schemas.openxmlformats.org/officeDocument/2006/relationships/slide" Target="slide4.xml"/><Relationship Id="rId4" Type="http://schemas.openxmlformats.org/officeDocument/2006/relationships/image" Target="../media/image295.png"/></Relationships>
</file>

<file path=ppt/slides/_rels/slide30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02.xml"/><Relationship Id="rId1" Type="http://schemas.openxmlformats.org/officeDocument/2006/relationships/slideLayout" Target="../slideLayouts/slideLayout29.xml"/><Relationship Id="rId5" Type="http://schemas.openxmlformats.org/officeDocument/2006/relationships/slide" Target="slide303.xml"/><Relationship Id="rId4" Type="http://schemas.openxmlformats.org/officeDocument/2006/relationships/image" Target="../media/image296.png"/></Relationships>
</file>

<file path=ppt/slides/_rels/slide30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03.xml"/><Relationship Id="rId1" Type="http://schemas.openxmlformats.org/officeDocument/2006/relationships/slideLayout" Target="../slideLayouts/slideLayout51.xml"/><Relationship Id="rId5" Type="http://schemas.openxmlformats.org/officeDocument/2006/relationships/slide" Target="slide303.xml"/><Relationship Id="rId4" Type="http://schemas.openxmlformats.org/officeDocument/2006/relationships/image" Target="../media/image430.png"/></Relationships>
</file>

<file path=ppt/slides/_rels/slide30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04.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376.png"/><Relationship Id="rId4" Type="http://schemas.openxmlformats.org/officeDocument/2006/relationships/image" Target="../media/image432.png"/></Relationships>
</file>

<file path=ppt/slides/_rels/slide308.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305.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376.png"/><Relationship Id="rId4" Type="http://schemas.openxmlformats.org/officeDocument/2006/relationships/image" Target="../media/image434.jpeg"/></Relationships>
</file>

<file path=ppt/slides/_rels/slide309.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306.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376.png"/><Relationship Id="rId4" Type="http://schemas.openxmlformats.org/officeDocument/2006/relationships/image" Target="../media/image436.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52.png"/><Relationship Id="rId4" Type="http://schemas.openxmlformats.org/officeDocument/2006/relationships/image" Target="../media/image51.png"/></Relationships>
</file>

<file path=ppt/slides/_rels/slide31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07.xml"/><Relationship Id="rId1" Type="http://schemas.openxmlformats.org/officeDocument/2006/relationships/slideLayout" Target="../slideLayouts/slideLayout51.xml"/><Relationship Id="rId4" Type="http://schemas.openxmlformats.org/officeDocument/2006/relationships/slide" Target="slide303.xml"/></Relationships>
</file>

<file path=ppt/slides/_rels/slide311.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notesSlide" Target="../notesSlides/notesSlide308.xml"/><Relationship Id="rId1" Type="http://schemas.openxmlformats.org/officeDocument/2006/relationships/slideLayout" Target="../slideLayouts/slideLayout51.xml"/><Relationship Id="rId6" Type="http://schemas.openxmlformats.org/officeDocument/2006/relationships/image" Target="../media/image440.svg"/><Relationship Id="rId5" Type="http://schemas.openxmlformats.org/officeDocument/2006/relationships/image" Target="../media/image439.png"/><Relationship Id="rId10" Type="http://schemas.openxmlformats.org/officeDocument/2006/relationships/slide" Target="slide303.xml"/><Relationship Id="rId4" Type="http://schemas.openxmlformats.org/officeDocument/2006/relationships/image" Target="../media/image438.svg"/><Relationship Id="rId9" Type="http://schemas.openxmlformats.org/officeDocument/2006/relationships/image" Target="../media/image8.png"/></Relationships>
</file>

<file path=ppt/slides/_rels/slide312.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309.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8.png"/><Relationship Id="rId4" Type="http://schemas.openxmlformats.org/officeDocument/2006/relationships/image" Target="../media/image376.png"/></Relationships>
</file>

<file path=ppt/slides/_rels/slide31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10.xml"/><Relationship Id="rId1" Type="http://schemas.openxmlformats.org/officeDocument/2006/relationships/slideLayout" Target="../slideLayouts/slideLayout51.xml"/><Relationship Id="rId5" Type="http://schemas.openxmlformats.org/officeDocument/2006/relationships/slide" Target="slide303.xml"/><Relationship Id="rId4" Type="http://schemas.openxmlformats.org/officeDocument/2006/relationships/image" Target="../media/image429.png"/></Relationships>
</file>

<file path=ppt/slides/_rels/slide31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311.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376.png"/><Relationship Id="rId4" Type="http://schemas.openxmlformats.org/officeDocument/2006/relationships/image" Target="../media/image444.png"/></Relationships>
</file>

<file path=ppt/slides/_rels/slide31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12.xml"/><Relationship Id="rId1" Type="http://schemas.openxmlformats.org/officeDocument/2006/relationships/slideLayout" Target="../slideLayouts/slideLayout51.xml"/><Relationship Id="rId4" Type="http://schemas.openxmlformats.org/officeDocument/2006/relationships/slide" Target="slide303.xml"/></Relationships>
</file>

<file path=ppt/slides/_rels/slide316.xml.rels><?xml version="1.0" encoding="UTF-8" standalone="yes"?>
<Relationships xmlns="http://schemas.openxmlformats.org/package/2006/relationships"><Relationship Id="rId8" Type="http://schemas.openxmlformats.org/officeDocument/2006/relationships/slide" Target="slide325.xml"/><Relationship Id="rId3" Type="http://schemas.openxmlformats.org/officeDocument/2006/relationships/slide" Target="slide317.xml"/><Relationship Id="rId7" Type="http://schemas.openxmlformats.org/officeDocument/2006/relationships/slide" Target="slide323.xml"/><Relationship Id="rId2" Type="http://schemas.openxmlformats.org/officeDocument/2006/relationships/notesSlide" Target="../notesSlides/notesSlide313.xml"/><Relationship Id="rId1" Type="http://schemas.openxmlformats.org/officeDocument/2006/relationships/slideLayout" Target="../slideLayouts/slideLayout57.xml"/><Relationship Id="rId6" Type="http://schemas.openxmlformats.org/officeDocument/2006/relationships/slide" Target="slide322.xml"/><Relationship Id="rId11" Type="http://schemas.openxmlformats.org/officeDocument/2006/relationships/slide" Target="slide3.xml"/><Relationship Id="rId5" Type="http://schemas.openxmlformats.org/officeDocument/2006/relationships/slide" Target="slide320.xml"/><Relationship Id="rId10" Type="http://schemas.openxmlformats.org/officeDocument/2006/relationships/image" Target="../media/image445.jpeg"/><Relationship Id="rId4" Type="http://schemas.openxmlformats.org/officeDocument/2006/relationships/slide" Target="slide318.xml"/><Relationship Id="rId9" Type="http://schemas.openxmlformats.org/officeDocument/2006/relationships/slide" Target="slide327.xml"/></Relationships>
</file>

<file path=ppt/slides/_rels/slide317.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314.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448.png"/><Relationship Id="rId4" Type="http://schemas.openxmlformats.org/officeDocument/2006/relationships/image" Target="../media/image447.png"/></Relationships>
</file>

<file path=ppt/slides/_rels/slide31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315.xml"/><Relationship Id="rId1" Type="http://schemas.openxmlformats.org/officeDocument/2006/relationships/slideLayout" Target="../slideLayouts/slideLayout29.xml"/><Relationship Id="rId5" Type="http://schemas.openxmlformats.org/officeDocument/2006/relationships/slide" Target="slide316.xml"/><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8" Type="http://schemas.openxmlformats.org/officeDocument/2006/relationships/slide" Target="slide316.xml"/><Relationship Id="rId3" Type="http://schemas.openxmlformats.org/officeDocument/2006/relationships/image" Target="../media/image446.png"/><Relationship Id="rId7" Type="http://schemas.openxmlformats.org/officeDocument/2006/relationships/image" Target="../media/image453.svg"/><Relationship Id="rId2" Type="http://schemas.openxmlformats.org/officeDocument/2006/relationships/notesSlide" Target="../notesSlides/notesSlide316.xml"/><Relationship Id="rId1" Type="http://schemas.openxmlformats.org/officeDocument/2006/relationships/slideLayout" Target="../slideLayouts/slideLayout29.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16.xml"/></Relationships>
</file>

<file path=ppt/slides/_rels/slide32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317.xml"/><Relationship Id="rId1" Type="http://schemas.openxmlformats.org/officeDocument/2006/relationships/slideLayout" Target="../slideLayouts/slideLayout29.xml"/><Relationship Id="rId5" Type="http://schemas.openxmlformats.org/officeDocument/2006/relationships/slide" Target="slide316.xml"/><Relationship Id="rId4" Type="http://schemas.openxmlformats.org/officeDocument/2006/relationships/image" Target="../media/image446.png"/></Relationships>
</file>

<file path=ppt/slides/_rels/slide321.xml.rels><?xml version="1.0" encoding="UTF-8" standalone="yes"?>
<Relationships xmlns="http://schemas.openxmlformats.org/package/2006/relationships"><Relationship Id="rId8" Type="http://schemas.openxmlformats.org/officeDocument/2006/relationships/slide" Target="slide316.xml"/><Relationship Id="rId3" Type="http://schemas.openxmlformats.org/officeDocument/2006/relationships/image" Target="../media/image455.png"/><Relationship Id="rId7" Type="http://schemas.openxmlformats.org/officeDocument/2006/relationships/image" Target="../media/image458.png"/><Relationship Id="rId2" Type="http://schemas.openxmlformats.org/officeDocument/2006/relationships/notesSlide" Target="../notesSlides/notesSlide318.xml"/><Relationship Id="rId1" Type="http://schemas.openxmlformats.org/officeDocument/2006/relationships/slideLayout" Target="../slideLayouts/slideLayout29.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46.png"/></Relationships>
</file>

<file path=ppt/slides/_rels/slide322.xml.rels><?xml version="1.0" encoding="UTF-8" standalone="yes"?>
<Relationships xmlns="http://schemas.openxmlformats.org/package/2006/relationships"><Relationship Id="rId8" Type="http://schemas.openxmlformats.org/officeDocument/2006/relationships/slide" Target="slide316.xml"/><Relationship Id="rId3" Type="http://schemas.openxmlformats.org/officeDocument/2006/relationships/image" Target="../media/image446.png"/><Relationship Id="rId7" Type="http://schemas.openxmlformats.org/officeDocument/2006/relationships/image" Target="../media/image462.png"/><Relationship Id="rId2" Type="http://schemas.openxmlformats.org/officeDocument/2006/relationships/notesSlide" Target="../notesSlides/notesSlide319.xml"/><Relationship Id="rId1" Type="http://schemas.openxmlformats.org/officeDocument/2006/relationships/slideLayout" Target="../slideLayouts/slideLayout29.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3.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320.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464.png"/><Relationship Id="rId4" Type="http://schemas.openxmlformats.org/officeDocument/2006/relationships/image" Target="../media/image463.png"/></Relationships>
</file>

<file path=ppt/slides/_rels/slide324.xml.rels><?xml version="1.0" encoding="UTF-8" standalone="yes"?>
<Relationships xmlns="http://schemas.openxmlformats.org/package/2006/relationships"><Relationship Id="rId3" Type="http://schemas.openxmlformats.org/officeDocument/2006/relationships/image" Target="../media/image446.png"/><Relationship Id="rId7" Type="http://schemas.openxmlformats.org/officeDocument/2006/relationships/slide" Target="slide316.xml"/><Relationship Id="rId2" Type="http://schemas.openxmlformats.org/officeDocument/2006/relationships/notesSlide" Target="../notesSlides/notesSlide321.xml"/><Relationship Id="rId1" Type="http://schemas.openxmlformats.org/officeDocument/2006/relationships/slideLayout" Target="../slideLayouts/slideLayout29.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2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322.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446.png"/><Relationship Id="rId4" Type="http://schemas.openxmlformats.org/officeDocument/2006/relationships/image" Target="../media/image469.png"/></Relationships>
</file>

<file path=ppt/slides/_rels/slide326.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slide" Target="slide316.xml"/><Relationship Id="rId2" Type="http://schemas.openxmlformats.org/officeDocument/2006/relationships/notesSlide" Target="../notesSlides/notesSlide323.xml"/><Relationship Id="rId1" Type="http://schemas.openxmlformats.org/officeDocument/2006/relationships/slideLayout" Target="../slideLayouts/slideLayout29.xml"/><Relationship Id="rId6" Type="http://schemas.openxmlformats.org/officeDocument/2006/relationships/image" Target="../media/image446.png"/><Relationship Id="rId5" Type="http://schemas.openxmlformats.org/officeDocument/2006/relationships/image" Target="../media/image472.png"/><Relationship Id="rId4" Type="http://schemas.openxmlformats.org/officeDocument/2006/relationships/image" Target="../media/image471.png"/></Relationships>
</file>

<file path=ppt/slides/_rels/slide327.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324.xml"/><Relationship Id="rId1" Type="http://schemas.openxmlformats.org/officeDocument/2006/relationships/slideLayout" Target="../slideLayouts/slideLayout29.xml"/><Relationship Id="rId4" Type="http://schemas.openxmlformats.org/officeDocument/2006/relationships/slide" Target="slide316.xml"/></Relationships>
</file>

<file path=ppt/slides/_rels/slide328.xml.rels><?xml version="1.0" encoding="UTF-8" standalone="yes"?>
<Relationships xmlns="http://schemas.openxmlformats.org/package/2006/relationships"><Relationship Id="rId8" Type="http://schemas.openxmlformats.org/officeDocument/2006/relationships/slide" Target="slide334.xml"/><Relationship Id="rId13" Type="http://schemas.openxmlformats.org/officeDocument/2006/relationships/image" Target="../media/image473.png"/><Relationship Id="rId3" Type="http://schemas.openxmlformats.org/officeDocument/2006/relationships/slide" Target="slide329.xml"/><Relationship Id="rId7" Type="http://schemas.openxmlformats.org/officeDocument/2006/relationships/slide" Target="slide333.xml"/><Relationship Id="rId12" Type="http://schemas.openxmlformats.org/officeDocument/2006/relationships/slide" Target="slide341.xml"/><Relationship Id="rId2" Type="http://schemas.openxmlformats.org/officeDocument/2006/relationships/notesSlide" Target="../notesSlides/notesSlide325.xml"/><Relationship Id="rId1" Type="http://schemas.openxmlformats.org/officeDocument/2006/relationships/slideLayout" Target="../slideLayouts/slideLayout57.xml"/><Relationship Id="rId6" Type="http://schemas.openxmlformats.org/officeDocument/2006/relationships/slide" Target="slide332.xml"/><Relationship Id="rId11" Type="http://schemas.openxmlformats.org/officeDocument/2006/relationships/slide" Target="slide338.xml"/><Relationship Id="rId5" Type="http://schemas.openxmlformats.org/officeDocument/2006/relationships/slide" Target="slide331.xml"/><Relationship Id="rId10" Type="http://schemas.openxmlformats.org/officeDocument/2006/relationships/slide" Target="slide336.xml"/><Relationship Id="rId4" Type="http://schemas.openxmlformats.org/officeDocument/2006/relationships/slide" Target="slide330.xml"/><Relationship Id="rId9" Type="http://schemas.openxmlformats.org/officeDocument/2006/relationships/slide" Target="slide335.xml"/><Relationship Id="rId14" Type="http://schemas.openxmlformats.org/officeDocument/2006/relationships/slide" Target="slide3.xml"/></Relationships>
</file>

<file path=ppt/slides/_rels/slide329.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26.xml"/><Relationship Id="rId1" Type="http://schemas.openxmlformats.org/officeDocument/2006/relationships/slideLayout" Target="../slideLayouts/slideLayout29.xml"/><Relationship Id="rId5" Type="http://schemas.openxmlformats.org/officeDocument/2006/relationships/slide" Target="slide328.xml"/><Relationship Id="rId4" Type="http://schemas.openxmlformats.org/officeDocument/2006/relationships/image" Target="../media/image47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56.png"/><Relationship Id="rId4" Type="http://schemas.openxmlformats.org/officeDocument/2006/relationships/image" Target="../media/image55.png"/></Relationships>
</file>

<file path=ppt/slides/_rels/slide330.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27.xml"/><Relationship Id="rId1" Type="http://schemas.openxmlformats.org/officeDocument/2006/relationships/slideLayout" Target="../slideLayouts/slideLayout29.xml"/><Relationship Id="rId5" Type="http://schemas.openxmlformats.org/officeDocument/2006/relationships/slide" Target="slide328.xml"/><Relationship Id="rId4" Type="http://schemas.openxmlformats.org/officeDocument/2006/relationships/image" Target="../media/image473.png"/></Relationships>
</file>

<file path=ppt/slides/_rels/slide331.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28.xml"/><Relationship Id="rId1" Type="http://schemas.openxmlformats.org/officeDocument/2006/relationships/slideLayout" Target="../slideLayouts/slideLayout29.xml"/><Relationship Id="rId6" Type="http://schemas.openxmlformats.org/officeDocument/2006/relationships/slide" Target="slide328.xml"/><Relationship Id="rId5" Type="http://schemas.openxmlformats.org/officeDocument/2006/relationships/image" Target="../media/image476.png"/><Relationship Id="rId4" Type="http://schemas.openxmlformats.org/officeDocument/2006/relationships/image" Target="../media/image473.png"/></Relationships>
</file>

<file path=ppt/slides/_rels/slide332.xml.rels><?xml version="1.0" encoding="UTF-8" standalone="yes"?>
<Relationships xmlns="http://schemas.openxmlformats.org/package/2006/relationships"><Relationship Id="rId3" Type="http://schemas.openxmlformats.org/officeDocument/2006/relationships/image" Target="../media/image477.png"/><Relationship Id="rId7" Type="http://schemas.openxmlformats.org/officeDocument/2006/relationships/slide" Target="slide328.xml"/><Relationship Id="rId2" Type="http://schemas.openxmlformats.org/officeDocument/2006/relationships/notesSlide" Target="../notesSlides/notesSlide329.xml"/><Relationship Id="rId1" Type="http://schemas.openxmlformats.org/officeDocument/2006/relationships/slideLayout" Target="../slideLayouts/slideLayout29.xml"/><Relationship Id="rId6" Type="http://schemas.openxmlformats.org/officeDocument/2006/relationships/image" Target="../media/image473.png"/><Relationship Id="rId5" Type="http://schemas.openxmlformats.org/officeDocument/2006/relationships/image" Target="../media/image478.png"/><Relationship Id="rId4" Type="http://schemas.openxmlformats.org/officeDocument/2006/relationships/image" Target="../media/image474.png"/></Relationships>
</file>

<file path=ppt/slides/_rels/slide333.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30.xml"/><Relationship Id="rId1" Type="http://schemas.openxmlformats.org/officeDocument/2006/relationships/slideLayout" Target="../slideLayouts/slideLayout29.xml"/><Relationship Id="rId6" Type="http://schemas.openxmlformats.org/officeDocument/2006/relationships/slide" Target="slide328.xml"/><Relationship Id="rId5" Type="http://schemas.openxmlformats.org/officeDocument/2006/relationships/image" Target="../media/image473.png"/><Relationship Id="rId4" Type="http://schemas.openxmlformats.org/officeDocument/2006/relationships/image" Target="../media/image479.png"/></Relationships>
</file>

<file path=ppt/slides/_rels/slide334.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80.png"/><Relationship Id="rId7" Type="http://schemas.openxmlformats.org/officeDocument/2006/relationships/image" Target="../media/image482.png"/><Relationship Id="rId2" Type="http://schemas.openxmlformats.org/officeDocument/2006/relationships/notesSlide" Target="../notesSlides/notesSlide331.xml"/><Relationship Id="rId1" Type="http://schemas.openxmlformats.org/officeDocument/2006/relationships/slideLayout" Target="../slideLayouts/slideLayout29.xml"/><Relationship Id="rId6" Type="http://schemas.openxmlformats.org/officeDocument/2006/relationships/image" Target="../media/image481.png"/><Relationship Id="rId5" Type="http://schemas.openxmlformats.org/officeDocument/2006/relationships/image" Target="../media/image8.png"/><Relationship Id="rId4" Type="http://schemas.openxmlformats.org/officeDocument/2006/relationships/image" Target="../media/image474.png"/><Relationship Id="rId9" Type="http://schemas.openxmlformats.org/officeDocument/2006/relationships/slide" Target="slide328.xml"/></Relationships>
</file>

<file path=ppt/slides/_rels/slide335.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slide" Target="slide328.xml"/><Relationship Id="rId2" Type="http://schemas.openxmlformats.org/officeDocument/2006/relationships/notesSlide" Target="../notesSlides/notesSlide332.xml"/><Relationship Id="rId1" Type="http://schemas.openxmlformats.org/officeDocument/2006/relationships/slideLayout" Target="../slideLayouts/slideLayout29.xml"/><Relationship Id="rId6" Type="http://schemas.openxmlformats.org/officeDocument/2006/relationships/image" Target="../media/image484.png"/><Relationship Id="rId5" Type="http://schemas.openxmlformats.org/officeDocument/2006/relationships/image" Target="../media/image8.png"/><Relationship Id="rId4" Type="http://schemas.openxmlformats.org/officeDocument/2006/relationships/image" Target="../media/image474.png"/></Relationships>
</file>

<file path=ppt/slides/_rels/slide336.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image" Target="../media/image485.png"/><Relationship Id="rId7" Type="http://schemas.openxmlformats.org/officeDocument/2006/relationships/diagramLayout" Target="../diagrams/layout25.xml"/><Relationship Id="rId2" Type="http://schemas.openxmlformats.org/officeDocument/2006/relationships/notesSlide" Target="../notesSlides/notesSlide333.xml"/><Relationship Id="rId1" Type="http://schemas.openxmlformats.org/officeDocument/2006/relationships/slideLayout" Target="../slideLayouts/slideLayout29.xml"/><Relationship Id="rId6" Type="http://schemas.openxmlformats.org/officeDocument/2006/relationships/diagramData" Target="../diagrams/data25.xml"/><Relationship Id="rId11" Type="http://schemas.openxmlformats.org/officeDocument/2006/relationships/slide" Target="slide328.xml"/><Relationship Id="rId5" Type="http://schemas.openxmlformats.org/officeDocument/2006/relationships/image" Target="../media/image486.png"/><Relationship Id="rId10" Type="http://schemas.microsoft.com/office/2007/relationships/diagramDrawing" Target="../diagrams/drawing25.xml"/><Relationship Id="rId4" Type="http://schemas.openxmlformats.org/officeDocument/2006/relationships/image" Target="../media/image474.png"/><Relationship Id="rId9" Type="http://schemas.openxmlformats.org/officeDocument/2006/relationships/diagramColors" Target="../diagrams/colors25.xml"/></Relationships>
</file>

<file path=ppt/slides/_rels/slide337.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474.png"/><Relationship Id="rId7" Type="http://schemas.openxmlformats.org/officeDocument/2006/relationships/diagramData" Target="../diagrams/data26.xml"/><Relationship Id="rId12" Type="http://schemas.openxmlformats.org/officeDocument/2006/relationships/slide" Target="slide328.xml"/><Relationship Id="rId2" Type="http://schemas.openxmlformats.org/officeDocument/2006/relationships/notesSlide" Target="../notesSlides/notesSlide334.xml"/><Relationship Id="rId1" Type="http://schemas.openxmlformats.org/officeDocument/2006/relationships/slideLayout" Target="../slideLayouts/slideLayout29.xml"/><Relationship Id="rId6" Type="http://schemas.openxmlformats.org/officeDocument/2006/relationships/image" Target="../media/image489.png"/><Relationship Id="rId11" Type="http://schemas.microsoft.com/office/2007/relationships/diagramDrawing" Target="../diagrams/drawing26.xml"/><Relationship Id="rId5" Type="http://schemas.openxmlformats.org/officeDocument/2006/relationships/image" Target="../media/image488.png"/><Relationship Id="rId10" Type="http://schemas.openxmlformats.org/officeDocument/2006/relationships/diagramColors" Target="../diagrams/colors26.xml"/><Relationship Id="rId4" Type="http://schemas.openxmlformats.org/officeDocument/2006/relationships/image" Target="../media/image487.png"/><Relationship Id="rId9" Type="http://schemas.openxmlformats.org/officeDocument/2006/relationships/diagramQuickStyle" Target="../diagrams/quickStyle26.xml"/></Relationships>
</file>

<file path=ppt/slides/_rels/slide33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8.xml"/><Relationship Id="rId2" Type="http://schemas.openxmlformats.org/officeDocument/2006/relationships/notesSlide" Target="../notesSlides/notesSlide335.xml"/><Relationship Id="rId1" Type="http://schemas.openxmlformats.org/officeDocument/2006/relationships/slideLayout" Target="../slideLayouts/slideLayout29.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339.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8.xml"/><Relationship Id="rId2" Type="http://schemas.openxmlformats.org/officeDocument/2006/relationships/notesSlide" Target="../notesSlides/notesSlide336.xml"/><Relationship Id="rId1" Type="http://schemas.openxmlformats.org/officeDocument/2006/relationships/slideLayout" Target="../slideLayouts/slideLayout29.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49.xml"/><Relationship Id="rId3" Type="http://schemas.openxmlformats.org/officeDocument/2006/relationships/slide" Target="slide35.xml"/><Relationship Id="rId7" Type="http://schemas.openxmlformats.org/officeDocument/2006/relationships/slide" Target="slide43.xml"/><Relationship Id="rId12" Type="http://schemas.openxmlformats.org/officeDocument/2006/relationships/slide" Target="slide48.xml"/><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slide" Target="slide41.xml"/><Relationship Id="rId15" Type="http://schemas.openxmlformats.org/officeDocument/2006/relationships/slide" Target="slide3.xml"/><Relationship Id="rId10" Type="http://schemas.openxmlformats.org/officeDocument/2006/relationships/slide" Target="slide46.xml"/><Relationship Id="rId4" Type="http://schemas.openxmlformats.org/officeDocument/2006/relationships/slide" Target="slide39.xml"/><Relationship Id="rId9" Type="http://schemas.openxmlformats.org/officeDocument/2006/relationships/slide" Target="slide45.xml"/><Relationship Id="rId14" Type="http://schemas.openxmlformats.org/officeDocument/2006/relationships/image" Target="../media/image57.png"/></Relationships>
</file>

<file path=ppt/slides/_rels/slide340.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37.xml"/><Relationship Id="rId1" Type="http://schemas.openxmlformats.org/officeDocument/2006/relationships/slideLayout" Target="../slideLayouts/slideLayout29.xml"/><Relationship Id="rId5" Type="http://schemas.openxmlformats.org/officeDocument/2006/relationships/slide" Target="slide328.xml"/><Relationship Id="rId4" Type="http://schemas.openxmlformats.org/officeDocument/2006/relationships/image" Target="../media/image493.png"/></Relationships>
</file>

<file path=ppt/slides/_rels/slide341.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38.xml"/><Relationship Id="rId1" Type="http://schemas.openxmlformats.org/officeDocument/2006/relationships/slideLayout" Target="../slideLayouts/slideLayout29.xml"/><Relationship Id="rId4" Type="http://schemas.openxmlformats.org/officeDocument/2006/relationships/slide" Target="slide328.xml"/></Relationships>
</file>

<file path=ppt/slides/_rels/slide3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8.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3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57.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8.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67.png"/><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33.sv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34.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34.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slide" Target="slide34.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xml"/><Relationship Id="rId4" Type="http://schemas.openxmlformats.org/officeDocument/2006/relationships/slide" Target="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slide" Target="slide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image" Target="../media/image77.jpeg"/><Relationship Id="rId3" Type="http://schemas.openxmlformats.org/officeDocument/2006/relationships/slide" Target="slide51.xml"/><Relationship Id="rId7" Type="http://schemas.openxmlformats.org/officeDocument/2006/relationships/slide" Target="slide56.xml"/><Relationship Id="rId12" Type="http://schemas.openxmlformats.org/officeDocument/2006/relationships/slide" Target="slide61.xm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slide" Target="slide54.xml"/><Relationship Id="rId11" Type="http://schemas.openxmlformats.org/officeDocument/2006/relationships/slide" Target="slide60.xml"/><Relationship Id="rId5" Type="http://schemas.openxmlformats.org/officeDocument/2006/relationships/slide" Target="slide53.xml"/><Relationship Id="rId10" Type="http://schemas.openxmlformats.org/officeDocument/2006/relationships/slide" Target="slide59.xml"/><Relationship Id="rId4" Type="http://schemas.openxmlformats.org/officeDocument/2006/relationships/slide" Target="slide52.xml"/><Relationship Id="rId9" Type="http://schemas.openxmlformats.org/officeDocument/2006/relationships/slide" Target="slide58.xml"/><Relationship Id="rId1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50.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8.png"/><Relationship Id="rId7"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4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50.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40.xml"/><Relationship Id="rId6" Type="http://schemas.openxmlformats.org/officeDocument/2006/relationships/slide" Target="slide50.xml"/><Relationship Id="rId5" Type="http://schemas.openxmlformats.org/officeDocument/2006/relationships/image" Target="../media/image8.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50.xml"/></Relationships>
</file>

<file path=ppt/slides/_rels/slide5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5.xml"/><Relationship Id="rId1" Type="http://schemas.openxmlformats.org/officeDocument/2006/relationships/slideLayout" Target="../slideLayouts/slideLayout40.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slide" Target="slide50.xml"/><Relationship Id="rId5" Type="http://schemas.openxmlformats.org/officeDocument/2006/relationships/image" Target="../media/image8.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0.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0.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63.xml"/><Relationship Id="rId7" Type="http://schemas.openxmlformats.org/officeDocument/2006/relationships/slide" Target="slide67.xml"/><Relationship Id="rId12" Type="http://schemas.openxmlformats.org/officeDocument/2006/relationships/slide" Target="slide3.xml"/><Relationship Id="rId2" Type="http://schemas.openxmlformats.org/officeDocument/2006/relationships/notesSlide" Target="../notesSlides/notesSlide59.xml"/><Relationship Id="rId1" Type="http://schemas.openxmlformats.org/officeDocument/2006/relationships/slideLayout" Target="../slideLayouts/slideLayout57.xml"/><Relationship Id="rId6" Type="http://schemas.openxmlformats.org/officeDocument/2006/relationships/slide" Target="slide66.xml"/><Relationship Id="rId11" Type="http://schemas.openxmlformats.org/officeDocument/2006/relationships/slide" Target="slide71.xml"/><Relationship Id="rId5" Type="http://schemas.openxmlformats.org/officeDocument/2006/relationships/slide" Target="slide65.xml"/><Relationship Id="rId10" Type="http://schemas.openxmlformats.org/officeDocument/2006/relationships/slide" Target="slide70.xml"/><Relationship Id="rId4" Type="http://schemas.openxmlformats.org/officeDocument/2006/relationships/slide" Target="slide64.xml"/><Relationship Id="rId9" Type="http://schemas.openxmlformats.org/officeDocument/2006/relationships/slide" Target="slide69.xml"/></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9.png"/><Relationship Id="rId7" Type="http://schemas.openxmlformats.org/officeDocument/2006/relationships/slide" Target="slide62.xml"/><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slide" Target="slide62.xml"/><Relationship Id="rId5" Type="http://schemas.openxmlformats.org/officeDocument/2006/relationships/image" Target="../media/image8.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6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6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slide" Target="slide4.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67.xml"/><Relationship Id="rId1" Type="http://schemas.openxmlformats.org/officeDocument/2006/relationships/slideLayout" Target="../slideLayouts/slideLayout40.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40.xml"/><Relationship Id="rId5" Type="http://schemas.openxmlformats.org/officeDocument/2006/relationships/slide" Target="slide62.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40.xml"/><Relationship Id="rId5" Type="http://schemas.openxmlformats.org/officeDocument/2006/relationships/slide" Target="slide62.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slide" Target="slide74.xml"/><Relationship Id="rId7" Type="http://schemas.openxmlformats.org/officeDocument/2006/relationships/slide" Target="slide80.xml"/><Relationship Id="rId12" Type="http://schemas.openxmlformats.org/officeDocument/2006/relationships/slide" Target="slide3.xml"/><Relationship Id="rId2" Type="http://schemas.openxmlformats.org/officeDocument/2006/relationships/notesSlide" Target="../notesSlides/notesSlide70.xml"/><Relationship Id="rId1" Type="http://schemas.openxmlformats.org/officeDocument/2006/relationships/slideLayout" Target="../slideLayouts/slideLayout57.xml"/><Relationship Id="rId6" Type="http://schemas.openxmlformats.org/officeDocument/2006/relationships/slide" Target="slide79.xml"/><Relationship Id="rId11" Type="http://schemas.openxmlformats.org/officeDocument/2006/relationships/image" Target="../media/image104.png"/><Relationship Id="rId5" Type="http://schemas.openxmlformats.org/officeDocument/2006/relationships/slide" Target="slide78.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3.xml"/></Relationships>
</file>

<file path=ppt/slides/_rels/slide7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40.xml"/><Relationship Id="rId6" Type="http://schemas.openxmlformats.org/officeDocument/2006/relationships/image" Target="../media/image107.png"/><Relationship Id="rId5" Type="http://schemas.openxmlformats.org/officeDocument/2006/relationships/image" Target="../media/image8.png"/><Relationship Id="rId4" Type="http://schemas.openxmlformats.org/officeDocument/2006/relationships/image" Target="../media/image106.png"/><Relationship Id="rId9" Type="http://schemas.openxmlformats.org/officeDocument/2006/relationships/image" Target="../media/image6.png"/></Relationships>
</file>

<file path=ppt/slides/_rels/slide7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9.png"/><Relationship Id="rId7" Type="http://schemas.openxmlformats.org/officeDocument/2006/relationships/slide" Target="slide73.xml"/><Relationship Id="rId2" Type="http://schemas.openxmlformats.org/officeDocument/2006/relationships/notesSlide" Target="../notesSlides/notesSlide72.xml"/><Relationship Id="rId1" Type="http://schemas.openxmlformats.org/officeDocument/2006/relationships/slideLayout" Target="../slideLayouts/slideLayout4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8.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73.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8.png"/><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slide" Target="slide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image" Target="../media/image8.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1.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73.xml"/><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73.xml"/></Relationships>
</file>

<file path=ppt/slides/_rels/slide89.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0.xml"/><Relationship Id="rId18" Type="http://schemas.openxmlformats.org/officeDocument/2006/relationships/diagramColors" Target="../diagrams/colors4.xml"/><Relationship Id="rId3" Type="http://schemas.openxmlformats.org/officeDocument/2006/relationships/slide" Target="slide90.xml"/><Relationship Id="rId7" Type="http://schemas.openxmlformats.org/officeDocument/2006/relationships/slide" Target="slide94.xml"/><Relationship Id="rId12" Type="http://schemas.openxmlformats.org/officeDocument/2006/relationships/slide" Target="slide99.xml"/><Relationship Id="rId17" Type="http://schemas.openxmlformats.org/officeDocument/2006/relationships/diagramQuickStyle" Target="../diagrams/quickStyle4.xml"/><Relationship Id="rId2" Type="http://schemas.openxmlformats.org/officeDocument/2006/relationships/notesSlide" Target="../notesSlides/notesSlide86.xml"/><Relationship Id="rId16" Type="http://schemas.openxmlformats.org/officeDocument/2006/relationships/diagramLayout" Target="../diagrams/layout4.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93.xml"/><Relationship Id="rId11" Type="http://schemas.openxmlformats.org/officeDocument/2006/relationships/slide" Target="slide98.xml"/><Relationship Id="rId5" Type="http://schemas.openxmlformats.org/officeDocument/2006/relationships/slide" Target="slide92.xml"/><Relationship Id="rId15" Type="http://schemas.openxmlformats.org/officeDocument/2006/relationships/diagramData" Target="../diagrams/data4.xml"/><Relationship Id="rId10" Type="http://schemas.openxmlformats.org/officeDocument/2006/relationships/slide" Target="slide97.xml"/><Relationship Id="rId19" Type="http://schemas.microsoft.com/office/2007/relationships/diagramDrawing" Target="../diagrams/drawing4.xml"/><Relationship Id="rId4" Type="http://schemas.openxmlformats.org/officeDocument/2006/relationships/slide" Target="slide91.xml"/><Relationship Id="rId9" Type="http://schemas.openxmlformats.org/officeDocument/2006/relationships/slide" Target="slide96.xml"/><Relationship Id="rId14" Type="http://schemas.openxmlformats.org/officeDocument/2006/relationships/slide" Target="slide10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slide" Target="slide4.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7.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89.xml"/></Relationships>
</file>

<file path=ppt/slides/_rels/slide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8.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png"/><Relationship Id="rId4" Type="http://schemas.openxmlformats.org/officeDocument/2006/relationships/diagramLayout" Target="../diagrams/layout5.xml"/><Relationship Id="rId9" Type="http://schemas.openxmlformats.org/officeDocument/2006/relationships/slide" Target="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9.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89.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89.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134.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89.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3.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4.xml"/><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slide" Target="slide89.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slide" Target="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86743-BAAC-BE38-B677-49A255AA88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 y="428"/>
            <a:ext cx="12190476" cy="6857142"/>
          </a:xfrm>
          <a:prstGeom prst="rect">
            <a:avLst/>
          </a:prstGeom>
        </p:spPr>
      </p:pic>
    </p:spTree>
    <p:extLst>
      <p:ext uri="{BB962C8B-B14F-4D97-AF65-F5344CB8AC3E}">
        <p14:creationId xmlns:p14="http://schemas.microsoft.com/office/powerpoint/2010/main" val="580754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Classes and Objects?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a:stretch>
            <a:fillRect/>
          </a:stretch>
        </p:blipFill>
        <p:spPr>
          <a:xfrm>
            <a:off x="10839460" y="135923"/>
            <a:ext cx="1253829" cy="590594"/>
          </a:xfrm>
          <a:prstGeom prst="rect">
            <a:avLst/>
          </a:prstGeom>
        </p:spPr>
      </p:pic>
      <p:sp>
        <p:nvSpPr>
          <p:cNvPr id="2" name="TextBox 1">
            <a:extLst>
              <a:ext uri="{FF2B5EF4-FFF2-40B4-BE49-F238E27FC236}">
                <a16:creationId xmlns:a16="http://schemas.microsoft.com/office/drawing/2014/main" id="{B06543EF-8944-A4B0-7666-C20BA28D2589}"/>
              </a:ext>
            </a:extLst>
          </p:cNvPr>
          <p:cNvSpPr txBox="1"/>
          <p:nvPr/>
        </p:nvSpPr>
        <p:spPr>
          <a:xfrm>
            <a:off x="640157" y="1126613"/>
            <a:ext cx="5161738"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Object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An object is an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INSTANCE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a class. </a:t>
            </a:r>
          </a:p>
        </p:txBody>
      </p:sp>
      <p:sp>
        <p:nvSpPr>
          <p:cNvPr id="5" name="Rectangle 4">
            <a:extLst>
              <a:ext uri="{FF2B5EF4-FFF2-40B4-BE49-F238E27FC236}">
                <a16:creationId xmlns:a16="http://schemas.microsoft.com/office/drawing/2014/main" id="{4F5C45ED-BC07-5118-13DF-4B7ECC29D9AD}"/>
              </a:ext>
            </a:extLst>
          </p:cNvPr>
          <p:cNvSpPr/>
          <p:nvPr/>
        </p:nvSpPr>
        <p:spPr>
          <a:xfrm>
            <a:off x="5985854" y="1873137"/>
            <a:ext cx="1078784" cy="33429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Object</a:t>
            </a:r>
          </a:p>
        </p:txBody>
      </p:sp>
      <p:pic>
        <p:nvPicPr>
          <p:cNvPr id="6" name="Picture 5">
            <a:extLst>
              <a:ext uri="{FF2B5EF4-FFF2-40B4-BE49-F238E27FC236}">
                <a16:creationId xmlns:a16="http://schemas.microsoft.com/office/drawing/2014/main" id="{3F67A6E3-81C9-8201-FF2C-54D7DC9E7C1E}"/>
              </a:ext>
            </a:extLst>
          </p:cNvPr>
          <p:cNvPicPr>
            <a:picLocks noChangeAspect="1"/>
          </p:cNvPicPr>
          <p:nvPr/>
        </p:nvPicPr>
        <p:blipFill rotWithShape="1">
          <a:blip r:embed="rId4"/>
          <a:srcRect l="12264" t="25100" r="56063" b="45045"/>
          <a:stretch/>
        </p:blipFill>
        <p:spPr>
          <a:xfrm>
            <a:off x="943933" y="2497308"/>
            <a:ext cx="5247536" cy="2782263"/>
          </a:xfrm>
          <a:prstGeom prst="rect">
            <a:avLst/>
          </a:prstGeom>
        </p:spPr>
      </p:pic>
      <p:cxnSp>
        <p:nvCxnSpPr>
          <p:cNvPr id="4" name="Straight Arrow Connector 3">
            <a:extLst>
              <a:ext uri="{FF2B5EF4-FFF2-40B4-BE49-F238E27FC236}">
                <a16:creationId xmlns:a16="http://schemas.microsoft.com/office/drawing/2014/main" id="{2448D512-AF7F-9E13-CBBA-CA0473C5066E}"/>
              </a:ext>
            </a:extLst>
          </p:cNvPr>
          <p:cNvCxnSpPr>
            <a:cxnSpLocks/>
            <a:endCxn id="5" idx="2"/>
          </p:cNvCxnSpPr>
          <p:nvPr/>
        </p:nvCxnSpPr>
        <p:spPr>
          <a:xfrm flipV="1">
            <a:off x="3701143" y="2207429"/>
            <a:ext cx="2824103" cy="829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3E23D6D-F5B4-20EC-EFDA-F9ABF899C523}"/>
              </a:ext>
            </a:extLst>
          </p:cNvPr>
          <p:cNvPicPr>
            <a:picLocks noChangeAspect="1"/>
          </p:cNvPicPr>
          <p:nvPr/>
        </p:nvPicPr>
        <p:blipFill rotWithShape="1">
          <a:blip r:embed="rId5"/>
          <a:srcRect l="9831" t="9699" r="59662" b="16098"/>
          <a:stretch/>
        </p:blipFill>
        <p:spPr>
          <a:xfrm>
            <a:off x="7434434" y="933623"/>
            <a:ext cx="4045744" cy="5535380"/>
          </a:xfrm>
          <a:prstGeom prst="rect">
            <a:avLst/>
          </a:prstGeom>
        </p:spPr>
      </p:pic>
      <p:sp>
        <p:nvSpPr>
          <p:cNvPr id="9" name="TextBox 8">
            <a:extLst>
              <a:ext uri="{FF2B5EF4-FFF2-40B4-BE49-F238E27FC236}">
                <a16:creationId xmlns:a16="http://schemas.microsoft.com/office/drawing/2014/main" id="{3324C371-FE06-85A0-AF07-4AB9127470B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911551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create object of class with private constructor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Q75</a:t>
            </a:r>
          </a:p>
        </p:txBody>
      </p:sp>
      <p:sp>
        <p:nvSpPr>
          <p:cNvPr id="4" name="TextBox 3">
            <a:extLst>
              <a:ext uri="{FF2B5EF4-FFF2-40B4-BE49-F238E27FC236}">
                <a16:creationId xmlns:a16="http://schemas.microsoft.com/office/drawing/2014/main" id="{14D8854E-233B-1AC7-742C-44F7FE710F51}"/>
              </a:ext>
            </a:extLst>
          </p:cNvPr>
          <p:cNvSpPr txBox="1"/>
          <p:nvPr/>
        </p:nvSpPr>
        <p:spPr>
          <a:xfrm>
            <a:off x="1070939" y="1005991"/>
            <a:ext cx="5417409"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pic>
        <p:nvPicPr>
          <p:cNvPr id="5" name="Picture 4">
            <a:extLst>
              <a:ext uri="{FF2B5EF4-FFF2-40B4-BE49-F238E27FC236}">
                <a16:creationId xmlns:a16="http://schemas.microsoft.com/office/drawing/2014/main" id="{882A6BF3-5823-4CB6-2528-9EC3C48A3DB8}"/>
              </a:ext>
            </a:extLst>
          </p:cNvPr>
          <p:cNvPicPr>
            <a:picLocks noChangeAspect="1"/>
          </p:cNvPicPr>
          <p:nvPr/>
        </p:nvPicPr>
        <p:blipFill rotWithShape="1">
          <a:blip r:embed="rId3"/>
          <a:srcRect l="13564" t="31915" r="38165" b="40851"/>
          <a:stretch/>
        </p:blipFill>
        <p:spPr>
          <a:xfrm>
            <a:off x="1187030" y="1700769"/>
            <a:ext cx="5885234" cy="1867712"/>
          </a:xfrm>
          <a:prstGeom prst="rect">
            <a:avLst/>
          </a:prstGeom>
        </p:spPr>
      </p:pic>
      <p:pic>
        <p:nvPicPr>
          <p:cNvPr id="6" name="Picture 5">
            <a:extLst>
              <a:ext uri="{FF2B5EF4-FFF2-40B4-BE49-F238E27FC236}">
                <a16:creationId xmlns:a16="http://schemas.microsoft.com/office/drawing/2014/main" id="{E6846076-67B2-18AE-3FEE-7E0A69A28ADB}"/>
              </a:ext>
            </a:extLst>
          </p:cNvPr>
          <p:cNvPicPr>
            <a:picLocks noChangeAspect="1"/>
          </p:cNvPicPr>
          <p:nvPr/>
        </p:nvPicPr>
        <p:blipFill rotWithShape="1">
          <a:blip r:embed="rId4"/>
          <a:srcRect l="16834" t="67802" r="4416" b="11064"/>
          <a:stretch/>
        </p:blipFill>
        <p:spPr>
          <a:xfrm>
            <a:off x="1187030" y="4033255"/>
            <a:ext cx="9601200" cy="1449422"/>
          </a:xfrm>
          <a:prstGeom prst="rect">
            <a:avLst/>
          </a:prstGeom>
        </p:spPr>
      </p:pic>
      <p:sp>
        <p:nvSpPr>
          <p:cNvPr id="2" name="Title 1">
            <a:extLst>
              <a:ext uri="{FF2B5EF4-FFF2-40B4-BE49-F238E27FC236}">
                <a16:creationId xmlns:a16="http://schemas.microsoft.com/office/drawing/2014/main" id="{BCFB5284-49A0-34B0-DE93-26D8CF861A8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Q75. Can you create object of class with private constructor in C#?</a:t>
            </a:r>
            <a:endParaRPr lang="en-IN" dirty="0"/>
          </a:p>
        </p:txBody>
      </p:sp>
      <p:sp>
        <p:nvSpPr>
          <p:cNvPr id="3" name="TextBox 2">
            <a:extLst>
              <a:ext uri="{FF2B5EF4-FFF2-40B4-BE49-F238E27FC236}">
                <a16:creationId xmlns:a16="http://schemas.microsoft.com/office/drawing/2014/main" id="{8DD5A4FD-EB2E-455A-1A87-4B1364B4005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9BE93518-09D7-4533-F306-AD822200E04A}"/>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39237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base class and child class both have constructor which one will be called first,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derived class object is created?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Q76</a:t>
            </a:r>
          </a:p>
        </p:txBody>
      </p:sp>
      <p:sp>
        <p:nvSpPr>
          <p:cNvPr id="2" name="TextBox 1">
            <a:extLst>
              <a:ext uri="{FF2B5EF4-FFF2-40B4-BE49-F238E27FC236}">
                <a16:creationId xmlns:a16="http://schemas.microsoft.com/office/drawing/2014/main" id="{2849A2A3-FB97-0D23-DFAE-C050E6BF7223}"/>
              </a:ext>
            </a:extLst>
          </p:cNvPr>
          <p:cNvSpPr txBox="1"/>
          <p:nvPr/>
        </p:nvSpPr>
        <p:spPr>
          <a:xfrm>
            <a:off x="702230" y="1156856"/>
            <a:ext cx="184954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Base class</a:t>
            </a:r>
          </a:p>
        </p:txBody>
      </p:sp>
      <p:pic>
        <p:nvPicPr>
          <p:cNvPr id="6" name="Picture 5">
            <a:extLst>
              <a:ext uri="{FF2B5EF4-FFF2-40B4-BE49-F238E27FC236}">
                <a16:creationId xmlns:a16="http://schemas.microsoft.com/office/drawing/2014/main" id="{EA33230C-B172-A7F9-007D-4D396257C770}"/>
              </a:ext>
            </a:extLst>
          </p:cNvPr>
          <p:cNvPicPr>
            <a:picLocks noChangeAspect="1"/>
          </p:cNvPicPr>
          <p:nvPr/>
        </p:nvPicPr>
        <p:blipFill rotWithShape="1">
          <a:blip r:embed="rId3"/>
          <a:srcRect l="13307" t="23011" r="54395" b="23871"/>
          <a:stretch/>
        </p:blipFill>
        <p:spPr>
          <a:xfrm>
            <a:off x="6469604" y="1341522"/>
            <a:ext cx="4513007" cy="4174956"/>
          </a:xfrm>
          <a:prstGeom prst="rect">
            <a:avLst/>
          </a:prstGeom>
        </p:spPr>
      </p:pic>
      <p:pic>
        <p:nvPicPr>
          <p:cNvPr id="8" name="Picture 7">
            <a:extLst>
              <a:ext uri="{FF2B5EF4-FFF2-40B4-BE49-F238E27FC236}">
                <a16:creationId xmlns:a16="http://schemas.microsoft.com/office/drawing/2014/main" id="{4CE27B1A-97A0-ED7C-DBD1-AF76864FE2D5}"/>
              </a:ext>
            </a:extLst>
          </p:cNvPr>
          <p:cNvPicPr>
            <a:picLocks noChangeAspect="1"/>
          </p:cNvPicPr>
          <p:nvPr/>
        </p:nvPicPr>
        <p:blipFill rotWithShape="1">
          <a:blip r:embed="rId4"/>
          <a:srcRect l="15968" t="25748" r="47016" b="44301"/>
          <a:stretch/>
        </p:blipFill>
        <p:spPr>
          <a:xfrm>
            <a:off x="805492" y="2007002"/>
            <a:ext cx="4916906" cy="2237915"/>
          </a:xfrm>
          <a:prstGeom prst="rect">
            <a:avLst/>
          </a:prstGeom>
        </p:spPr>
      </p:pic>
      <p:sp>
        <p:nvSpPr>
          <p:cNvPr id="3" name="Title 2">
            <a:extLst>
              <a:ext uri="{FF2B5EF4-FFF2-40B4-BE49-F238E27FC236}">
                <a16:creationId xmlns:a16="http://schemas.microsoft.com/office/drawing/2014/main" id="{A9151FD9-38B3-C14E-71D9-5312B25789B2}"/>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Q76. If base class and child class both have constructor which one will be called first, when derived class object is created?</a:t>
            </a:r>
            <a:endParaRPr lang="en-IN" dirty="0"/>
          </a:p>
        </p:txBody>
      </p:sp>
      <p:sp>
        <p:nvSpPr>
          <p:cNvPr id="4" name="TextBox 3">
            <a:extLst>
              <a:ext uri="{FF2B5EF4-FFF2-40B4-BE49-F238E27FC236}">
                <a16:creationId xmlns:a16="http://schemas.microsoft.com/office/drawing/2014/main" id="{093C968D-3F01-161C-A9DA-B6F6DEBCBA0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AF13D3FC-88CE-55C4-F33B-B56D77E2A284}"/>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04417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9296" y="314368"/>
            <a:ext cx="10789716" cy="1325563"/>
          </a:xfrm>
        </p:spPr>
        <p:txBody>
          <a:bodyPr>
            <a:noAutofit/>
          </a:bodyPr>
          <a:lstStyle/>
          <a:p>
            <a:r>
              <a:rPr lang="en-US" sz="3200" b="1" dirty="0">
                <a:solidFill>
                  <a:srgbClr val="FFFF00"/>
                </a:solidFill>
              </a:rPr>
              <a:t>Chapter 8 : OOPS &amp; C# - Method Parameters, Delegates &amp; Events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8405104"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Q77. What is a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Method</a:t>
            </a:r>
            <a:r>
              <a:rPr lang="en-US" sz="1600" dirty="0">
                <a:hlinkClick r:id="rId3" action="ppaction://hlinksldjump">
                  <a:extLst>
                    <a:ext uri="{A12FA001-AC4F-418D-AE19-62706E023703}">
                      <ahyp:hlinkClr xmlns:ahyp="http://schemas.microsoft.com/office/drawing/2018/hyperlinkcolor" val="tx"/>
                    </a:ext>
                  </a:extLst>
                </a:hlinkClick>
              </a:rPr>
              <a:t> in C#?</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Q78. What is the difference between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Pass by Value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Pass by Reference </a:t>
            </a:r>
            <a:r>
              <a:rPr lang="en-US" sz="1600" dirty="0">
                <a:hlinkClick r:id="rId4" action="ppaction://hlinksldjump">
                  <a:extLst>
                    <a:ext uri="{A12FA001-AC4F-418D-AE19-62706E023703}">
                      <ahyp:hlinkClr xmlns:ahyp="http://schemas.microsoft.com/office/drawing/2018/hyperlinkcolor" val="tx"/>
                    </a:ext>
                  </a:extLst>
                </a:hlinkClick>
              </a:rPr>
              <a:t>Parameters?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Q79. How to return more than one value from a method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Q80.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“out”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“ref” </a:t>
            </a:r>
            <a:r>
              <a:rPr lang="en-US" sz="1600" dirty="0">
                <a:hlinkClick r:id="rId6" action="ppaction://hlinksldjump">
                  <a:extLst>
                    <a:ext uri="{A12FA001-AC4F-418D-AE19-62706E023703}">
                      <ahyp:hlinkClr xmlns:ahyp="http://schemas.microsoft.com/office/drawing/2018/hyperlinkcolor" val="tx"/>
                    </a:ext>
                  </a:extLst>
                </a:hlinkClick>
              </a:rPr>
              <a:t>parameters?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Q81.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“params” </a:t>
            </a:r>
            <a:r>
              <a:rPr lang="en-US" sz="1600" dirty="0">
                <a:hlinkClick r:id="rId7" action="ppaction://hlinksldjump">
                  <a:extLst>
                    <a:ext uri="{A12FA001-AC4F-418D-AE19-62706E023703}">
                      <ahyp:hlinkClr xmlns:ahyp="http://schemas.microsoft.com/office/drawing/2018/hyperlinkcolor" val="tx"/>
                    </a:ext>
                  </a:extLst>
                </a:hlinkClick>
              </a:rPr>
              <a:t>keyword? When to use params keyword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Q82. What are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optional parameters </a:t>
            </a:r>
            <a:r>
              <a:rPr lang="en-US" sz="1600" dirty="0">
                <a:hlinkClick r:id="rId8" action="ppaction://hlinksldjump">
                  <a:extLst>
                    <a:ext uri="{A12FA001-AC4F-418D-AE19-62706E023703}">
                      <ahyp:hlinkClr xmlns:ahyp="http://schemas.microsoft.com/office/drawing/2018/hyperlinkcolor" val="tx"/>
                    </a:ext>
                  </a:extLst>
                </a:hlinkClick>
              </a:rPr>
              <a:t>in a method?</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Q83.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named parameters </a:t>
            </a:r>
            <a:r>
              <a:rPr lang="en-US" sz="1600" dirty="0">
                <a:hlinkClick r:id="rId9" action="ppaction://hlinksldjump">
                  <a:extLst>
                    <a:ext uri="{A12FA001-AC4F-418D-AE19-62706E023703}">
                      <ahyp:hlinkClr xmlns:ahyp="http://schemas.microsoft.com/office/drawing/2018/hyperlinkcolor" val="tx"/>
                    </a:ext>
                  </a:extLst>
                </a:hlinkClick>
              </a:rPr>
              <a:t>in a method?</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Q84. What are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Extension Methods </a:t>
            </a:r>
            <a:r>
              <a:rPr lang="en-US" sz="1600" dirty="0">
                <a:hlinkClick r:id="rId10" action="ppaction://hlinksldjump">
                  <a:extLst>
                    <a:ext uri="{A12FA001-AC4F-418D-AE19-62706E023703}">
                      <ahyp:hlinkClr xmlns:ahyp="http://schemas.microsoft.com/office/drawing/2018/hyperlinkcolor" val="tx"/>
                    </a:ext>
                  </a:extLst>
                </a:hlinkClick>
              </a:rPr>
              <a:t>in C#? When to use extension methods?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Q85.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Delegates </a:t>
            </a:r>
            <a:r>
              <a:rPr lang="en-US" sz="1600" dirty="0">
                <a:hlinkClick r:id="rId11" action="ppaction://hlinksldjump">
                  <a:extLst>
                    <a:ext uri="{A12FA001-AC4F-418D-AE19-62706E023703}">
                      <ahyp:hlinkClr xmlns:ahyp="http://schemas.microsoft.com/office/drawing/2018/hyperlinkcolor" val="tx"/>
                    </a:ext>
                  </a:extLst>
                </a:hlinkClick>
              </a:rPr>
              <a:t>in C#? When to use delegates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Q86. What 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Multicast Delegates</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Q87. What are Anonymous Delegates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4" action="ppaction://hlinksldjump">
                  <a:extLst>
                    <a:ext uri="{A12FA001-AC4F-418D-AE19-62706E023703}">
                      <ahyp:hlinkClr xmlns:ahyp="http://schemas.microsoft.com/office/drawing/2018/hyperlinkcolor" val="tx"/>
                    </a:ext>
                  </a:extLst>
                </a:hlinkClick>
              </a:rPr>
              <a:t>Q88. What are the differences between </a:t>
            </a:r>
            <a:r>
              <a:rPr lang="en-US" sz="1600" dirty="0">
                <a:solidFill>
                  <a:srgbClr val="FFFF00"/>
                </a:solidFill>
                <a:hlinkClick r:id="rId14" action="ppaction://hlinksldjump">
                  <a:extLst>
                    <a:ext uri="{A12FA001-AC4F-418D-AE19-62706E023703}">
                      <ahyp:hlinkClr xmlns:ahyp="http://schemas.microsoft.com/office/drawing/2018/hyperlinkcolor" val="tx"/>
                    </a:ext>
                  </a:extLst>
                </a:hlinkClick>
              </a:rPr>
              <a:t>Events</a:t>
            </a:r>
            <a:r>
              <a:rPr lang="en-US" sz="1600" dirty="0">
                <a:hlinkClick r:id="rId14"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4" action="ppaction://hlinksldjump">
                  <a:extLst>
                    <a:ext uri="{A12FA001-AC4F-418D-AE19-62706E023703}">
                      <ahyp:hlinkClr xmlns:ahyp="http://schemas.microsoft.com/office/drawing/2018/hyperlinkcolor" val="tx"/>
                    </a:ext>
                  </a:extLst>
                </a:hlinkClick>
              </a:rPr>
              <a:t>Delegates</a:t>
            </a:r>
            <a:r>
              <a:rPr lang="en-US" sz="1600" dirty="0">
                <a:hlinkClick r:id="rId14" action="ppaction://hlinksldjump">
                  <a:extLst>
                    <a:ext uri="{A12FA001-AC4F-418D-AE19-62706E023703}">
                      <ahyp:hlinkClr xmlns:ahyp="http://schemas.microsoft.com/office/drawing/2018/hyperlinkcolor" val="tx"/>
                    </a:ext>
                  </a:extLst>
                </a:hlinkClick>
              </a:rPr>
              <a:t>?</a:t>
            </a:r>
            <a:endParaRPr lang="en-US" sz="1600" dirty="0"/>
          </a:p>
        </p:txBody>
      </p:sp>
      <p:sp>
        <p:nvSpPr>
          <p:cNvPr id="3" name="TextBox 2">
            <a:extLst>
              <a:ext uri="{FF2B5EF4-FFF2-40B4-BE49-F238E27FC236}">
                <a16:creationId xmlns:a16="http://schemas.microsoft.com/office/drawing/2014/main" id="{1D4D16E3-2116-DFAD-EF3B-53FAC2A1CCD1}"/>
              </a:ext>
            </a:extLst>
          </p:cNvPr>
          <p:cNvSpPr txBox="1"/>
          <p:nvPr/>
        </p:nvSpPr>
        <p:spPr>
          <a:xfrm>
            <a:off x="5470967" y="245967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E9DA6D56-52E2-9783-3443-DF2BBEEF0C16}"/>
              </a:ext>
            </a:extLst>
          </p:cNvPr>
          <p:cNvSpPr txBox="1"/>
          <p:nvPr/>
        </p:nvSpPr>
        <p:spPr>
          <a:xfrm>
            <a:off x="5710177" y="284117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C8BBFB50-F86C-BD26-7C4B-EDDE22C74CAB}"/>
              </a:ext>
            </a:extLst>
          </p:cNvPr>
          <p:cNvSpPr txBox="1"/>
          <p:nvPr/>
        </p:nvSpPr>
        <p:spPr>
          <a:xfrm>
            <a:off x="6439259" y="430795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9144179F-2FFC-7B94-9888-ADFC8FB340B0}"/>
              </a:ext>
            </a:extLst>
          </p:cNvPr>
          <p:cNvSpPr txBox="1"/>
          <p:nvPr/>
        </p:nvSpPr>
        <p:spPr>
          <a:xfrm>
            <a:off x="6455064" y="469328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9" name="TextBox 8">
            <a:extLst>
              <a:ext uri="{FF2B5EF4-FFF2-40B4-BE49-F238E27FC236}">
                <a16:creationId xmlns:a16="http://schemas.microsoft.com/office/drawing/2014/main" id="{B44EB2F9-D76A-EA59-33EA-359408AF06C0}"/>
              </a:ext>
            </a:extLst>
          </p:cNvPr>
          <p:cNvSpPr txBox="1"/>
          <p:nvPr/>
        </p:nvSpPr>
        <p:spPr>
          <a:xfrm>
            <a:off x="5422678" y="579863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2" name="Diagram 1">
            <a:extLst>
              <a:ext uri="{FF2B5EF4-FFF2-40B4-BE49-F238E27FC236}">
                <a16:creationId xmlns:a16="http://schemas.microsoft.com/office/drawing/2014/main" id="{C1A9D138-53AE-6B1C-9A78-C0DFD6BC3C68}"/>
              </a:ext>
            </a:extLst>
          </p:cNvPr>
          <p:cNvGraphicFramePr/>
          <p:nvPr>
            <p:extLst>
              <p:ext uri="{D42A27DB-BD31-4B8C-83A1-F6EECF244321}">
                <p14:modId xmlns:p14="http://schemas.microsoft.com/office/powerpoint/2010/main" val="252401649"/>
              </p:ext>
            </p:extLst>
          </p:nvPr>
        </p:nvGraphicFramePr>
        <p:xfrm>
          <a:off x="7533037" y="3478162"/>
          <a:ext cx="4529667" cy="99906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0" name="TextBox 9">
            <a:extLst>
              <a:ext uri="{FF2B5EF4-FFF2-40B4-BE49-F238E27FC236}">
                <a16:creationId xmlns:a16="http://schemas.microsoft.com/office/drawing/2014/main" id="{CA641407-5A97-BB09-25E3-C5175DE34997}"/>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61959262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Method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Q77</a:t>
            </a:r>
          </a:p>
        </p:txBody>
      </p:sp>
      <p:pic>
        <p:nvPicPr>
          <p:cNvPr id="2" name="Picture 1">
            <a:extLst>
              <a:ext uri="{FF2B5EF4-FFF2-40B4-BE49-F238E27FC236}">
                <a16:creationId xmlns:a16="http://schemas.microsoft.com/office/drawing/2014/main" id="{432ACE6A-DA7E-8C7C-7174-E56633328B04}"/>
              </a:ext>
            </a:extLst>
          </p:cNvPr>
          <p:cNvPicPr>
            <a:picLocks noChangeAspect="1"/>
          </p:cNvPicPr>
          <p:nvPr/>
        </p:nvPicPr>
        <p:blipFill rotWithShape="1">
          <a:blip r:embed="rId3"/>
          <a:srcRect l="9831" t="9699" r="59662" b="16098"/>
          <a:stretch/>
        </p:blipFill>
        <p:spPr>
          <a:xfrm>
            <a:off x="6229683" y="1033374"/>
            <a:ext cx="3952285" cy="5407509"/>
          </a:xfrm>
          <a:prstGeom prst="rect">
            <a:avLst/>
          </a:prstGeom>
        </p:spPr>
      </p:pic>
      <p:cxnSp>
        <p:nvCxnSpPr>
          <p:cNvPr id="9" name="Straight Arrow Connector 8">
            <a:extLst>
              <a:ext uri="{FF2B5EF4-FFF2-40B4-BE49-F238E27FC236}">
                <a16:creationId xmlns:a16="http://schemas.microsoft.com/office/drawing/2014/main" id="{3F19294B-CD2C-D2C6-9207-B1982872E24A}"/>
              </a:ext>
            </a:extLst>
          </p:cNvPr>
          <p:cNvCxnSpPr>
            <a:cxnSpLocks/>
            <a:endCxn id="11" idx="1"/>
          </p:cNvCxnSpPr>
          <p:nvPr/>
        </p:nvCxnSpPr>
        <p:spPr>
          <a:xfrm>
            <a:off x="9366422" y="4893649"/>
            <a:ext cx="1278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B5EF004-DE85-AF3B-756C-F0645679C836}"/>
              </a:ext>
            </a:extLst>
          </p:cNvPr>
          <p:cNvSpPr/>
          <p:nvPr/>
        </p:nvSpPr>
        <p:spPr>
          <a:xfrm>
            <a:off x="10644582" y="4708983"/>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a:t>
            </a:r>
          </a:p>
        </p:txBody>
      </p:sp>
      <p:sp>
        <p:nvSpPr>
          <p:cNvPr id="13" name="TextBox 12">
            <a:extLst>
              <a:ext uri="{FF2B5EF4-FFF2-40B4-BE49-F238E27FC236}">
                <a16:creationId xmlns:a16="http://schemas.microsoft.com/office/drawing/2014/main" id="{7899733A-F15D-6416-08CA-B28D62E02665}"/>
              </a:ext>
            </a:extLst>
          </p:cNvPr>
          <p:cNvSpPr txBox="1"/>
          <p:nvPr/>
        </p:nvSpPr>
        <p:spPr>
          <a:xfrm>
            <a:off x="585496" y="1095543"/>
            <a:ext cx="43130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code block that contains a series of statements.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74B560B-E659-1B94-710A-F871E6705828}"/>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Q77. What is a Method in C#?</a:t>
            </a:r>
            <a:endParaRPr lang="en-IN" dirty="0">
              <a:effectLst/>
            </a:endParaRPr>
          </a:p>
        </p:txBody>
      </p:sp>
      <p:sp>
        <p:nvSpPr>
          <p:cNvPr id="4" name="TextBox 3">
            <a:extLst>
              <a:ext uri="{FF2B5EF4-FFF2-40B4-BE49-F238E27FC236}">
                <a16:creationId xmlns:a16="http://schemas.microsoft.com/office/drawing/2014/main" id="{978660F6-8CA9-B343-C147-9E2BFBD2EBD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DA15B0A4-745A-FC04-EF0C-F42AA167E01E}"/>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858119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Pass by Value and Pass by Reference Parameters?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Q78</a:t>
            </a:r>
          </a:p>
        </p:txBody>
      </p:sp>
      <p:pic>
        <p:nvPicPr>
          <p:cNvPr id="13" name="Picture 12">
            <a:extLst>
              <a:ext uri="{FF2B5EF4-FFF2-40B4-BE49-F238E27FC236}">
                <a16:creationId xmlns:a16="http://schemas.microsoft.com/office/drawing/2014/main" id="{7648DD3F-A953-8127-050E-9FA34A39607A}"/>
              </a:ext>
            </a:extLst>
          </p:cNvPr>
          <p:cNvPicPr>
            <a:picLocks noChangeAspect="1"/>
          </p:cNvPicPr>
          <p:nvPr/>
        </p:nvPicPr>
        <p:blipFill rotWithShape="1">
          <a:blip r:embed="rId3"/>
          <a:srcRect l="16452" t="14624" r="50000" b="60952"/>
          <a:stretch/>
        </p:blipFill>
        <p:spPr>
          <a:xfrm>
            <a:off x="623460" y="1091380"/>
            <a:ext cx="4645743" cy="1902543"/>
          </a:xfrm>
          <a:prstGeom prst="rect">
            <a:avLst/>
          </a:prstGeom>
        </p:spPr>
      </p:pic>
      <p:pic>
        <p:nvPicPr>
          <p:cNvPr id="16" name="Picture 15">
            <a:extLst>
              <a:ext uri="{FF2B5EF4-FFF2-40B4-BE49-F238E27FC236}">
                <a16:creationId xmlns:a16="http://schemas.microsoft.com/office/drawing/2014/main" id="{886820DE-FEF9-EAA4-AAF1-CAC869A262AC}"/>
              </a:ext>
            </a:extLst>
          </p:cNvPr>
          <p:cNvPicPr>
            <a:picLocks noChangeAspect="1"/>
          </p:cNvPicPr>
          <p:nvPr/>
        </p:nvPicPr>
        <p:blipFill rotWithShape="1">
          <a:blip r:embed="rId4"/>
          <a:srcRect l="16694" t="15914" r="40484" b="12688"/>
          <a:stretch/>
        </p:blipFill>
        <p:spPr>
          <a:xfrm>
            <a:off x="5963264" y="1091380"/>
            <a:ext cx="5761704" cy="5403632"/>
          </a:xfrm>
          <a:prstGeom prst="rect">
            <a:avLst/>
          </a:prstGeom>
        </p:spPr>
      </p:pic>
      <p:pic>
        <p:nvPicPr>
          <p:cNvPr id="2" name="Picture 1">
            <a:extLst>
              <a:ext uri="{FF2B5EF4-FFF2-40B4-BE49-F238E27FC236}">
                <a16:creationId xmlns:a16="http://schemas.microsoft.com/office/drawing/2014/main" id="{D5326FDA-4426-CC07-3A8E-C6DAD5AC50D4}"/>
              </a:ext>
            </a:extLst>
          </p:cNvPr>
          <p:cNvPicPr>
            <a:picLocks noChangeAspect="1"/>
          </p:cNvPicPr>
          <p:nvPr/>
        </p:nvPicPr>
        <p:blipFill rotWithShape="1">
          <a:blip r:embed="rId3"/>
          <a:srcRect l="16452" t="38606" r="50000" b="47194"/>
          <a:stretch/>
        </p:blipFill>
        <p:spPr>
          <a:xfrm>
            <a:off x="623460" y="2941262"/>
            <a:ext cx="4645743" cy="1106129"/>
          </a:xfrm>
          <a:prstGeom prst="rect">
            <a:avLst/>
          </a:prstGeom>
        </p:spPr>
      </p:pic>
      <p:pic>
        <p:nvPicPr>
          <p:cNvPr id="3" name="Picture 2">
            <a:extLst>
              <a:ext uri="{FF2B5EF4-FFF2-40B4-BE49-F238E27FC236}">
                <a16:creationId xmlns:a16="http://schemas.microsoft.com/office/drawing/2014/main" id="{186D8458-0128-0344-B40A-FC78329511FD}"/>
              </a:ext>
            </a:extLst>
          </p:cNvPr>
          <p:cNvPicPr>
            <a:picLocks noChangeAspect="1"/>
          </p:cNvPicPr>
          <p:nvPr/>
        </p:nvPicPr>
        <p:blipFill rotWithShape="1">
          <a:blip r:embed="rId3"/>
          <a:srcRect l="16452" t="65301" r="50000" b="15260"/>
          <a:stretch/>
        </p:blipFill>
        <p:spPr>
          <a:xfrm>
            <a:off x="623459" y="5099800"/>
            <a:ext cx="4645743" cy="1514168"/>
          </a:xfrm>
          <a:prstGeom prst="rect">
            <a:avLst/>
          </a:prstGeom>
        </p:spPr>
      </p:pic>
      <p:pic>
        <p:nvPicPr>
          <p:cNvPr id="4" name="Picture 3">
            <a:extLst>
              <a:ext uri="{FF2B5EF4-FFF2-40B4-BE49-F238E27FC236}">
                <a16:creationId xmlns:a16="http://schemas.microsoft.com/office/drawing/2014/main" id="{DD6D1251-5F8B-B641-2ED2-B1B7EE361346}"/>
              </a:ext>
            </a:extLst>
          </p:cNvPr>
          <p:cNvPicPr>
            <a:picLocks noChangeAspect="1"/>
          </p:cNvPicPr>
          <p:nvPr/>
        </p:nvPicPr>
        <p:blipFill rotWithShape="1">
          <a:blip r:embed="rId3"/>
          <a:srcRect l="16452" t="52364" r="50000" b="34031"/>
          <a:stretch/>
        </p:blipFill>
        <p:spPr>
          <a:xfrm>
            <a:off x="623459" y="4046332"/>
            <a:ext cx="4645743" cy="1059766"/>
          </a:xfrm>
          <a:prstGeom prst="rect">
            <a:avLst/>
          </a:prstGeom>
        </p:spPr>
      </p:pic>
      <p:sp>
        <p:nvSpPr>
          <p:cNvPr id="5" name="Title 4">
            <a:extLst>
              <a:ext uri="{FF2B5EF4-FFF2-40B4-BE49-F238E27FC236}">
                <a16:creationId xmlns:a16="http://schemas.microsoft.com/office/drawing/2014/main" id="{FCB40B47-1E06-E5D8-8EC4-82D92A8C6446}"/>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Q78. What is the difference between Pass by Value and Pass by Reference Parameters?</a:t>
            </a:r>
            <a:endParaRPr lang="en-IN" dirty="0"/>
          </a:p>
        </p:txBody>
      </p:sp>
      <p:sp>
        <p:nvSpPr>
          <p:cNvPr id="6" name="TextBox 5">
            <a:extLst>
              <a:ext uri="{FF2B5EF4-FFF2-40B4-BE49-F238E27FC236}">
                <a16:creationId xmlns:a16="http://schemas.microsoft.com/office/drawing/2014/main" id="{04195808-89F6-92FB-9633-425A614B5EE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ADC94B44-6341-77AA-CFA4-EA7B1F4A8F66}"/>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08825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return more than one value from a method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Q79</a:t>
            </a:r>
          </a:p>
        </p:txBody>
      </p:sp>
      <p:sp>
        <p:nvSpPr>
          <p:cNvPr id="2" name="TextBox 1">
            <a:extLst>
              <a:ext uri="{FF2B5EF4-FFF2-40B4-BE49-F238E27FC236}">
                <a16:creationId xmlns:a16="http://schemas.microsoft.com/office/drawing/2014/main" id="{BD0C9F47-C18E-82C5-B7D0-514F52090314}"/>
              </a:ext>
            </a:extLst>
          </p:cNvPr>
          <p:cNvSpPr txBox="1"/>
          <p:nvPr/>
        </p:nvSpPr>
        <p:spPr>
          <a:xfrm>
            <a:off x="674675" y="1334188"/>
            <a:ext cx="455891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using ref and out keywords.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using a List, Arraylist(any collection) in the return type.</a:t>
            </a:r>
          </a:p>
        </p:txBody>
      </p:sp>
      <p:pic>
        <p:nvPicPr>
          <p:cNvPr id="3" name="Picture 2">
            <a:extLst>
              <a:ext uri="{FF2B5EF4-FFF2-40B4-BE49-F238E27FC236}">
                <a16:creationId xmlns:a16="http://schemas.microsoft.com/office/drawing/2014/main" id="{A486DC15-C3DB-0F54-4FC8-5F6DFC9FFCBA}"/>
              </a:ext>
            </a:extLst>
          </p:cNvPr>
          <p:cNvPicPr>
            <a:picLocks noChangeAspect="1"/>
          </p:cNvPicPr>
          <p:nvPr/>
        </p:nvPicPr>
        <p:blipFill rotWithShape="1">
          <a:blip r:embed="rId3"/>
          <a:srcRect l="16694" t="15914" r="40484" b="12688"/>
          <a:stretch/>
        </p:blipFill>
        <p:spPr>
          <a:xfrm>
            <a:off x="5963264" y="1091380"/>
            <a:ext cx="5625985" cy="5276348"/>
          </a:xfrm>
          <a:prstGeom prst="rect">
            <a:avLst/>
          </a:prstGeom>
        </p:spPr>
      </p:pic>
      <p:pic>
        <p:nvPicPr>
          <p:cNvPr id="4" name="Picture 3">
            <a:extLst>
              <a:ext uri="{FF2B5EF4-FFF2-40B4-BE49-F238E27FC236}">
                <a16:creationId xmlns:a16="http://schemas.microsoft.com/office/drawing/2014/main" id="{FA812F7C-956D-3CB1-EB5B-AD9F4923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258" y="260742"/>
            <a:ext cx="708721" cy="281964"/>
          </a:xfrm>
          <a:prstGeom prst="rect">
            <a:avLst/>
          </a:prstGeom>
        </p:spPr>
      </p:pic>
      <p:sp>
        <p:nvSpPr>
          <p:cNvPr id="5" name="Title 4">
            <a:extLst>
              <a:ext uri="{FF2B5EF4-FFF2-40B4-BE49-F238E27FC236}">
                <a16:creationId xmlns:a16="http://schemas.microsoft.com/office/drawing/2014/main" id="{D98BC330-852B-7E77-DE13-1DE77CB48E8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Q79. How to return more than one value from a method in C#?</a:t>
            </a:r>
            <a:endParaRPr lang="en-IN" dirty="0"/>
          </a:p>
        </p:txBody>
      </p:sp>
      <p:sp>
        <p:nvSpPr>
          <p:cNvPr id="6" name="TextBox 5">
            <a:extLst>
              <a:ext uri="{FF2B5EF4-FFF2-40B4-BE49-F238E27FC236}">
                <a16:creationId xmlns:a16="http://schemas.microsoft.com/office/drawing/2014/main" id="{A22900BE-00D7-9DD7-528E-67D68F3F29D4}"/>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6F79B5CD-87C5-69F6-1681-ECA0E0AD9109}"/>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709240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9D54A8-A892-1665-AFAD-396C9C79471C}"/>
              </a:ext>
            </a:extLst>
          </p:cNvPr>
          <p:cNvPicPr>
            <a:picLocks noChangeAspect="1"/>
          </p:cNvPicPr>
          <p:nvPr/>
        </p:nvPicPr>
        <p:blipFill rotWithShape="1">
          <a:blip r:embed="rId3"/>
          <a:srcRect l="16533" t="60478" r="45241" b="11475"/>
          <a:stretch/>
        </p:blipFill>
        <p:spPr>
          <a:xfrm>
            <a:off x="6809679" y="4480419"/>
            <a:ext cx="4660490" cy="1923437"/>
          </a:xfrm>
          <a:prstGeom prst="rect">
            <a:avLst/>
          </a:prstGeom>
        </p:spPr>
      </p:pic>
      <p:pic>
        <p:nvPicPr>
          <p:cNvPr id="4" name="Picture 3">
            <a:extLst>
              <a:ext uri="{FF2B5EF4-FFF2-40B4-BE49-F238E27FC236}">
                <a16:creationId xmlns:a16="http://schemas.microsoft.com/office/drawing/2014/main" id="{615D3440-BD9B-B47A-2F36-C1DC727C32FE}"/>
              </a:ext>
            </a:extLst>
          </p:cNvPr>
          <p:cNvPicPr>
            <a:picLocks noChangeAspect="1"/>
          </p:cNvPicPr>
          <p:nvPr/>
        </p:nvPicPr>
        <p:blipFill rotWithShape="1">
          <a:blip r:embed="rId3"/>
          <a:srcRect l="16533" t="14363" r="45241" b="38200"/>
          <a:stretch/>
        </p:blipFill>
        <p:spPr>
          <a:xfrm>
            <a:off x="6809679" y="1200767"/>
            <a:ext cx="4660490" cy="3253246"/>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“out” and “ref” parameters?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Q80</a:t>
            </a:r>
          </a:p>
        </p:txBody>
      </p:sp>
      <p:cxnSp>
        <p:nvCxnSpPr>
          <p:cNvPr id="17" name="Straight Arrow Connector 16">
            <a:extLst>
              <a:ext uri="{FF2B5EF4-FFF2-40B4-BE49-F238E27FC236}">
                <a16:creationId xmlns:a16="http://schemas.microsoft.com/office/drawing/2014/main" id="{7D8DA5E2-7F71-76DF-8E6C-FCCBFD8CD6A6}"/>
              </a:ext>
            </a:extLst>
          </p:cNvPr>
          <p:cNvCxnSpPr>
            <a:cxnSpLocks/>
          </p:cNvCxnSpPr>
          <p:nvPr/>
        </p:nvCxnSpPr>
        <p:spPr>
          <a:xfrm flipH="1">
            <a:off x="6425381" y="1914884"/>
            <a:ext cx="9020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EC973C-6879-9EDD-8A26-D7963E93BDB1}"/>
              </a:ext>
            </a:extLst>
          </p:cNvPr>
          <p:cNvSpPr/>
          <p:nvPr/>
        </p:nvSpPr>
        <p:spPr>
          <a:xfrm>
            <a:off x="4323396" y="1551091"/>
            <a:ext cx="2101985" cy="9516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No need to initialize out parameter before passing it.</a:t>
            </a:r>
          </a:p>
        </p:txBody>
      </p:sp>
      <p:cxnSp>
        <p:nvCxnSpPr>
          <p:cNvPr id="19" name="Straight Arrow Connector 18">
            <a:extLst>
              <a:ext uri="{FF2B5EF4-FFF2-40B4-BE49-F238E27FC236}">
                <a16:creationId xmlns:a16="http://schemas.microsoft.com/office/drawing/2014/main" id="{9C177803-929C-3179-77F7-B84662A555BC}"/>
              </a:ext>
            </a:extLst>
          </p:cNvPr>
          <p:cNvCxnSpPr>
            <a:cxnSpLocks/>
          </p:cNvCxnSpPr>
          <p:nvPr/>
        </p:nvCxnSpPr>
        <p:spPr>
          <a:xfrm flipH="1">
            <a:off x="6548151" y="2466317"/>
            <a:ext cx="750061" cy="683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5D20485-707A-1294-113F-6FE365FCA7CC}"/>
              </a:ext>
            </a:extLst>
          </p:cNvPr>
          <p:cNvSpPr/>
          <p:nvPr/>
        </p:nvSpPr>
        <p:spPr>
          <a:xfrm>
            <a:off x="4323396" y="2899462"/>
            <a:ext cx="2101985" cy="69246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Must initialize ref parameter else error.</a:t>
            </a:r>
          </a:p>
        </p:txBody>
      </p:sp>
      <p:cxnSp>
        <p:nvCxnSpPr>
          <p:cNvPr id="23" name="Straight Arrow Connector 22">
            <a:extLst>
              <a:ext uri="{FF2B5EF4-FFF2-40B4-BE49-F238E27FC236}">
                <a16:creationId xmlns:a16="http://schemas.microsoft.com/office/drawing/2014/main" id="{ED1052A7-E6B3-3A05-A42A-A9EE44DDBC32}"/>
              </a:ext>
            </a:extLst>
          </p:cNvPr>
          <p:cNvCxnSpPr>
            <a:cxnSpLocks/>
          </p:cNvCxnSpPr>
          <p:nvPr/>
        </p:nvCxnSpPr>
        <p:spPr>
          <a:xfrm flipH="1" flipV="1">
            <a:off x="6228876" y="4956242"/>
            <a:ext cx="1502229" cy="5427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0853611-5769-0B89-8C63-65BAAAB5CF17}"/>
              </a:ext>
            </a:extLst>
          </p:cNvPr>
          <p:cNvSpPr/>
          <p:nvPr/>
        </p:nvSpPr>
        <p:spPr>
          <a:xfrm>
            <a:off x="4299724" y="4004597"/>
            <a:ext cx="2101986" cy="9516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Out parameter must be initialized before returning.</a:t>
            </a:r>
          </a:p>
        </p:txBody>
      </p:sp>
      <p:sp>
        <p:nvSpPr>
          <p:cNvPr id="26" name="Rectangle 25">
            <a:extLst>
              <a:ext uri="{FF2B5EF4-FFF2-40B4-BE49-F238E27FC236}">
                <a16:creationId xmlns:a16="http://schemas.microsoft.com/office/drawing/2014/main" id="{3D9E75EE-0B13-F797-F742-48921B9EB404}"/>
              </a:ext>
            </a:extLst>
          </p:cNvPr>
          <p:cNvSpPr/>
          <p:nvPr/>
        </p:nvSpPr>
        <p:spPr>
          <a:xfrm>
            <a:off x="4323396" y="5181845"/>
            <a:ext cx="2101985" cy="10923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For Ref parameter, Initialization is not necessary before returning.</a:t>
            </a:r>
          </a:p>
        </p:txBody>
      </p:sp>
      <p:sp>
        <p:nvSpPr>
          <p:cNvPr id="35" name="TextBox 34">
            <a:extLst>
              <a:ext uri="{FF2B5EF4-FFF2-40B4-BE49-F238E27FC236}">
                <a16:creationId xmlns:a16="http://schemas.microsoft.com/office/drawing/2014/main" id="{6285E341-DE65-9DAE-95F7-EC5D36AB1249}"/>
              </a:ext>
            </a:extLst>
          </p:cNvPr>
          <p:cNvSpPr txBox="1"/>
          <p:nvPr/>
        </p:nvSpPr>
        <p:spPr>
          <a:xfrm>
            <a:off x="328523" y="1200767"/>
            <a:ext cx="343770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out and when to use ref?</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Use out parameter to return a new and fresh value and use ref to modify an existing value.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D3E19C-159F-5554-8D8F-CA686174E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479" y="290238"/>
            <a:ext cx="708721" cy="281964"/>
          </a:xfrm>
          <a:prstGeom prst="rect">
            <a:avLst/>
          </a:prstGeom>
        </p:spPr>
      </p:pic>
      <p:sp>
        <p:nvSpPr>
          <p:cNvPr id="3" name="Title 2">
            <a:extLst>
              <a:ext uri="{FF2B5EF4-FFF2-40B4-BE49-F238E27FC236}">
                <a16:creationId xmlns:a16="http://schemas.microsoft.com/office/drawing/2014/main" id="{E249AD85-B5A3-5328-7FD9-5D22DD2DC8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Q80. What is the difference between “out” and “ref” parameters?</a:t>
            </a:r>
            <a:endParaRPr lang="en-IN" dirty="0"/>
          </a:p>
        </p:txBody>
      </p:sp>
      <p:sp>
        <p:nvSpPr>
          <p:cNvPr id="5" name="TextBox 4">
            <a:extLst>
              <a:ext uri="{FF2B5EF4-FFF2-40B4-BE49-F238E27FC236}">
                <a16:creationId xmlns:a16="http://schemas.microsoft.com/office/drawing/2014/main" id="{E6D4A978-337B-6C58-F351-F1CBBFAFA8C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8BC97326-FD18-3410-D1C7-3A8E257F9120}"/>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26514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FC8582-4C17-A2B1-4065-30E0D9608509}"/>
              </a:ext>
            </a:extLst>
          </p:cNvPr>
          <p:cNvPicPr>
            <a:picLocks noChangeAspect="1"/>
          </p:cNvPicPr>
          <p:nvPr/>
        </p:nvPicPr>
        <p:blipFill rotWithShape="1">
          <a:blip r:embed="rId3"/>
          <a:srcRect l="16929" t="13905" r="45250" b="58211"/>
          <a:stretch/>
        </p:blipFill>
        <p:spPr>
          <a:xfrm>
            <a:off x="5063335" y="1065661"/>
            <a:ext cx="5037137" cy="20889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“params” keyword? When to use params keyword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Q81</a:t>
            </a:r>
          </a:p>
        </p:txBody>
      </p:sp>
      <p:sp>
        <p:nvSpPr>
          <p:cNvPr id="9" name="TextBox 8">
            <a:extLst>
              <a:ext uri="{FF2B5EF4-FFF2-40B4-BE49-F238E27FC236}">
                <a16:creationId xmlns:a16="http://schemas.microsoft.com/office/drawing/2014/main" id="{DCE67AF3-5AA3-4470-84AC-0D71BE794F26}"/>
              </a:ext>
            </a:extLst>
          </p:cNvPr>
          <p:cNvSpPr txBox="1"/>
          <p:nvPr/>
        </p:nvSpPr>
        <p:spPr>
          <a:xfrm>
            <a:off x="271056" y="1065661"/>
            <a:ext cx="4558950"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Params keyword is used as a parameter which can take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VARIABLE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number of parameters</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7" name="Straight Arrow Connector 6">
            <a:extLst>
              <a:ext uri="{FF2B5EF4-FFF2-40B4-BE49-F238E27FC236}">
                <a16:creationId xmlns:a16="http://schemas.microsoft.com/office/drawing/2014/main" id="{7A9F615A-CE19-4B4F-B1E1-D5DBAD646897}"/>
              </a:ext>
            </a:extLst>
          </p:cNvPr>
          <p:cNvCxnSpPr>
            <a:cxnSpLocks/>
          </p:cNvCxnSpPr>
          <p:nvPr/>
        </p:nvCxnSpPr>
        <p:spPr>
          <a:xfrm>
            <a:off x="9761328" y="1864620"/>
            <a:ext cx="4966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D88B728-93E0-4928-B91E-3D8B6EB4CCB2}"/>
              </a:ext>
            </a:extLst>
          </p:cNvPr>
          <p:cNvSpPr/>
          <p:nvPr/>
        </p:nvSpPr>
        <p:spPr>
          <a:xfrm>
            <a:off x="10257955" y="1282146"/>
            <a:ext cx="1580606" cy="11649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You can pass any number of parameters here.</a:t>
            </a:r>
          </a:p>
        </p:txBody>
      </p:sp>
      <p:sp>
        <p:nvSpPr>
          <p:cNvPr id="15" name="TextBox 14">
            <a:extLst>
              <a:ext uri="{FF2B5EF4-FFF2-40B4-BE49-F238E27FC236}">
                <a16:creationId xmlns:a16="http://schemas.microsoft.com/office/drawing/2014/main" id="{02AE1435-024B-9AAB-9AF5-DEAF348E96BC}"/>
              </a:ext>
            </a:extLst>
          </p:cNvPr>
          <p:cNvSpPr txBox="1"/>
          <p:nvPr/>
        </p:nvSpPr>
        <p:spPr>
          <a:xfrm>
            <a:off x="262646" y="2670444"/>
            <a:ext cx="463563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useful when programmer don’t have any prior knowledge about the number of parameters to be used.</a:t>
            </a:r>
          </a:p>
        </p:txBody>
      </p:sp>
      <p:pic>
        <p:nvPicPr>
          <p:cNvPr id="2" name="Picture 1">
            <a:extLst>
              <a:ext uri="{FF2B5EF4-FFF2-40B4-BE49-F238E27FC236}">
                <a16:creationId xmlns:a16="http://schemas.microsoft.com/office/drawing/2014/main" id="{127664E6-8F19-659E-6CB2-C2476A7BA9C9}"/>
              </a:ext>
            </a:extLst>
          </p:cNvPr>
          <p:cNvPicPr>
            <a:picLocks noChangeAspect="1"/>
          </p:cNvPicPr>
          <p:nvPr/>
        </p:nvPicPr>
        <p:blipFill rotWithShape="1">
          <a:blip r:embed="rId3"/>
          <a:srcRect l="16929" t="39566" r="45250" b="13520"/>
          <a:stretch/>
        </p:blipFill>
        <p:spPr>
          <a:xfrm>
            <a:off x="5063335" y="2977940"/>
            <a:ext cx="5037137" cy="3514519"/>
          </a:xfrm>
          <a:prstGeom prst="rect">
            <a:avLst/>
          </a:prstGeom>
        </p:spPr>
      </p:pic>
      <p:sp>
        <p:nvSpPr>
          <p:cNvPr id="3" name="Title 2">
            <a:extLst>
              <a:ext uri="{FF2B5EF4-FFF2-40B4-BE49-F238E27FC236}">
                <a16:creationId xmlns:a16="http://schemas.microsoft.com/office/drawing/2014/main" id="{9E26A046-7E38-C517-DC03-671FA6E3CF04}"/>
              </a:ext>
            </a:extLst>
          </p:cNvPr>
          <p:cNvSpPr>
            <a:spLocks noGrp="1"/>
          </p:cNvSpPr>
          <p:nvPr>
            <p:ph type="title" idx="4294967295"/>
          </p:nvPr>
        </p:nvSpPr>
        <p:spPr>
          <a:xfrm>
            <a:off x="838200" y="365126"/>
            <a:ext cx="10515600" cy="927390"/>
          </a:xfrm>
        </p:spPr>
        <p:txBody>
          <a:bodyPr>
            <a:normAutofit/>
          </a:bodyPr>
          <a:lstStyle/>
          <a:p>
            <a:r>
              <a:rPr lang="en-US" sz="800" kern="1200" dirty="0">
                <a:solidFill>
                  <a:srgbClr val="FFFFFF"/>
                </a:solidFill>
                <a:effectLst/>
                <a:latin typeface="Calibri" panose="020F0502020204030204" pitchFamily="34" charset="0"/>
                <a:ea typeface="+mn-ea"/>
                <a:cs typeface="+mn-cs"/>
              </a:rPr>
              <a:t>Q81. What is “params” keyword? When to use params keyword in real applications?</a:t>
            </a:r>
            <a:endParaRPr lang="en-IN" sz="800" dirty="0"/>
          </a:p>
        </p:txBody>
      </p:sp>
      <p:sp>
        <p:nvSpPr>
          <p:cNvPr id="4" name="TextBox 3">
            <a:extLst>
              <a:ext uri="{FF2B5EF4-FFF2-40B4-BE49-F238E27FC236}">
                <a16:creationId xmlns:a16="http://schemas.microsoft.com/office/drawing/2014/main" id="{C4CF538A-1524-22F7-3865-0898C841F47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3FF0F2EE-44FE-625C-73BF-89B5B57FD5AD}"/>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826168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optional parameters in a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Q82</a:t>
            </a:r>
          </a:p>
        </p:txBody>
      </p:sp>
      <p:sp>
        <p:nvSpPr>
          <p:cNvPr id="6" name="TextBox 5">
            <a:extLst>
              <a:ext uri="{FF2B5EF4-FFF2-40B4-BE49-F238E27FC236}">
                <a16:creationId xmlns:a16="http://schemas.microsoft.com/office/drawing/2014/main" id="{B2DC734A-42DD-2A10-D3F0-E4FFB44DAFB5}"/>
              </a:ext>
            </a:extLst>
          </p:cNvPr>
          <p:cNvSpPr txBox="1"/>
          <p:nvPr/>
        </p:nvSpPr>
        <p:spPr>
          <a:xfrm>
            <a:off x="392537" y="1103771"/>
            <a:ext cx="459241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Optional parameters allow some arguments which are not mandatory to pass, and their default value is set.</a:t>
            </a:r>
          </a:p>
        </p:txBody>
      </p:sp>
      <p:pic>
        <p:nvPicPr>
          <p:cNvPr id="4" name="Picture 3">
            <a:extLst>
              <a:ext uri="{FF2B5EF4-FFF2-40B4-BE49-F238E27FC236}">
                <a16:creationId xmlns:a16="http://schemas.microsoft.com/office/drawing/2014/main" id="{CCDC0C44-2CDF-254D-EFF8-172297B9D414}"/>
              </a:ext>
            </a:extLst>
          </p:cNvPr>
          <p:cNvPicPr>
            <a:picLocks noChangeAspect="1"/>
          </p:cNvPicPr>
          <p:nvPr/>
        </p:nvPicPr>
        <p:blipFill rotWithShape="1">
          <a:blip r:embed="rId3"/>
          <a:srcRect l="16774" t="66810" r="34516" b="16095"/>
          <a:stretch/>
        </p:blipFill>
        <p:spPr>
          <a:xfrm>
            <a:off x="5496519" y="3559548"/>
            <a:ext cx="6125963" cy="1209369"/>
          </a:xfrm>
          <a:prstGeom prst="rect">
            <a:avLst/>
          </a:prstGeom>
        </p:spPr>
      </p:pic>
      <p:pic>
        <p:nvPicPr>
          <p:cNvPr id="8" name="Picture 7">
            <a:extLst>
              <a:ext uri="{FF2B5EF4-FFF2-40B4-BE49-F238E27FC236}">
                <a16:creationId xmlns:a16="http://schemas.microsoft.com/office/drawing/2014/main" id="{74C183CF-A11D-201D-ACED-84D3E6266647}"/>
              </a:ext>
            </a:extLst>
          </p:cNvPr>
          <p:cNvPicPr>
            <a:picLocks noChangeAspect="1"/>
          </p:cNvPicPr>
          <p:nvPr/>
        </p:nvPicPr>
        <p:blipFill rotWithShape="1">
          <a:blip r:embed="rId4"/>
          <a:srcRect l="16532" t="22222" r="34758" b="50000"/>
          <a:stretch/>
        </p:blipFill>
        <p:spPr>
          <a:xfrm>
            <a:off x="5496519" y="1103771"/>
            <a:ext cx="6125963" cy="1965075"/>
          </a:xfrm>
          <a:prstGeom prst="rect">
            <a:avLst/>
          </a:prstGeom>
        </p:spPr>
      </p:pic>
      <p:sp>
        <p:nvSpPr>
          <p:cNvPr id="2" name="Title 1">
            <a:extLst>
              <a:ext uri="{FF2B5EF4-FFF2-40B4-BE49-F238E27FC236}">
                <a16:creationId xmlns:a16="http://schemas.microsoft.com/office/drawing/2014/main" id="{BF49B7A3-931F-07F4-EF70-8BA3FB36A8C0}"/>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Q82. What are optional parameters in a method?</a:t>
            </a:r>
            <a:endParaRPr lang="en-IN" dirty="0"/>
          </a:p>
        </p:txBody>
      </p:sp>
      <p:sp>
        <p:nvSpPr>
          <p:cNvPr id="3" name="TextBox 2">
            <a:extLst>
              <a:ext uri="{FF2B5EF4-FFF2-40B4-BE49-F238E27FC236}">
                <a16:creationId xmlns:a16="http://schemas.microsoft.com/office/drawing/2014/main" id="{C868D5D2-FBCC-EB7E-499C-8162BDB2DEF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0680FCF0-ADB4-B9AF-7832-DAF13479ADF5}"/>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78775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named parameters in a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Q83</a:t>
            </a:r>
          </a:p>
        </p:txBody>
      </p:sp>
      <p:pic>
        <p:nvPicPr>
          <p:cNvPr id="3" name="Picture 2">
            <a:extLst>
              <a:ext uri="{FF2B5EF4-FFF2-40B4-BE49-F238E27FC236}">
                <a16:creationId xmlns:a16="http://schemas.microsoft.com/office/drawing/2014/main" id="{6906014D-2843-1B9F-D992-710116B7D568}"/>
              </a:ext>
            </a:extLst>
          </p:cNvPr>
          <p:cNvPicPr>
            <a:picLocks noChangeAspect="1"/>
          </p:cNvPicPr>
          <p:nvPr/>
        </p:nvPicPr>
        <p:blipFill rotWithShape="1">
          <a:blip r:embed="rId3"/>
          <a:srcRect l="16532" t="56201" r="18065" b="25878"/>
          <a:stretch/>
        </p:blipFill>
        <p:spPr>
          <a:xfrm>
            <a:off x="3529362" y="3876469"/>
            <a:ext cx="8053038" cy="1241221"/>
          </a:xfrm>
          <a:prstGeom prst="rect">
            <a:avLst/>
          </a:prstGeom>
        </p:spPr>
      </p:pic>
      <p:pic>
        <p:nvPicPr>
          <p:cNvPr id="5" name="Picture 4">
            <a:extLst>
              <a:ext uri="{FF2B5EF4-FFF2-40B4-BE49-F238E27FC236}">
                <a16:creationId xmlns:a16="http://schemas.microsoft.com/office/drawing/2014/main" id="{E6B2AD62-39CC-6471-F458-341880661A30}"/>
              </a:ext>
            </a:extLst>
          </p:cNvPr>
          <p:cNvPicPr>
            <a:picLocks noChangeAspect="1"/>
          </p:cNvPicPr>
          <p:nvPr/>
        </p:nvPicPr>
        <p:blipFill rotWithShape="1">
          <a:blip r:embed="rId3"/>
          <a:srcRect l="16936" t="26093" r="40242" b="43942"/>
          <a:stretch/>
        </p:blipFill>
        <p:spPr>
          <a:xfrm>
            <a:off x="6309696" y="1103771"/>
            <a:ext cx="5272704" cy="2075321"/>
          </a:xfrm>
          <a:prstGeom prst="rect">
            <a:avLst/>
          </a:prstGeom>
        </p:spPr>
      </p:pic>
      <p:sp>
        <p:nvSpPr>
          <p:cNvPr id="6" name="TextBox 5">
            <a:extLst>
              <a:ext uri="{FF2B5EF4-FFF2-40B4-BE49-F238E27FC236}">
                <a16:creationId xmlns:a16="http://schemas.microsoft.com/office/drawing/2014/main" id="{B2DC734A-42DD-2A10-D3F0-E4FFB44DAFB5}"/>
              </a:ext>
            </a:extLst>
          </p:cNvPr>
          <p:cNvSpPr txBox="1"/>
          <p:nvPr/>
        </p:nvSpPr>
        <p:spPr>
          <a:xfrm>
            <a:off x="609600" y="1103771"/>
            <a:ext cx="458183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Named parameters are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to specify an argument based on the name of the argument and not the position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E739E001-B1B1-8CEB-11B8-0A7D2E78FEAF}"/>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Q83. What are named parameters in a method?</a:t>
            </a:r>
            <a:endParaRPr lang="en-IN" dirty="0"/>
          </a:p>
        </p:txBody>
      </p:sp>
      <p:sp>
        <p:nvSpPr>
          <p:cNvPr id="4" name="TextBox 3">
            <a:extLst>
              <a:ext uri="{FF2B5EF4-FFF2-40B4-BE49-F238E27FC236}">
                <a16:creationId xmlns:a16="http://schemas.microsoft.com/office/drawing/2014/main" id="{F7570486-A89A-D14F-D7D7-B7D9BAC9AA43}"/>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7" name="Picture 6">
            <a:extLst>
              <a:ext uri="{FF2B5EF4-FFF2-40B4-BE49-F238E27FC236}">
                <a16:creationId xmlns:a16="http://schemas.microsoft.com/office/drawing/2014/main" id="{F158F51E-C806-B44E-949D-BB0884B0F03C}"/>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391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classes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a:t>
            </a:r>
          </a:p>
        </p:txBody>
      </p:sp>
      <p:pic>
        <p:nvPicPr>
          <p:cNvPr id="3" name="Picture 2">
            <a:extLst>
              <a:ext uri="{FF2B5EF4-FFF2-40B4-BE49-F238E27FC236}">
                <a16:creationId xmlns:a16="http://schemas.microsoft.com/office/drawing/2014/main" id="{A4FE6180-D30D-FAA4-9358-4ED8A1C3354F}"/>
              </a:ext>
            </a:extLst>
          </p:cNvPr>
          <p:cNvPicPr>
            <a:picLocks noChangeAspect="1"/>
          </p:cNvPicPr>
          <p:nvPr/>
        </p:nvPicPr>
        <p:blipFill rotWithShape="1">
          <a:blip r:embed="rId3"/>
          <a:srcRect l="12946" t="13968" r="60625" b="16508"/>
          <a:stretch/>
        </p:blipFill>
        <p:spPr>
          <a:xfrm>
            <a:off x="7979229" y="1280244"/>
            <a:ext cx="3222171" cy="4767944"/>
          </a:xfrm>
          <a:prstGeom prst="rect">
            <a:avLst/>
          </a:prstGeom>
        </p:spPr>
      </p:pic>
      <p:graphicFrame>
        <p:nvGraphicFramePr>
          <p:cNvPr id="4" name="Diagram 3">
            <a:extLst>
              <a:ext uri="{FF2B5EF4-FFF2-40B4-BE49-F238E27FC236}">
                <a16:creationId xmlns:a16="http://schemas.microsoft.com/office/drawing/2014/main" id="{4B9FD511-7327-A3F5-30FD-34ACD6EC89FF}"/>
              </a:ext>
            </a:extLst>
          </p:cNvPr>
          <p:cNvGraphicFramePr/>
          <p:nvPr/>
        </p:nvGraphicFramePr>
        <p:xfrm>
          <a:off x="559105" y="809455"/>
          <a:ext cx="6633029" cy="285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F190A66C-7FEA-01E6-629E-DA52F348945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Q6. What are the types of classes in C#?</a:t>
            </a:r>
            <a:endParaRPr lang="en-IN" dirty="0"/>
          </a:p>
        </p:txBody>
      </p:sp>
      <p:sp>
        <p:nvSpPr>
          <p:cNvPr id="6" name="TextBox 5">
            <a:extLst>
              <a:ext uri="{FF2B5EF4-FFF2-40B4-BE49-F238E27FC236}">
                <a16:creationId xmlns:a16="http://schemas.microsoft.com/office/drawing/2014/main" id="{3B0878CC-605F-21E9-A689-EA28055DEDA0}"/>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5" name="Picture 4">
            <a:extLst>
              <a:ext uri="{FF2B5EF4-FFF2-40B4-BE49-F238E27FC236}">
                <a16:creationId xmlns:a16="http://schemas.microsoft.com/office/drawing/2014/main" id="{F3BA3AAC-7609-B817-74CE-0C298DB24738}"/>
              </a:ext>
            </a:extLst>
          </p:cNvPr>
          <p:cNvPicPr>
            <a:picLocks noChangeAspect="1"/>
          </p:cNvPicPr>
          <p:nvPr/>
        </p:nvPicPr>
        <p:blipFill>
          <a:blip r:embed="rId10"/>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94379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D630B2D-6EC7-E0D7-7384-7EB336DF9867}"/>
              </a:ext>
            </a:extLst>
          </p:cNvPr>
          <p:cNvPicPr>
            <a:picLocks noChangeAspect="1"/>
          </p:cNvPicPr>
          <p:nvPr/>
        </p:nvPicPr>
        <p:blipFill rotWithShape="1">
          <a:blip r:embed="rId3"/>
          <a:srcRect l="16714" t="23048" r="45358" b="26857"/>
          <a:stretch/>
        </p:blipFill>
        <p:spPr>
          <a:xfrm>
            <a:off x="5917474" y="1023988"/>
            <a:ext cx="4624251" cy="3435531"/>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3562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Extension Methods in C#? When to use extension methods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Q84</a:t>
            </a:r>
          </a:p>
        </p:txBody>
      </p:sp>
      <p:sp>
        <p:nvSpPr>
          <p:cNvPr id="6" name="TextBox 5">
            <a:extLst>
              <a:ext uri="{FF2B5EF4-FFF2-40B4-BE49-F238E27FC236}">
                <a16:creationId xmlns:a16="http://schemas.microsoft.com/office/drawing/2014/main" id="{BFC5BFE6-F803-4706-9832-A67A611383AE}"/>
              </a:ext>
            </a:extLst>
          </p:cNvPr>
          <p:cNvSpPr txBox="1"/>
          <p:nvPr/>
        </p:nvSpPr>
        <p:spPr>
          <a:xfrm>
            <a:off x="541845" y="1018104"/>
            <a:ext cx="4315119" cy="404591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Extension method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allows you to add new methods in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existing class without modifying</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the source code of the original class.</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Extension method must be static because this will be directly called from the class name, not by the object creation.</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 is used for binding this method with the main class.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561367D-658C-4C4D-9534-0DA5AAFA02F4}"/>
              </a:ext>
            </a:extLst>
          </p:cNvPr>
          <p:cNvSpPr txBox="1"/>
          <p:nvPr/>
        </p:nvSpPr>
        <p:spPr>
          <a:xfrm>
            <a:off x="541845" y="5490766"/>
            <a:ext cx="4044926"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USE - Use them when you want to add a method in a class which code you don’t have.</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2253" y="271383"/>
            <a:ext cx="708721" cy="281964"/>
          </a:xfrm>
          <a:prstGeom prst="rect">
            <a:avLst/>
          </a:prstGeom>
        </p:spPr>
      </p:pic>
      <p:sp>
        <p:nvSpPr>
          <p:cNvPr id="9" name="Rectangle 8">
            <a:extLst>
              <a:ext uri="{FF2B5EF4-FFF2-40B4-BE49-F238E27FC236}">
                <a16:creationId xmlns:a16="http://schemas.microsoft.com/office/drawing/2014/main" id="{E38D21C2-52AD-8188-0AD2-4DB4DA493F97}"/>
              </a:ext>
            </a:extLst>
          </p:cNvPr>
          <p:cNvSpPr/>
          <p:nvPr/>
        </p:nvSpPr>
        <p:spPr>
          <a:xfrm>
            <a:off x="6165667" y="2715689"/>
            <a:ext cx="4127863" cy="13672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B4B52346-71E5-EFD3-E99F-7774902E8792}"/>
              </a:ext>
            </a:extLst>
          </p:cNvPr>
          <p:cNvPicPr>
            <a:picLocks noChangeAspect="1"/>
          </p:cNvPicPr>
          <p:nvPr/>
        </p:nvPicPr>
        <p:blipFill rotWithShape="1">
          <a:blip r:embed="rId5"/>
          <a:srcRect l="13536" t="43048" r="29928" b="28762"/>
          <a:stretch/>
        </p:blipFill>
        <p:spPr>
          <a:xfrm>
            <a:off x="4757321" y="4629364"/>
            <a:ext cx="6596480" cy="1850181"/>
          </a:xfrm>
          <a:prstGeom prst="rect">
            <a:avLst/>
          </a:prstGeom>
        </p:spPr>
      </p:pic>
      <p:pic>
        <p:nvPicPr>
          <p:cNvPr id="25" name="Picture 24">
            <a:extLst>
              <a:ext uri="{FF2B5EF4-FFF2-40B4-BE49-F238E27FC236}">
                <a16:creationId xmlns:a16="http://schemas.microsoft.com/office/drawing/2014/main" id="{37AAFB3A-204C-5178-31BD-C05937C82C58}"/>
              </a:ext>
            </a:extLst>
          </p:cNvPr>
          <p:cNvPicPr>
            <a:picLocks noChangeAspect="1"/>
          </p:cNvPicPr>
          <p:nvPr/>
        </p:nvPicPr>
        <p:blipFill rotWithShape="1">
          <a:blip r:embed="rId5"/>
          <a:srcRect l="19821" t="15684" r="44786" b="78111"/>
          <a:stretch/>
        </p:blipFill>
        <p:spPr>
          <a:xfrm>
            <a:off x="6165667" y="2778126"/>
            <a:ext cx="4315120" cy="425520"/>
          </a:xfrm>
          <a:prstGeom prst="rect">
            <a:avLst/>
          </a:prstGeom>
        </p:spPr>
      </p:pic>
      <p:pic>
        <p:nvPicPr>
          <p:cNvPr id="2" name="Picture 1">
            <a:extLst>
              <a:ext uri="{FF2B5EF4-FFF2-40B4-BE49-F238E27FC236}">
                <a16:creationId xmlns:a16="http://schemas.microsoft.com/office/drawing/2014/main" id="{3C8877DA-38E7-5C0C-7321-623019D626BC}"/>
              </a:ext>
            </a:extLst>
          </p:cNvPr>
          <p:cNvPicPr>
            <a:picLocks noChangeAspect="1"/>
          </p:cNvPicPr>
          <p:nvPr/>
        </p:nvPicPr>
        <p:blipFill rotWithShape="1">
          <a:blip r:embed="rId5"/>
          <a:srcRect l="19821" t="22142" r="44786" b="64559"/>
          <a:stretch/>
        </p:blipFill>
        <p:spPr>
          <a:xfrm>
            <a:off x="6226603" y="3233341"/>
            <a:ext cx="4315120" cy="912019"/>
          </a:xfrm>
          <a:prstGeom prst="rect">
            <a:avLst/>
          </a:prstGeom>
        </p:spPr>
      </p:pic>
      <p:sp>
        <p:nvSpPr>
          <p:cNvPr id="3" name="Title 2">
            <a:extLst>
              <a:ext uri="{FF2B5EF4-FFF2-40B4-BE49-F238E27FC236}">
                <a16:creationId xmlns:a16="http://schemas.microsoft.com/office/drawing/2014/main" id="{50DCBD87-A693-F80D-2DBB-350136265E30}"/>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Q84. What are Extension Methods in C#? When to use extension methods?</a:t>
            </a:r>
            <a:endParaRPr lang="en-IN" sz="800" dirty="0"/>
          </a:p>
        </p:txBody>
      </p:sp>
      <p:sp>
        <p:nvSpPr>
          <p:cNvPr id="4" name="TextBox 3">
            <a:extLst>
              <a:ext uri="{FF2B5EF4-FFF2-40B4-BE49-F238E27FC236}">
                <a16:creationId xmlns:a16="http://schemas.microsoft.com/office/drawing/2014/main" id="{441ACFA2-57A3-2B6E-7427-4DCBACFBBC9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D4AE8282-5C47-57E3-ABD0-D509A872C852}"/>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88014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Delegates in C#? When to use delegates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Q85</a:t>
            </a:r>
          </a:p>
        </p:txBody>
      </p:sp>
      <p:sp>
        <p:nvSpPr>
          <p:cNvPr id="6" name="TextBox 5">
            <a:extLst>
              <a:ext uri="{FF2B5EF4-FFF2-40B4-BE49-F238E27FC236}">
                <a16:creationId xmlns:a16="http://schemas.microsoft.com/office/drawing/2014/main" id="{B779C3A5-8825-4BB5-9B53-868439ADA514}"/>
              </a:ext>
            </a:extLst>
          </p:cNvPr>
          <p:cNvSpPr txBox="1"/>
          <p:nvPr/>
        </p:nvSpPr>
        <p:spPr>
          <a:xfrm>
            <a:off x="513214" y="1057622"/>
            <a:ext cx="480618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Delegate is a variable that holds the reference to a method or Pointer to a method.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 delegate can refer to more than one methods of same return type and parameters.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992" y="275489"/>
            <a:ext cx="708721" cy="281964"/>
          </a:xfrm>
          <a:prstGeom prst="rect">
            <a:avLst/>
          </a:prstGeom>
        </p:spPr>
      </p:pic>
      <p:pic>
        <p:nvPicPr>
          <p:cNvPr id="3" name="Picture 2">
            <a:extLst>
              <a:ext uri="{FF2B5EF4-FFF2-40B4-BE49-F238E27FC236}">
                <a16:creationId xmlns:a16="http://schemas.microsoft.com/office/drawing/2014/main" id="{69439ACE-C17F-67A3-8A7D-B7F86920DA7C}"/>
              </a:ext>
            </a:extLst>
          </p:cNvPr>
          <p:cNvPicPr>
            <a:picLocks noChangeAspect="1"/>
          </p:cNvPicPr>
          <p:nvPr/>
        </p:nvPicPr>
        <p:blipFill rotWithShape="1">
          <a:blip r:embed="rId4"/>
          <a:srcRect l="13563" t="14169" r="47381" b="14169"/>
          <a:stretch/>
        </p:blipFill>
        <p:spPr>
          <a:xfrm>
            <a:off x="6430624" y="1575183"/>
            <a:ext cx="4761819" cy="4914606"/>
          </a:xfrm>
          <a:prstGeom prst="rect">
            <a:avLst/>
          </a:prstGeom>
        </p:spPr>
      </p:pic>
      <p:pic>
        <p:nvPicPr>
          <p:cNvPr id="9" name="Picture 8">
            <a:extLst>
              <a:ext uri="{FF2B5EF4-FFF2-40B4-BE49-F238E27FC236}">
                <a16:creationId xmlns:a16="http://schemas.microsoft.com/office/drawing/2014/main" id="{6ADA0FA4-F8C5-A94A-9B53-6C1C8B51B929}"/>
              </a:ext>
            </a:extLst>
          </p:cNvPr>
          <p:cNvPicPr>
            <a:picLocks noChangeAspect="1"/>
          </p:cNvPicPr>
          <p:nvPr/>
        </p:nvPicPr>
        <p:blipFill rotWithShape="1">
          <a:blip r:embed="rId5"/>
          <a:srcRect l="13179" t="17202" r="47765" b="74187"/>
          <a:stretch/>
        </p:blipFill>
        <p:spPr>
          <a:xfrm>
            <a:off x="6430625" y="1017542"/>
            <a:ext cx="4761818" cy="590594"/>
          </a:xfrm>
          <a:prstGeom prst="rect">
            <a:avLst/>
          </a:prstGeom>
        </p:spPr>
      </p:pic>
      <p:pic>
        <p:nvPicPr>
          <p:cNvPr id="15" name="Picture 14">
            <a:extLst>
              <a:ext uri="{FF2B5EF4-FFF2-40B4-BE49-F238E27FC236}">
                <a16:creationId xmlns:a16="http://schemas.microsoft.com/office/drawing/2014/main" id="{A193AC96-A5BC-1617-668F-CE4A1D12D53C}"/>
              </a:ext>
            </a:extLst>
          </p:cNvPr>
          <p:cNvPicPr>
            <a:picLocks noChangeAspect="1"/>
          </p:cNvPicPr>
          <p:nvPr/>
        </p:nvPicPr>
        <p:blipFill rotWithShape="1">
          <a:blip r:embed="rId6"/>
          <a:srcRect l="16500" t="46095" r="46750" b="24000"/>
          <a:stretch/>
        </p:blipFill>
        <p:spPr>
          <a:xfrm>
            <a:off x="6711884" y="4218382"/>
            <a:ext cx="4480560" cy="2050870"/>
          </a:xfrm>
          <a:prstGeom prst="rect">
            <a:avLst/>
          </a:prstGeom>
        </p:spPr>
      </p:pic>
      <p:sp>
        <p:nvSpPr>
          <p:cNvPr id="17" name="Rectangle 16">
            <a:extLst>
              <a:ext uri="{FF2B5EF4-FFF2-40B4-BE49-F238E27FC236}">
                <a16:creationId xmlns:a16="http://schemas.microsoft.com/office/drawing/2014/main" id="{12078A3F-05BA-92FF-D8AD-54305AA805AD}"/>
              </a:ext>
            </a:extLst>
          </p:cNvPr>
          <p:cNvSpPr/>
          <p:nvPr/>
        </p:nvSpPr>
        <p:spPr>
          <a:xfrm>
            <a:off x="6543463" y="1112781"/>
            <a:ext cx="4536139" cy="351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872B93-6A4E-2AE8-A28C-B4343BA9B6F9}"/>
              </a:ext>
            </a:extLst>
          </p:cNvPr>
          <p:cNvSpPr/>
          <p:nvPr/>
        </p:nvSpPr>
        <p:spPr>
          <a:xfrm>
            <a:off x="7126283" y="4741328"/>
            <a:ext cx="4010297" cy="590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115B57F-7E76-BAEE-944A-B1FE8B5F764C}"/>
              </a:ext>
            </a:extLst>
          </p:cNvPr>
          <p:cNvSpPr txBox="1"/>
          <p:nvPr/>
        </p:nvSpPr>
        <p:spPr>
          <a:xfrm>
            <a:off x="513213" y="2959918"/>
            <a:ext cx="6093912"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When to use delegate?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When we need to pass a method as a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89A765BD-3789-67D1-344A-6E4CAD83DE6E}"/>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Q85. What are Delegates in C#? When to use delegates in real applications?</a:t>
            </a:r>
            <a:endParaRPr lang="en-IN" sz="800" dirty="0"/>
          </a:p>
        </p:txBody>
      </p:sp>
      <p:sp>
        <p:nvSpPr>
          <p:cNvPr id="5" name="TextBox 4">
            <a:extLst>
              <a:ext uri="{FF2B5EF4-FFF2-40B4-BE49-F238E27FC236}">
                <a16:creationId xmlns:a16="http://schemas.microsoft.com/office/drawing/2014/main" id="{37CBBF29-16FF-5868-9C7B-DF9F4B8EB19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7" name="Picture 6">
            <a:extLst>
              <a:ext uri="{FF2B5EF4-FFF2-40B4-BE49-F238E27FC236}">
                <a16:creationId xmlns:a16="http://schemas.microsoft.com/office/drawing/2014/main" id="{9D9527C0-65A5-5D5C-FEDB-E2146A75DED1}"/>
              </a:ext>
            </a:extLst>
          </p:cNvPr>
          <p:cNvPicPr>
            <a:picLocks noChangeAspect="1"/>
          </p:cNvPicPr>
          <p:nvPr/>
        </p:nvPicPr>
        <p:blipFill>
          <a:blip r:embed="rId8"/>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6621256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Multicast Delegates?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Q86</a:t>
            </a:r>
          </a:p>
        </p:txBody>
      </p:sp>
      <p:sp>
        <p:nvSpPr>
          <p:cNvPr id="6" name="TextBox 5">
            <a:extLst>
              <a:ext uri="{FF2B5EF4-FFF2-40B4-BE49-F238E27FC236}">
                <a16:creationId xmlns:a16="http://schemas.microsoft.com/office/drawing/2014/main" id="{A848D172-E91A-4BDB-AFA7-8A5A8B0A9CE6}"/>
              </a:ext>
            </a:extLst>
          </p:cNvPr>
          <p:cNvSpPr txBox="1"/>
          <p:nvPr/>
        </p:nvSpPr>
        <p:spPr>
          <a:xfrm>
            <a:off x="522514" y="1135503"/>
            <a:ext cx="474181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 Multicast Delegate in C# is a delegate that holds the references of more than one function.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671748A-5A13-5358-D496-38B4D37382F6}"/>
              </a:ext>
            </a:extLst>
          </p:cNvPr>
          <p:cNvPicPr>
            <a:picLocks noChangeAspect="1"/>
          </p:cNvPicPr>
          <p:nvPr/>
        </p:nvPicPr>
        <p:blipFill rotWithShape="1">
          <a:blip r:embed="rId3"/>
          <a:srcRect l="11572" t="14095" r="48036" b="6857"/>
          <a:stretch/>
        </p:blipFill>
        <p:spPr>
          <a:xfrm>
            <a:off x="6348548" y="1031965"/>
            <a:ext cx="4924697" cy="5421086"/>
          </a:xfrm>
          <a:prstGeom prst="rect">
            <a:avLst/>
          </a:prstGeom>
        </p:spPr>
      </p:pic>
      <p:pic>
        <p:nvPicPr>
          <p:cNvPr id="9" name="Picture 8">
            <a:extLst>
              <a:ext uri="{FF2B5EF4-FFF2-40B4-BE49-F238E27FC236}">
                <a16:creationId xmlns:a16="http://schemas.microsoft.com/office/drawing/2014/main" id="{6D431E21-D32A-8533-8676-8B7C2F63851B}"/>
              </a:ext>
            </a:extLst>
          </p:cNvPr>
          <p:cNvPicPr>
            <a:picLocks noChangeAspect="1"/>
          </p:cNvPicPr>
          <p:nvPr/>
        </p:nvPicPr>
        <p:blipFill rotWithShape="1">
          <a:blip r:embed="rId4"/>
          <a:srcRect l="11679" t="68381" r="47929" b="24952"/>
          <a:stretch/>
        </p:blipFill>
        <p:spPr>
          <a:xfrm>
            <a:off x="6348547" y="4781007"/>
            <a:ext cx="4924697" cy="457200"/>
          </a:xfrm>
          <a:prstGeom prst="rect">
            <a:avLst/>
          </a:prstGeom>
        </p:spPr>
      </p:pic>
      <p:pic>
        <p:nvPicPr>
          <p:cNvPr id="12" name="Picture 11">
            <a:extLst>
              <a:ext uri="{FF2B5EF4-FFF2-40B4-BE49-F238E27FC236}">
                <a16:creationId xmlns:a16="http://schemas.microsoft.com/office/drawing/2014/main" id="{ACE83313-BD57-EE7E-41E7-C975C17279D3}"/>
              </a:ext>
            </a:extLst>
          </p:cNvPr>
          <p:cNvPicPr>
            <a:picLocks noChangeAspect="1"/>
          </p:cNvPicPr>
          <p:nvPr/>
        </p:nvPicPr>
        <p:blipFill rotWithShape="1">
          <a:blip r:embed="rId5"/>
          <a:srcRect l="14678" t="84952" r="54894" b="10667"/>
          <a:stretch/>
        </p:blipFill>
        <p:spPr>
          <a:xfrm>
            <a:off x="6740434" y="5943601"/>
            <a:ext cx="3709852" cy="300446"/>
          </a:xfrm>
          <a:prstGeom prst="rect">
            <a:avLst/>
          </a:prstGeom>
        </p:spPr>
      </p:pic>
      <p:sp>
        <p:nvSpPr>
          <p:cNvPr id="2" name="Title 1">
            <a:extLst>
              <a:ext uri="{FF2B5EF4-FFF2-40B4-BE49-F238E27FC236}">
                <a16:creationId xmlns:a16="http://schemas.microsoft.com/office/drawing/2014/main" id="{1D844EC9-624F-391A-FA7D-681354CFF3E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Q86. What are Multicast Delegates?</a:t>
            </a:r>
            <a:endParaRPr lang="en-IN" dirty="0"/>
          </a:p>
        </p:txBody>
      </p:sp>
      <p:sp>
        <p:nvSpPr>
          <p:cNvPr id="3" name="TextBox 2">
            <a:extLst>
              <a:ext uri="{FF2B5EF4-FFF2-40B4-BE49-F238E27FC236}">
                <a16:creationId xmlns:a16="http://schemas.microsoft.com/office/drawing/2014/main" id="{D2D84795-23C2-6F01-4631-1DA527970DD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2FF1EACF-120A-FA9A-64C4-1F081E543D5B}"/>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550737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Anonymous Delegates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Q87</a:t>
            </a:r>
          </a:p>
        </p:txBody>
      </p:sp>
      <p:sp>
        <p:nvSpPr>
          <p:cNvPr id="12" name="TextBox 11">
            <a:extLst>
              <a:ext uri="{FF2B5EF4-FFF2-40B4-BE49-F238E27FC236}">
                <a16:creationId xmlns:a16="http://schemas.microsoft.com/office/drawing/2014/main" id="{8EEEA27E-ACC3-4CD3-9EBA-902D3D782AB6}"/>
              </a:ext>
            </a:extLst>
          </p:cNvPr>
          <p:cNvSpPr txBox="1"/>
          <p:nvPr/>
        </p:nvSpPr>
        <p:spPr>
          <a:xfrm>
            <a:off x="805492" y="1255712"/>
            <a:ext cx="401036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Delegates pointing methods without name are called anonymous delegates.</a:t>
            </a:r>
          </a:p>
        </p:txBody>
      </p:sp>
      <p:pic>
        <p:nvPicPr>
          <p:cNvPr id="3" name="Picture 2">
            <a:extLst>
              <a:ext uri="{FF2B5EF4-FFF2-40B4-BE49-F238E27FC236}">
                <a16:creationId xmlns:a16="http://schemas.microsoft.com/office/drawing/2014/main" id="{BD84F6EE-5085-E93F-30FC-4FD70FC252C4}"/>
              </a:ext>
            </a:extLst>
          </p:cNvPr>
          <p:cNvPicPr>
            <a:picLocks noChangeAspect="1"/>
          </p:cNvPicPr>
          <p:nvPr/>
        </p:nvPicPr>
        <p:blipFill rotWithShape="1">
          <a:blip r:embed="rId3"/>
          <a:srcRect l="11678" t="20952" r="43964" b="16571"/>
          <a:stretch/>
        </p:blipFill>
        <p:spPr>
          <a:xfrm>
            <a:off x="5319532" y="1255712"/>
            <a:ext cx="6228067" cy="4934314"/>
          </a:xfrm>
          <a:prstGeom prst="rect">
            <a:avLst/>
          </a:prstGeom>
        </p:spPr>
      </p:pic>
      <p:sp>
        <p:nvSpPr>
          <p:cNvPr id="2" name="Title 1">
            <a:extLst>
              <a:ext uri="{FF2B5EF4-FFF2-40B4-BE49-F238E27FC236}">
                <a16:creationId xmlns:a16="http://schemas.microsoft.com/office/drawing/2014/main" id="{AEEF613B-7522-A6D0-A61A-16D7D688A82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Q87. What are Anonymous Delegates in C#?</a:t>
            </a:r>
            <a:endParaRPr lang="en-IN" dirty="0"/>
          </a:p>
        </p:txBody>
      </p:sp>
      <p:sp>
        <p:nvSpPr>
          <p:cNvPr id="4" name="TextBox 3">
            <a:extLst>
              <a:ext uri="{FF2B5EF4-FFF2-40B4-BE49-F238E27FC236}">
                <a16:creationId xmlns:a16="http://schemas.microsoft.com/office/drawing/2014/main" id="{1932F00F-7929-6EBC-25DB-4A4E98E44173}"/>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7A66C5D0-ED39-7507-C56B-E8FE065D4A9B}"/>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519991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differences between Events and Delegates?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Q88</a:t>
            </a:r>
          </a:p>
        </p:txBody>
      </p:sp>
      <p:sp>
        <p:nvSpPr>
          <p:cNvPr id="6" name="TextBox 5">
            <a:extLst>
              <a:ext uri="{FF2B5EF4-FFF2-40B4-BE49-F238E27FC236}">
                <a16:creationId xmlns:a16="http://schemas.microsoft.com/office/drawing/2014/main" id="{5CAD9097-5BCC-470D-AD69-7BEB94B9DEC4}"/>
              </a:ext>
            </a:extLst>
          </p:cNvPr>
          <p:cNvSpPr txBox="1"/>
          <p:nvPr/>
        </p:nvSpPr>
        <p:spPr>
          <a:xfrm>
            <a:off x="805492" y="1226235"/>
            <a:ext cx="530859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The event is a notification mechanism that depends on delegates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6A0A74A1-E880-4981-A76B-BADE988C98BD}"/>
              </a:ext>
            </a:extLst>
          </p:cNvPr>
          <p:cNvGraphicFramePr/>
          <p:nvPr/>
        </p:nvGraphicFramePr>
        <p:xfrm>
          <a:off x="805492" y="2159000"/>
          <a:ext cx="4529667" cy="999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2F66809-8E10-41C8-BF88-81374B37EC08}"/>
              </a:ext>
            </a:extLst>
          </p:cNvPr>
          <p:cNvSpPr txBox="1"/>
          <p:nvPr/>
        </p:nvSpPr>
        <p:spPr>
          <a:xfrm>
            <a:off x="805492" y="3429000"/>
            <a:ext cx="530859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An event is dependent on a delegate and cannot be created without delegates.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Event is like a wrapper over the delegate to improve its security.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Button In C#">
            <a:extLst>
              <a:ext uri="{FF2B5EF4-FFF2-40B4-BE49-F238E27FC236}">
                <a16:creationId xmlns:a16="http://schemas.microsoft.com/office/drawing/2014/main" id="{9F096084-C858-4D27-A635-111E7FD3BF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8220" y="1226236"/>
            <a:ext cx="3731342" cy="37191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4058D57-3D36-2E8D-D3FD-122549E8D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4605" y="271383"/>
            <a:ext cx="708721" cy="281964"/>
          </a:xfrm>
          <a:prstGeom prst="rect">
            <a:avLst/>
          </a:prstGeom>
        </p:spPr>
      </p:pic>
      <p:sp>
        <p:nvSpPr>
          <p:cNvPr id="4" name="Title 3">
            <a:extLst>
              <a:ext uri="{FF2B5EF4-FFF2-40B4-BE49-F238E27FC236}">
                <a16:creationId xmlns:a16="http://schemas.microsoft.com/office/drawing/2014/main" id="{09897664-643B-88C6-8122-B8619049849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Q88. What are the differences between Events and Delegates?</a:t>
            </a:r>
            <a:endParaRPr lang="en-IN" dirty="0"/>
          </a:p>
        </p:txBody>
      </p:sp>
      <p:sp>
        <p:nvSpPr>
          <p:cNvPr id="5" name="TextBox 4">
            <a:extLst>
              <a:ext uri="{FF2B5EF4-FFF2-40B4-BE49-F238E27FC236}">
                <a16:creationId xmlns:a16="http://schemas.microsoft.com/office/drawing/2014/main" id="{DD34C0B5-8FAA-6CC6-B198-2454E1DA8B4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pic>
        <p:nvPicPr>
          <p:cNvPr id="7" name="Picture 6">
            <a:extLst>
              <a:ext uri="{FF2B5EF4-FFF2-40B4-BE49-F238E27FC236}">
                <a16:creationId xmlns:a16="http://schemas.microsoft.com/office/drawing/2014/main" id="{F24BE727-131F-0ED3-FC9D-20BF924B7311}"/>
              </a:ext>
            </a:extLst>
          </p:cNvPr>
          <p:cNvPicPr>
            <a:picLocks noChangeAspect="1"/>
          </p:cNvPicPr>
          <p:nvPr/>
        </p:nvPicPr>
        <p:blipFill>
          <a:blip r:embed="rId11"/>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795342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9593221" cy="1325563"/>
          </a:xfrm>
        </p:spPr>
        <p:txBody>
          <a:bodyPr>
            <a:noAutofit/>
          </a:bodyPr>
          <a:lstStyle/>
          <a:p>
            <a:r>
              <a:rPr lang="en-US" sz="3200" b="1" dirty="0">
                <a:solidFill>
                  <a:srgbClr val="FFFF00"/>
                </a:solidFill>
              </a:rPr>
              <a:t>Chapter 9: OOPS &amp; C# - Important Keywords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008462"/>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Q89.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‘this’ </a:t>
            </a:r>
            <a:r>
              <a:rPr lang="en-US" sz="1600" dirty="0">
                <a:hlinkClick r:id="rId3" action="ppaction://hlinksldjump">
                  <a:extLst>
                    <a:ext uri="{A12FA001-AC4F-418D-AE19-62706E023703}">
                      <ahyp:hlinkClr xmlns:ahyp="http://schemas.microsoft.com/office/drawing/2018/hyperlinkcolor" val="tx"/>
                    </a:ext>
                  </a:extLst>
                </a:hlinkClick>
              </a:rPr>
              <a:t>keyword in C#? When to use it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Q90. What is the purpose of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“using” </a:t>
            </a:r>
            <a:r>
              <a:rPr lang="en-US" sz="1600" dirty="0">
                <a:hlinkClick r:id="rId4" action="ppaction://hlinksldjump">
                  <a:extLst>
                    <a:ext uri="{A12FA001-AC4F-418D-AE19-62706E023703}">
                      <ahyp:hlinkClr xmlns:ahyp="http://schemas.microsoft.com/office/drawing/2018/hyperlinkcolor" val="tx"/>
                    </a:ext>
                  </a:extLst>
                </a:hlinkClick>
              </a:rPr>
              <a:t>keyword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Q91. Can we use Using keyword with other classes apart from DBConnection?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Q92.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“is”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“as” </a:t>
            </a:r>
            <a:r>
              <a:rPr lang="en-US" sz="1600" dirty="0">
                <a:hlinkClick r:id="rId6" action="ppaction://hlinksldjump">
                  <a:extLst>
                    <a:ext uri="{A12FA001-AC4F-418D-AE19-62706E023703}">
                      <ahyp:hlinkClr xmlns:ahyp="http://schemas.microsoft.com/office/drawing/2018/hyperlinkcolor" val="tx"/>
                    </a:ext>
                  </a:extLst>
                </a:hlinkClick>
              </a:rPr>
              <a:t>operators?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Q93. What is the difference between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t>
            </a:r>
            <a:r>
              <a:rPr lang="en-US" sz="1600" dirty="0" err="1">
                <a:solidFill>
                  <a:srgbClr val="FFFF00"/>
                </a:solidFill>
                <a:hlinkClick r:id="rId7" action="ppaction://hlinksldjump">
                  <a:extLst>
                    <a:ext uri="{A12FA001-AC4F-418D-AE19-62706E023703}">
                      <ahyp:hlinkClr xmlns:ahyp="http://schemas.microsoft.com/office/drawing/2018/hyperlinkcolor" val="tx"/>
                    </a:ext>
                  </a:extLst>
                </a:hlinkClick>
              </a:rPr>
              <a:t>Readonly</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“Constant” </a:t>
            </a:r>
            <a:r>
              <a:rPr lang="en-US" sz="1600" dirty="0">
                <a:hlinkClick r:id="rId7" action="ppaction://hlinksldjump">
                  <a:extLst>
                    <a:ext uri="{A12FA001-AC4F-418D-AE19-62706E023703}">
                      <ahyp:hlinkClr xmlns:ahyp="http://schemas.microsoft.com/office/drawing/2018/hyperlinkcolor" val="tx"/>
                    </a:ext>
                  </a:extLst>
                </a:hlinkClick>
              </a:rPr>
              <a:t>variables?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Q94.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“Static" </a:t>
            </a:r>
            <a:r>
              <a:rPr lang="en-US" sz="1600" dirty="0">
                <a:hlinkClick r:id="rId8" action="ppaction://hlinksldjump">
                  <a:extLst>
                    <a:ext uri="{A12FA001-AC4F-418D-AE19-62706E023703}">
                      <ahyp:hlinkClr xmlns:ahyp="http://schemas.microsoft.com/office/drawing/2018/hyperlinkcolor" val="tx"/>
                    </a:ext>
                  </a:extLst>
                </a:hlinkClick>
              </a:rPr>
              <a:t>class? When to use static class in real application?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Q95. What is the difference between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“var” </a:t>
            </a:r>
            <a:r>
              <a:rPr lang="en-US" sz="1600" dirty="0">
                <a:hlinkClick r:id="rId9"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“dynamic” </a:t>
            </a:r>
            <a:r>
              <a:rPr lang="en-US" sz="1600" dirty="0">
                <a:hlinkClick r:id="rId9" action="ppaction://hlinksldjump">
                  <a:extLst>
                    <a:ext uri="{A12FA001-AC4F-418D-AE19-62706E023703}">
                      <ahyp:hlinkClr xmlns:ahyp="http://schemas.microsoft.com/office/drawing/2018/hyperlinkcolor" val="tx"/>
                    </a:ext>
                  </a:extLst>
                </a:hlinkClick>
              </a:rPr>
              <a:t>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Q96.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Enum</a:t>
            </a:r>
            <a:r>
              <a:rPr lang="en-US" sz="1600" dirty="0">
                <a:hlinkClick r:id="rId10" action="ppaction://hlinksldjump">
                  <a:extLst>
                    <a:ext uri="{A12FA001-AC4F-418D-AE19-62706E023703}">
                      <ahyp:hlinkClr xmlns:ahyp="http://schemas.microsoft.com/office/drawing/2018/hyperlinkcolor" val="tx"/>
                    </a:ext>
                  </a:extLst>
                </a:hlinkClick>
              </a:rPr>
              <a:t> keyword used for?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Q97. Is it possible to inherit Enum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Q98. What is the use of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Yield keyword </a:t>
            </a:r>
            <a:r>
              <a:rPr lang="en-US" sz="1600" dirty="0">
                <a:hlinkClick r:id="rId12" action="ppaction://hlinksldjump">
                  <a:extLst>
                    <a:ext uri="{A12FA001-AC4F-418D-AE19-62706E023703}">
                      <ahyp:hlinkClr xmlns:ahyp="http://schemas.microsoft.com/office/drawing/2018/hyperlinkcolor" val="tx"/>
                    </a:ext>
                  </a:extLst>
                </a:hlinkClick>
              </a:rPr>
              <a:t>in C#?</a:t>
            </a:r>
            <a:endParaRPr lang="en-US" sz="1600" dirty="0"/>
          </a:p>
        </p:txBody>
      </p:sp>
      <p:sp>
        <p:nvSpPr>
          <p:cNvPr id="3" name="TextBox 2">
            <a:extLst>
              <a:ext uri="{FF2B5EF4-FFF2-40B4-BE49-F238E27FC236}">
                <a16:creationId xmlns:a16="http://schemas.microsoft.com/office/drawing/2014/main" id="{3525C9E4-FE2C-07F0-9719-698BA47942A9}"/>
              </a:ext>
            </a:extLst>
          </p:cNvPr>
          <p:cNvSpPr txBox="1"/>
          <p:nvPr/>
        </p:nvSpPr>
        <p:spPr>
          <a:xfrm>
            <a:off x="4529147" y="234583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A4392E67-09E0-9DA3-67B8-0CDC516D5CD7}"/>
              </a:ext>
            </a:extLst>
          </p:cNvPr>
          <p:cNvSpPr txBox="1"/>
          <p:nvPr/>
        </p:nvSpPr>
        <p:spPr>
          <a:xfrm>
            <a:off x="6492414" y="345849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1026" name="Picture 2" descr="Fundamentals of C#">
            <a:extLst>
              <a:ext uri="{FF2B5EF4-FFF2-40B4-BE49-F238E27FC236}">
                <a16:creationId xmlns:a16="http://schemas.microsoft.com/office/drawing/2014/main" id="{E2E9ED50-5A5E-C6A0-2DC6-D1E23E5E48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2511" y="2008461"/>
            <a:ext cx="4678555" cy="19146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6D5FCE-7EA9-7C55-DF8D-45B74D423D3E}"/>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2312236958"/>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3172A1-8E23-B9DB-2EB5-235AAE0994CB}"/>
              </a:ext>
            </a:extLst>
          </p:cNvPr>
          <p:cNvPicPr>
            <a:picLocks noChangeAspect="1"/>
          </p:cNvPicPr>
          <p:nvPr/>
        </p:nvPicPr>
        <p:blipFill rotWithShape="1">
          <a:blip r:embed="rId3"/>
          <a:srcRect l="11573" t="11568" r="46320" b="36225"/>
          <a:stretch/>
        </p:blipFill>
        <p:spPr>
          <a:xfrm>
            <a:off x="6325884" y="3004840"/>
            <a:ext cx="4842125" cy="33769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“this” keyword in C#? When to use it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Q89</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4"/>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42131A48-574C-403F-9394-64DE35D37DBF}"/>
              </a:ext>
            </a:extLst>
          </p:cNvPr>
          <p:cNvSpPr txBox="1"/>
          <p:nvPr/>
        </p:nvSpPr>
        <p:spPr>
          <a:xfrm>
            <a:off x="637754" y="1007430"/>
            <a:ext cx="4763328"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is used to refer to the CURRENT INSTANCE of the class.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5FD59413-5F3F-496F-9CE2-CF058AA67AED}"/>
              </a:ext>
            </a:extLst>
          </p:cNvPr>
          <p:cNvSpPr txBox="1"/>
          <p:nvPr/>
        </p:nvSpPr>
        <p:spPr>
          <a:xfrm>
            <a:off x="637754" y="3004840"/>
            <a:ext cx="4435337" cy="968278"/>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avoids the name confusion between class fields and constructor parameters.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D205381-471A-80CE-28B4-64B85C067A64}"/>
              </a:ext>
            </a:extLst>
          </p:cNvPr>
          <p:cNvPicPr>
            <a:picLocks noChangeAspect="1"/>
          </p:cNvPicPr>
          <p:nvPr/>
        </p:nvPicPr>
        <p:blipFill rotWithShape="1">
          <a:blip r:embed="rId3"/>
          <a:srcRect l="12429" t="63775" r="46450" b="7809"/>
          <a:stretch/>
        </p:blipFill>
        <p:spPr>
          <a:xfrm>
            <a:off x="6325884" y="883064"/>
            <a:ext cx="5013534" cy="1948753"/>
          </a:xfrm>
          <a:prstGeom prst="rect">
            <a:avLst/>
          </a:prstGeom>
        </p:spPr>
      </p:pic>
      <p:pic>
        <p:nvPicPr>
          <p:cNvPr id="16" name="Picture 15">
            <a:extLst>
              <a:ext uri="{FF2B5EF4-FFF2-40B4-BE49-F238E27FC236}">
                <a16:creationId xmlns:a16="http://schemas.microsoft.com/office/drawing/2014/main" id="{05842F1E-2773-BEF9-FDB1-4514181963BB}"/>
              </a:ext>
            </a:extLst>
          </p:cNvPr>
          <p:cNvPicPr>
            <a:picLocks noChangeAspect="1"/>
          </p:cNvPicPr>
          <p:nvPr/>
        </p:nvPicPr>
        <p:blipFill rotWithShape="1">
          <a:blip r:embed="rId5"/>
          <a:srcRect l="17893" t="32952" r="63621" b="58708"/>
          <a:stretch/>
        </p:blipFill>
        <p:spPr>
          <a:xfrm>
            <a:off x="7171509" y="4509027"/>
            <a:ext cx="2253840" cy="571943"/>
          </a:xfrm>
          <a:prstGeom prst="rect">
            <a:avLst/>
          </a:prstGeom>
        </p:spPr>
      </p:pic>
      <p:sp>
        <p:nvSpPr>
          <p:cNvPr id="2" name="Title 1">
            <a:extLst>
              <a:ext uri="{FF2B5EF4-FFF2-40B4-BE49-F238E27FC236}">
                <a16:creationId xmlns:a16="http://schemas.microsoft.com/office/drawing/2014/main" id="{5891CCE5-17EC-F696-DFF5-93DC6471B6F1}"/>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Q89. What is ‘this’ keyword in C#? When to use it in real applications?</a:t>
            </a:r>
            <a:endParaRPr lang="en-IN" sz="800" dirty="0"/>
          </a:p>
        </p:txBody>
      </p:sp>
      <p:sp>
        <p:nvSpPr>
          <p:cNvPr id="4" name="TextBox 3">
            <a:extLst>
              <a:ext uri="{FF2B5EF4-FFF2-40B4-BE49-F238E27FC236}">
                <a16:creationId xmlns:a16="http://schemas.microsoft.com/office/drawing/2014/main" id="{4CA9971F-7F36-CE67-D8C9-3AE6FA4FAFF7}"/>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472765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purpose of “using”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Q90</a:t>
            </a:r>
          </a:p>
        </p:txBody>
      </p:sp>
      <p:sp>
        <p:nvSpPr>
          <p:cNvPr id="6" name="TextBox 5">
            <a:extLst>
              <a:ext uri="{FF2B5EF4-FFF2-40B4-BE49-F238E27FC236}">
                <a16:creationId xmlns:a16="http://schemas.microsoft.com/office/drawing/2014/main" id="{2BD07222-4790-43CF-9951-1A7995658930}"/>
              </a:ext>
            </a:extLst>
          </p:cNvPr>
          <p:cNvSpPr txBox="1"/>
          <p:nvPr/>
        </p:nvSpPr>
        <p:spPr>
          <a:xfrm>
            <a:off x="305680" y="954407"/>
            <a:ext cx="4402121" cy="11478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There are two purpose of using keyword in C#:</a:t>
            </a:r>
          </a:p>
          <a:p>
            <a:pPr marL="0" marR="91440" lvl="0" indent="0" algn="l" defTabSz="914400" rtl="0" eaLnBrk="1" fontAlgn="auto" latinLnBrk="0" hangingPunct="1">
              <a:lnSpc>
                <a:spcPct val="107000"/>
              </a:lnSpc>
              <a:spcBef>
                <a:spcPts val="600"/>
              </a:spcBef>
              <a:spcAft>
                <a:spcPts val="60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BA0EC07-D0CE-457A-BEF1-F80BF202EBDC}"/>
              </a:ext>
            </a:extLst>
          </p:cNvPr>
          <p:cNvSpPr txBox="1"/>
          <p:nvPr/>
        </p:nvSpPr>
        <p:spPr>
          <a:xfrm>
            <a:off x="543798" y="1758153"/>
            <a:ext cx="3776765" cy="344069"/>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
                <a:srgbClr val="ED7D31"/>
              </a:buClr>
              <a:buSzPct val="80000"/>
              <a:buFontTx/>
              <a:buNone/>
              <a:tabLst>
                <a:tab pos="4572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1. USING DIRECTIVE</a:t>
            </a:r>
            <a:r>
              <a:rPr kumimoji="0" lang="en-US" sz="16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9C67654B-6129-43FD-903C-B315523B58BC}"/>
              </a:ext>
            </a:extLst>
          </p:cNvPr>
          <p:cNvSpPr txBox="1"/>
          <p:nvPr/>
        </p:nvSpPr>
        <p:spPr>
          <a:xfrm>
            <a:off x="543798" y="2557992"/>
            <a:ext cx="4184956" cy="87100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ED7D31"/>
              </a:buClr>
              <a:buSzPct val="80000"/>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 USING STATEMENT</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The using statement ensures that DISPOSE() method of the class object is called even if an exception occurs.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002" y="276538"/>
            <a:ext cx="708721" cy="281964"/>
          </a:xfrm>
          <a:prstGeom prst="rect">
            <a:avLst/>
          </a:prstGeom>
        </p:spPr>
      </p:pic>
      <p:pic>
        <p:nvPicPr>
          <p:cNvPr id="3" name="Picture 2">
            <a:extLst>
              <a:ext uri="{FF2B5EF4-FFF2-40B4-BE49-F238E27FC236}">
                <a16:creationId xmlns:a16="http://schemas.microsoft.com/office/drawing/2014/main" id="{A404F5AA-23FF-194D-2D21-095230A714DE}"/>
              </a:ext>
            </a:extLst>
          </p:cNvPr>
          <p:cNvPicPr>
            <a:picLocks noChangeAspect="1"/>
          </p:cNvPicPr>
          <p:nvPr/>
        </p:nvPicPr>
        <p:blipFill rotWithShape="1">
          <a:blip r:embed="rId4"/>
          <a:srcRect l="8560" t="10722" r="66034" b="79238"/>
          <a:stretch/>
        </p:blipFill>
        <p:spPr>
          <a:xfrm>
            <a:off x="4947695" y="964114"/>
            <a:ext cx="3265458" cy="725881"/>
          </a:xfrm>
          <a:prstGeom prst="rect">
            <a:avLst/>
          </a:prstGeom>
        </p:spPr>
      </p:pic>
      <p:pic>
        <p:nvPicPr>
          <p:cNvPr id="9" name="Picture 8">
            <a:extLst>
              <a:ext uri="{FF2B5EF4-FFF2-40B4-BE49-F238E27FC236}">
                <a16:creationId xmlns:a16="http://schemas.microsoft.com/office/drawing/2014/main" id="{B8958640-F746-07FD-ADC1-06A91CB53F19}"/>
              </a:ext>
            </a:extLst>
          </p:cNvPr>
          <p:cNvPicPr>
            <a:picLocks noChangeAspect="1"/>
          </p:cNvPicPr>
          <p:nvPr/>
        </p:nvPicPr>
        <p:blipFill rotWithShape="1">
          <a:blip r:embed="rId5"/>
          <a:srcRect l="15215" t="34568" r="28749" b="17524"/>
          <a:stretch/>
        </p:blipFill>
        <p:spPr>
          <a:xfrm>
            <a:off x="4945919" y="1758153"/>
            <a:ext cx="7068703" cy="3399452"/>
          </a:xfrm>
          <a:prstGeom prst="rect">
            <a:avLst/>
          </a:prstGeom>
        </p:spPr>
      </p:pic>
      <p:pic>
        <p:nvPicPr>
          <p:cNvPr id="4" name="Picture 3">
            <a:extLst>
              <a:ext uri="{FF2B5EF4-FFF2-40B4-BE49-F238E27FC236}">
                <a16:creationId xmlns:a16="http://schemas.microsoft.com/office/drawing/2014/main" id="{4B196D1D-210E-100A-E1E3-7198DBCA8000}"/>
              </a:ext>
            </a:extLst>
          </p:cNvPr>
          <p:cNvPicPr>
            <a:picLocks noChangeAspect="1"/>
          </p:cNvPicPr>
          <p:nvPr/>
        </p:nvPicPr>
        <p:blipFill rotWithShape="1">
          <a:blip r:embed="rId6"/>
          <a:srcRect l="13306" t="30654" r="31412" b="59914"/>
          <a:stretch/>
        </p:blipFill>
        <p:spPr>
          <a:xfrm>
            <a:off x="543798" y="5247005"/>
            <a:ext cx="6740013" cy="646881"/>
          </a:xfrm>
          <a:prstGeom prst="rect">
            <a:avLst/>
          </a:prstGeom>
        </p:spPr>
      </p:pic>
      <p:pic>
        <p:nvPicPr>
          <p:cNvPr id="7" name="Picture 6">
            <a:extLst>
              <a:ext uri="{FF2B5EF4-FFF2-40B4-BE49-F238E27FC236}">
                <a16:creationId xmlns:a16="http://schemas.microsoft.com/office/drawing/2014/main" id="{D1E04035-8047-8C33-7696-068F031050D5}"/>
              </a:ext>
            </a:extLst>
          </p:cNvPr>
          <p:cNvPicPr>
            <a:picLocks noChangeAspect="1"/>
          </p:cNvPicPr>
          <p:nvPr/>
        </p:nvPicPr>
        <p:blipFill rotWithShape="1">
          <a:blip r:embed="rId7"/>
          <a:srcRect l="13305" t="38362" r="4460" b="52206"/>
          <a:stretch/>
        </p:blipFill>
        <p:spPr>
          <a:xfrm>
            <a:off x="521779" y="6077706"/>
            <a:ext cx="9883951" cy="646881"/>
          </a:xfrm>
          <a:prstGeom prst="rect">
            <a:avLst/>
          </a:prstGeom>
        </p:spPr>
      </p:pic>
      <p:sp>
        <p:nvSpPr>
          <p:cNvPr id="2" name="Title 1">
            <a:extLst>
              <a:ext uri="{FF2B5EF4-FFF2-40B4-BE49-F238E27FC236}">
                <a16:creationId xmlns:a16="http://schemas.microsoft.com/office/drawing/2014/main" id="{953A8A99-A0A1-6485-C268-A8C7F809E5D5}"/>
              </a:ext>
            </a:extLst>
          </p:cNvPr>
          <p:cNvSpPr>
            <a:spLocks noGrp="1"/>
          </p:cNvSpPr>
          <p:nvPr>
            <p:ph type="title" idx="4294967295"/>
          </p:nvPr>
        </p:nvSpPr>
        <p:spPr>
          <a:xfrm>
            <a:off x="838200" y="558502"/>
            <a:ext cx="10515600" cy="532504"/>
          </a:xfrm>
        </p:spPr>
        <p:txBody>
          <a:bodyPr>
            <a:normAutofit/>
          </a:bodyPr>
          <a:lstStyle/>
          <a:p>
            <a:r>
              <a:rPr lang="en-US" sz="800" kern="1200" dirty="0">
                <a:solidFill>
                  <a:srgbClr val="FFFFFF"/>
                </a:solidFill>
                <a:effectLst/>
                <a:latin typeface="Calibri" panose="020F0502020204030204" pitchFamily="34" charset="0"/>
                <a:ea typeface="+mn-ea"/>
                <a:cs typeface="+mn-cs"/>
              </a:rPr>
              <a:t>Q90. What is the purpose of “using” keyword in C#?</a:t>
            </a:r>
            <a:endParaRPr lang="en-IN" sz="800" dirty="0"/>
          </a:p>
        </p:txBody>
      </p:sp>
      <p:sp>
        <p:nvSpPr>
          <p:cNvPr id="5" name="TextBox 4">
            <a:extLst>
              <a:ext uri="{FF2B5EF4-FFF2-40B4-BE49-F238E27FC236}">
                <a16:creationId xmlns:a16="http://schemas.microsoft.com/office/drawing/2014/main" id="{12B35FD3-C735-FD0B-8835-9760188DE76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8" name="Picture 7">
            <a:extLst>
              <a:ext uri="{FF2B5EF4-FFF2-40B4-BE49-F238E27FC236}">
                <a16:creationId xmlns:a16="http://schemas.microsoft.com/office/drawing/2014/main" id="{CAF8F081-9399-4D54-289D-96304CAEA393}"/>
              </a:ext>
            </a:extLst>
          </p:cNvPr>
          <p:cNvPicPr>
            <a:picLocks noChangeAspect="1"/>
          </p:cNvPicPr>
          <p:nvPr/>
        </p:nvPicPr>
        <p:blipFill>
          <a:blip r:embed="rId9"/>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33209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use Using keyword with other classes apart from DBConnection?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Q91</a:t>
            </a:r>
          </a:p>
        </p:txBody>
      </p:sp>
      <p:sp>
        <p:nvSpPr>
          <p:cNvPr id="2" name="TextBox 1">
            <a:extLst>
              <a:ext uri="{FF2B5EF4-FFF2-40B4-BE49-F238E27FC236}">
                <a16:creationId xmlns:a16="http://schemas.microsoft.com/office/drawing/2014/main" id="{7FE1F30F-1422-EA36-1072-2CF35103016C}"/>
              </a:ext>
            </a:extLst>
          </p:cNvPr>
          <p:cNvSpPr txBox="1"/>
          <p:nvPr/>
        </p:nvSpPr>
        <p:spPr>
          <a:xfrm>
            <a:off x="805492" y="1086088"/>
            <a:ext cx="5378998" cy="968278"/>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using keyword can be used with any class which is inherited from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IDisposable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class. For example, with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StreamReader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class.</a:t>
            </a:r>
          </a:p>
        </p:txBody>
      </p:sp>
      <p:sp>
        <p:nvSpPr>
          <p:cNvPr id="3" name="Title 2">
            <a:extLst>
              <a:ext uri="{FF2B5EF4-FFF2-40B4-BE49-F238E27FC236}">
                <a16:creationId xmlns:a16="http://schemas.microsoft.com/office/drawing/2014/main" id="{D8B5ECC1-B089-29C3-A839-8131C21BAF4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Q91. Can we use Using keyword with other classes apart from DBConnection?</a:t>
            </a:r>
            <a:endParaRPr lang="en-IN" dirty="0"/>
          </a:p>
        </p:txBody>
      </p:sp>
      <p:sp>
        <p:nvSpPr>
          <p:cNvPr id="4" name="TextBox 3">
            <a:extLst>
              <a:ext uri="{FF2B5EF4-FFF2-40B4-BE49-F238E27FC236}">
                <a16:creationId xmlns:a16="http://schemas.microsoft.com/office/drawing/2014/main" id="{EF6BC6DC-F172-9B9E-1EE9-14FDE3E8AF16}"/>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19E5EDE6-5F52-C01D-1461-E49405F8977E}"/>
              </a:ext>
            </a:extLst>
          </p:cNvPr>
          <p:cNvPicPr>
            <a:picLocks noChangeAspect="1"/>
          </p:cNvPicPr>
          <p:nvPr/>
        </p:nvPicPr>
        <p:blipFill>
          <a:blip r:embed="rId4"/>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63167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398"/>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“is” and “as” operators?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Q92</a:t>
            </a:r>
          </a:p>
        </p:txBody>
      </p:sp>
      <p:sp>
        <p:nvSpPr>
          <p:cNvPr id="11" name="TextBox 10">
            <a:extLst>
              <a:ext uri="{FF2B5EF4-FFF2-40B4-BE49-F238E27FC236}">
                <a16:creationId xmlns:a16="http://schemas.microsoft.com/office/drawing/2014/main" id="{423F04DD-915C-4961-AF71-E9EFBA04EC08}"/>
              </a:ext>
            </a:extLst>
          </p:cNvPr>
          <p:cNvSpPr txBox="1"/>
          <p:nvPr/>
        </p:nvSpPr>
        <p:spPr>
          <a:xfrm>
            <a:off x="786658" y="1127997"/>
            <a:ext cx="418685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12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USED TO CHECK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type of an object.</a:t>
            </a:r>
          </a:p>
        </p:txBody>
      </p:sp>
      <p:sp>
        <p:nvSpPr>
          <p:cNvPr id="12" name="TextBox 11">
            <a:extLst>
              <a:ext uri="{FF2B5EF4-FFF2-40B4-BE49-F238E27FC236}">
                <a16:creationId xmlns:a16="http://schemas.microsoft.com/office/drawing/2014/main" id="{6A862BBD-EC83-4940-A8B1-D150A8252B07}"/>
              </a:ext>
            </a:extLst>
          </p:cNvPr>
          <p:cNvSpPr txBox="1"/>
          <p:nvPr/>
        </p:nvSpPr>
        <p:spPr>
          <a:xfrm>
            <a:off x="6050603" y="1127997"/>
            <a:ext cx="491619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120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used to PERFORM CONVERSION between compatible reference type.</a:t>
            </a:r>
          </a:p>
        </p:txBody>
      </p:sp>
      <p:sp>
        <p:nvSpPr>
          <p:cNvPr id="17" name="TextBox 16">
            <a:extLst>
              <a:ext uri="{FF2B5EF4-FFF2-40B4-BE49-F238E27FC236}">
                <a16:creationId xmlns:a16="http://schemas.microsoft.com/office/drawing/2014/main" id="{91471925-1826-6AF6-72B6-6DBF21D884E5}"/>
              </a:ext>
            </a:extLst>
          </p:cNvPr>
          <p:cNvSpPr txBox="1"/>
          <p:nvPr/>
        </p:nvSpPr>
        <p:spPr>
          <a:xfrm>
            <a:off x="805492" y="5456790"/>
            <a:ext cx="428650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will return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boolean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type.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DAD923F-B1B6-67E3-EB18-C5C050BC0764}"/>
              </a:ext>
            </a:extLst>
          </p:cNvPr>
          <p:cNvSpPr txBox="1"/>
          <p:nvPr/>
        </p:nvSpPr>
        <p:spPr>
          <a:xfrm>
            <a:off x="6096000" y="5456790"/>
            <a:ext cx="428650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not of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boolean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type.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A56A770-7A66-149D-162D-C45D64D86F32}"/>
              </a:ext>
            </a:extLst>
          </p:cNvPr>
          <p:cNvPicPr>
            <a:picLocks noChangeAspect="1"/>
          </p:cNvPicPr>
          <p:nvPr/>
        </p:nvPicPr>
        <p:blipFill rotWithShape="1">
          <a:blip r:embed="rId3"/>
          <a:srcRect l="15159" t="22666" r="56304" b="38085"/>
          <a:stretch/>
        </p:blipFill>
        <p:spPr>
          <a:xfrm>
            <a:off x="1140514" y="2005148"/>
            <a:ext cx="3857859" cy="2984672"/>
          </a:xfrm>
          <a:prstGeom prst="rect">
            <a:avLst/>
          </a:prstGeom>
        </p:spPr>
      </p:pic>
      <p:pic>
        <p:nvPicPr>
          <p:cNvPr id="5" name="Picture 4">
            <a:extLst>
              <a:ext uri="{FF2B5EF4-FFF2-40B4-BE49-F238E27FC236}">
                <a16:creationId xmlns:a16="http://schemas.microsoft.com/office/drawing/2014/main" id="{B99AFA4A-0424-29C7-0683-C7B4C24F9216}"/>
              </a:ext>
            </a:extLst>
          </p:cNvPr>
          <p:cNvPicPr>
            <a:picLocks noChangeAspect="1"/>
          </p:cNvPicPr>
          <p:nvPr/>
        </p:nvPicPr>
        <p:blipFill rotWithShape="1">
          <a:blip r:embed="rId4"/>
          <a:srcRect l="14842" t="23048" r="56286" b="35428"/>
          <a:stretch/>
        </p:blipFill>
        <p:spPr>
          <a:xfrm>
            <a:off x="6479176" y="2005148"/>
            <a:ext cx="3903331" cy="3157682"/>
          </a:xfrm>
          <a:prstGeom prst="rect">
            <a:avLst/>
          </a:prstGeom>
        </p:spPr>
      </p:pic>
      <p:sp>
        <p:nvSpPr>
          <p:cNvPr id="2" name="Title 1">
            <a:extLst>
              <a:ext uri="{FF2B5EF4-FFF2-40B4-BE49-F238E27FC236}">
                <a16:creationId xmlns:a16="http://schemas.microsoft.com/office/drawing/2014/main" id="{189E37AB-6DF7-FDF7-3440-EA1EFA4370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Q92. What is the difference between “is” and “as” operators?</a:t>
            </a:r>
            <a:endParaRPr lang="en-IN" dirty="0"/>
          </a:p>
        </p:txBody>
      </p:sp>
      <p:sp>
        <p:nvSpPr>
          <p:cNvPr id="4" name="TextBox 3">
            <a:extLst>
              <a:ext uri="{FF2B5EF4-FFF2-40B4-BE49-F238E27FC236}">
                <a16:creationId xmlns:a16="http://schemas.microsoft.com/office/drawing/2014/main" id="{0BDBFE94-65C6-4E0A-D3AF-7CFC99DE44B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8270605B-01A4-10D4-8351-F7D3E4974F52}"/>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6038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prevent object creation of a class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5032289"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 creation of a class can be prevented by: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Abstract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Private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Static Class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1826401-85C0-2846-B2B6-E21105886634}"/>
              </a:ext>
            </a:extLst>
          </p:cNvPr>
          <p:cNvPicPr>
            <a:picLocks noChangeAspect="1"/>
          </p:cNvPicPr>
          <p:nvPr/>
        </p:nvPicPr>
        <p:blipFill rotWithShape="1">
          <a:blip r:embed="rId3"/>
          <a:srcRect l="10357" t="21745" r="55536" b="12540"/>
          <a:stretch/>
        </p:blipFill>
        <p:spPr>
          <a:xfrm>
            <a:off x="6615478" y="1259833"/>
            <a:ext cx="4520607" cy="4899298"/>
          </a:xfrm>
          <a:prstGeom prst="rect">
            <a:avLst/>
          </a:prstGeom>
        </p:spPr>
      </p:pic>
      <p:sp>
        <p:nvSpPr>
          <p:cNvPr id="2" name="Title 1">
            <a:extLst>
              <a:ext uri="{FF2B5EF4-FFF2-40B4-BE49-F238E27FC236}">
                <a16:creationId xmlns:a16="http://schemas.microsoft.com/office/drawing/2014/main" id="{2500CC1C-4CD1-6507-25AD-9A8EBA4A8A32}"/>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 Is it possible to prevent object creation of a class in C#?</a:t>
            </a:r>
            <a:endParaRPr lang="en-IN" dirty="0"/>
          </a:p>
        </p:txBody>
      </p:sp>
      <p:sp>
        <p:nvSpPr>
          <p:cNvPr id="7" name="TextBox 6">
            <a:extLst>
              <a:ext uri="{FF2B5EF4-FFF2-40B4-BE49-F238E27FC236}">
                <a16:creationId xmlns:a16="http://schemas.microsoft.com/office/drawing/2014/main" id="{EFCD7BEC-4775-F086-963E-5020C08E570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2991E8B7-EB7F-1B43-8C50-44EA473169ED}"/>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6183525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51C40-6C42-46CC-E80F-578DF68E771B}"/>
              </a:ext>
            </a:extLst>
          </p:cNvPr>
          <p:cNvPicPr>
            <a:picLocks noChangeAspect="1"/>
          </p:cNvPicPr>
          <p:nvPr/>
        </p:nvPicPr>
        <p:blipFill rotWithShape="1">
          <a:blip r:embed="rId3"/>
          <a:srcRect l="11571" t="18419" r="58107" b="41714"/>
          <a:stretch/>
        </p:blipFill>
        <p:spPr>
          <a:xfrm>
            <a:off x="782877" y="1308791"/>
            <a:ext cx="3696788" cy="273404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7918" y="152755"/>
            <a:ext cx="11832951"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Readonly</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“Constant” variables (atleast 3)?</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Q93</a:t>
            </a:r>
          </a:p>
        </p:txBody>
      </p:sp>
      <p:sp>
        <p:nvSpPr>
          <p:cNvPr id="25" name="TextBox 24">
            <a:extLst>
              <a:ext uri="{FF2B5EF4-FFF2-40B4-BE49-F238E27FC236}">
                <a16:creationId xmlns:a16="http://schemas.microsoft.com/office/drawing/2014/main" id="{22F90B4E-4B3B-4CF0-83A8-4C61915064B0}"/>
              </a:ext>
            </a:extLst>
          </p:cNvPr>
          <p:cNvSpPr txBox="1"/>
          <p:nvPr/>
        </p:nvSpPr>
        <p:spPr>
          <a:xfrm>
            <a:off x="511861" y="4382798"/>
            <a:ext cx="9047908" cy="2022670"/>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Using constant, we must assign values with declaration itself. B</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fields can be assigned in declaration as well as in the constructor part.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Constant field value cannot be changed, but 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field value can be changed.</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 keyword for Constant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is used for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Constant is a COMPILE time constant,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is a RUNTIME constant.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A61C48F-D38C-4D23-8A5A-1E16FCA95BBF}"/>
              </a:ext>
            </a:extLst>
          </p:cNvPr>
          <p:cNvSpPr txBox="1"/>
          <p:nvPr/>
        </p:nvSpPr>
        <p:spPr>
          <a:xfrm>
            <a:off x="406705" y="824750"/>
            <a:ext cx="222456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795A575B-5A1E-4788-A466-F0479F3B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768" y="290238"/>
            <a:ext cx="708721" cy="281964"/>
          </a:xfrm>
          <a:prstGeom prst="rect">
            <a:avLst/>
          </a:prstGeom>
        </p:spPr>
      </p:pic>
      <p:sp>
        <p:nvSpPr>
          <p:cNvPr id="30" name="TextBox 29">
            <a:extLst>
              <a:ext uri="{FF2B5EF4-FFF2-40B4-BE49-F238E27FC236}">
                <a16:creationId xmlns:a16="http://schemas.microsoft.com/office/drawing/2014/main" id="{13FF8B31-09EC-C7A1-2A51-A0EBD0138A9D}"/>
              </a:ext>
            </a:extLst>
          </p:cNvPr>
          <p:cNvSpPr txBox="1"/>
          <p:nvPr/>
        </p:nvSpPr>
        <p:spPr>
          <a:xfrm>
            <a:off x="6270595" y="810065"/>
            <a:ext cx="222456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BFC54B-6982-2F57-B41D-D2A33FA59054}"/>
              </a:ext>
            </a:extLst>
          </p:cNvPr>
          <p:cNvPicPr>
            <a:picLocks noChangeAspect="1"/>
          </p:cNvPicPr>
          <p:nvPr/>
        </p:nvPicPr>
        <p:blipFill rotWithShape="1">
          <a:blip r:embed="rId5"/>
          <a:srcRect l="12107" t="18419" r="51432" b="42722"/>
          <a:stretch/>
        </p:blipFill>
        <p:spPr>
          <a:xfrm>
            <a:off x="6635933" y="1329056"/>
            <a:ext cx="4445302" cy="2664935"/>
          </a:xfrm>
          <a:prstGeom prst="rect">
            <a:avLst/>
          </a:prstGeom>
        </p:spPr>
      </p:pic>
      <p:sp>
        <p:nvSpPr>
          <p:cNvPr id="2" name="Title 1">
            <a:extLst>
              <a:ext uri="{FF2B5EF4-FFF2-40B4-BE49-F238E27FC236}">
                <a16:creationId xmlns:a16="http://schemas.microsoft.com/office/drawing/2014/main" id="{CDFF965F-D36F-E0E0-9841-4AD919198D32}"/>
              </a:ext>
            </a:extLst>
          </p:cNvPr>
          <p:cNvSpPr>
            <a:spLocks noGrp="1"/>
          </p:cNvSpPr>
          <p:nvPr>
            <p:ph type="title" idx="4294967295"/>
          </p:nvPr>
        </p:nvSpPr>
        <p:spPr>
          <a:xfrm>
            <a:off x="2930012" y="365125"/>
            <a:ext cx="3340583" cy="1325563"/>
          </a:xfrm>
        </p:spPr>
        <p:txBody>
          <a:bodyPr>
            <a:normAutofit/>
          </a:bodyPr>
          <a:lstStyle/>
          <a:p>
            <a:r>
              <a:rPr lang="en-US" sz="800" kern="1200" dirty="0">
                <a:solidFill>
                  <a:srgbClr val="FFFFFF"/>
                </a:solidFill>
                <a:effectLst/>
                <a:latin typeface="Calibri" panose="020F0502020204030204" pitchFamily="34" charset="0"/>
                <a:ea typeface="+mn-ea"/>
                <a:cs typeface="+mn-cs"/>
              </a:rPr>
              <a:t>Q93. What is the difference between “Read-only” and “Constant” variables?</a:t>
            </a:r>
            <a:endParaRPr lang="en-IN" sz="800" dirty="0"/>
          </a:p>
        </p:txBody>
      </p:sp>
      <p:sp>
        <p:nvSpPr>
          <p:cNvPr id="4" name="TextBox 3">
            <a:extLst>
              <a:ext uri="{FF2B5EF4-FFF2-40B4-BE49-F238E27FC236}">
                <a16:creationId xmlns:a16="http://schemas.microsoft.com/office/drawing/2014/main" id="{97241242-00FE-A75E-82E9-FC677E2855F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159F91A1-458E-E53A-3780-5B766F320348}"/>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5378646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“Static" class? When to use static class in real application?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Q94</a:t>
            </a:r>
          </a:p>
        </p:txBody>
      </p:sp>
      <p:sp>
        <p:nvSpPr>
          <p:cNvPr id="6" name="TextBox 5">
            <a:extLst>
              <a:ext uri="{FF2B5EF4-FFF2-40B4-BE49-F238E27FC236}">
                <a16:creationId xmlns:a16="http://schemas.microsoft.com/office/drawing/2014/main" id="{3AAC73DB-5174-48CB-8D09-DCB92BF97D84}"/>
              </a:ext>
            </a:extLst>
          </p:cNvPr>
          <p:cNvSpPr txBox="1"/>
          <p:nvPr/>
        </p:nvSpPr>
        <p:spPr>
          <a:xfrm>
            <a:off x="734792" y="1271715"/>
            <a:ext cx="462541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static class is a class which object can not be created, and which can not be inherited.</a:t>
            </a:r>
          </a:p>
        </p:txBody>
      </p:sp>
      <p:sp>
        <p:nvSpPr>
          <p:cNvPr id="9" name="TextBox 8">
            <a:extLst>
              <a:ext uri="{FF2B5EF4-FFF2-40B4-BE49-F238E27FC236}">
                <a16:creationId xmlns:a16="http://schemas.microsoft.com/office/drawing/2014/main" id="{ADE0AA49-A65D-494B-B677-AE5B8C212982}"/>
              </a:ext>
            </a:extLst>
          </p:cNvPr>
          <p:cNvSpPr txBox="1"/>
          <p:nvPr/>
        </p:nvSpPr>
        <p:spPr>
          <a:xfrm>
            <a:off x="805492" y="2545989"/>
            <a:ext cx="448401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Use of static class: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Static classes are used as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for static members like methods, constructors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266447-C719-07BE-CE3C-35D5A159215D}"/>
              </a:ext>
            </a:extLst>
          </p:cNvPr>
          <p:cNvPicPr>
            <a:picLocks noChangeAspect="1"/>
          </p:cNvPicPr>
          <p:nvPr/>
        </p:nvPicPr>
        <p:blipFill rotWithShape="1">
          <a:blip r:embed="rId3"/>
          <a:srcRect l="11358" t="11018" r="53071" b="20000"/>
          <a:stretch/>
        </p:blipFill>
        <p:spPr>
          <a:xfrm>
            <a:off x="6431957" y="1271715"/>
            <a:ext cx="4484017" cy="4891272"/>
          </a:xfrm>
          <a:prstGeom prst="rect">
            <a:avLst/>
          </a:prstGeom>
        </p:spPr>
      </p:pic>
      <p:sp>
        <p:nvSpPr>
          <p:cNvPr id="2" name="Title 1">
            <a:extLst>
              <a:ext uri="{FF2B5EF4-FFF2-40B4-BE49-F238E27FC236}">
                <a16:creationId xmlns:a16="http://schemas.microsoft.com/office/drawing/2014/main" id="{D684E0DE-FE4F-0C8D-C9C5-CE737D495B1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Q94. What is “Static" class? When to use static class in real application?</a:t>
            </a:r>
            <a:endParaRPr lang="en-IN" dirty="0"/>
          </a:p>
        </p:txBody>
      </p:sp>
      <p:sp>
        <p:nvSpPr>
          <p:cNvPr id="3" name="TextBox 2">
            <a:extLst>
              <a:ext uri="{FF2B5EF4-FFF2-40B4-BE49-F238E27FC236}">
                <a16:creationId xmlns:a16="http://schemas.microsoft.com/office/drawing/2014/main" id="{93D9CEDA-7D26-74F0-6898-114F00DC953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32EC08EB-8FA3-1209-4C51-E721F09205C5}"/>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13675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398206" y="152399"/>
            <a:ext cx="11794309"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“var” and “dynamic”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Q95</a:t>
            </a:r>
          </a:p>
        </p:txBody>
      </p:sp>
      <p:sp>
        <p:nvSpPr>
          <p:cNvPr id="6" name="TextBox 5">
            <a:extLst>
              <a:ext uri="{FF2B5EF4-FFF2-40B4-BE49-F238E27FC236}">
                <a16:creationId xmlns:a16="http://schemas.microsoft.com/office/drawing/2014/main" id="{17B50BEC-A4F2-48D4-B211-CE95EC46DDF6}"/>
              </a:ext>
            </a:extLst>
          </p:cNvPr>
          <p:cNvSpPr txBox="1"/>
          <p:nvPr/>
        </p:nvSpPr>
        <p:spPr>
          <a:xfrm>
            <a:off x="544235" y="1170434"/>
            <a:ext cx="4443402"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 -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type of the variable is decided by the compiler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compile time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a:extLst>
              <a:ext uri="{FF2B5EF4-FFF2-40B4-BE49-F238E27FC236}">
                <a16:creationId xmlns:a16="http://schemas.microsoft.com/office/drawing/2014/main" id="{C250FFA6-7511-487F-9373-6854A2B02628}"/>
              </a:ext>
            </a:extLst>
          </p:cNvPr>
          <p:cNvSpPr>
            <a:spLocks noChangeArrowheads="1"/>
          </p:cNvSpPr>
          <p:nvPr/>
        </p:nvSpPr>
        <p:spPr bwMode="auto">
          <a:xfrm>
            <a:off x="5248894" y="13808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D0E8F34-8F7C-406D-A943-36952C6E4F01}"/>
              </a:ext>
            </a:extLst>
          </p:cNvPr>
          <p:cNvSpPr txBox="1"/>
          <p:nvPr/>
        </p:nvSpPr>
        <p:spPr>
          <a:xfrm>
            <a:off x="6050601" y="1145690"/>
            <a:ext cx="415030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DYNAMIC - The type of the variable is decided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run time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1AA0372-9017-2EDC-1ABA-CD1864C9A309}"/>
              </a:ext>
            </a:extLst>
          </p:cNvPr>
          <p:cNvPicPr>
            <a:picLocks noChangeAspect="1"/>
          </p:cNvPicPr>
          <p:nvPr/>
        </p:nvPicPr>
        <p:blipFill rotWithShape="1">
          <a:blip r:embed="rId3"/>
          <a:srcRect l="14785" t="38095" r="56948" b="30667"/>
          <a:stretch/>
        </p:blipFill>
        <p:spPr>
          <a:xfrm>
            <a:off x="921931" y="2357850"/>
            <a:ext cx="4065706" cy="2527407"/>
          </a:xfrm>
          <a:prstGeom prst="rect">
            <a:avLst/>
          </a:prstGeom>
        </p:spPr>
      </p:pic>
      <p:pic>
        <p:nvPicPr>
          <p:cNvPr id="11" name="Picture 10">
            <a:extLst>
              <a:ext uri="{FF2B5EF4-FFF2-40B4-BE49-F238E27FC236}">
                <a16:creationId xmlns:a16="http://schemas.microsoft.com/office/drawing/2014/main" id="{5AD08C20-0878-FD41-BA39-BBFF5118CF2B}"/>
              </a:ext>
            </a:extLst>
          </p:cNvPr>
          <p:cNvPicPr>
            <a:picLocks noChangeAspect="1"/>
          </p:cNvPicPr>
          <p:nvPr/>
        </p:nvPicPr>
        <p:blipFill rotWithShape="1">
          <a:blip r:embed="rId4"/>
          <a:srcRect l="14785" t="36762" r="56948" b="27619"/>
          <a:stretch/>
        </p:blipFill>
        <p:spPr>
          <a:xfrm>
            <a:off x="6380295" y="2357851"/>
            <a:ext cx="4065706" cy="2881860"/>
          </a:xfrm>
          <a:prstGeom prst="rect">
            <a:avLst/>
          </a:prstGeom>
        </p:spPr>
      </p:pic>
      <p:pic>
        <p:nvPicPr>
          <p:cNvPr id="3" name="Picture 2">
            <a:extLst>
              <a:ext uri="{FF2B5EF4-FFF2-40B4-BE49-F238E27FC236}">
                <a16:creationId xmlns:a16="http://schemas.microsoft.com/office/drawing/2014/main" id="{971C655A-C925-9A73-23D8-3E4402703D93}"/>
              </a:ext>
            </a:extLst>
          </p:cNvPr>
          <p:cNvPicPr>
            <a:picLocks noChangeAspect="1"/>
          </p:cNvPicPr>
          <p:nvPr/>
        </p:nvPicPr>
        <p:blipFill rotWithShape="1">
          <a:blip r:embed="rId5"/>
          <a:srcRect l="19476" t="73136" r="52332" b="18733"/>
          <a:stretch/>
        </p:blipFill>
        <p:spPr>
          <a:xfrm>
            <a:off x="6380295" y="5154668"/>
            <a:ext cx="4065706" cy="557642"/>
          </a:xfrm>
          <a:prstGeom prst="rect">
            <a:avLst/>
          </a:prstGeom>
        </p:spPr>
      </p:pic>
      <p:sp>
        <p:nvSpPr>
          <p:cNvPr id="2" name="Title 1">
            <a:extLst>
              <a:ext uri="{FF2B5EF4-FFF2-40B4-BE49-F238E27FC236}">
                <a16:creationId xmlns:a16="http://schemas.microsoft.com/office/drawing/2014/main" id="{5EAA4118-B245-D762-12DC-399A6AC0ED6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Q95. What is the difference between “var” and “dynamic” in C#?</a:t>
            </a:r>
            <a:endParaRPr lang="en-IN" dirty="0"/>
          </a:p>
        </p:txBody>
      </p:sp>
      <p:sp>
        <p:nvSpPr>
          <p:cNvPr id="5" name="TextBox 4">
            <a:extLst>
              <a:ext uri="{FF2B5EF4-FFF2-40B4-BE49-F238E27FC236}">
                <a16:creationId xmlns:a16="http://schemas.microsoft.com/office/drawing/2014/main" id="{AB464441-D1C1-8AE4-13B1-9E15820E392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D468CE57-2A68-B3C6-2D2D-647C8EC5D6D9}"/>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6683754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Enum keyword used for?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Q96</a:t>
            </a:r>
          </a:p>
        </p:txBody>
      </p:sp>
      <p:sp>
        <p:nvSpPr>
          <p:cNvPr id="11" name="TextBox 10">
            <a:extLst>
              <a:ext uri="{FF2B5EF4-FFF2-40B4-BE49-F238E27FC236}">
                <a16:creationId xmlns:a16="http://schemas.microsoft.com/office/drawing/2014/main" id="{44AE1A9A-5A24-45B1-87B7-CFE78960F2F0}"/>
              </a:ext>
            </a:extLst>
          </p:cNvPr>
          <p:cNvSpPr txBox="1"/>
          <p:nvPr/>
        </p:nvSpPr>
        <p:spPr>
          <a:xfrm>
            <a:off x="917369" y="991277"/>
            <a:ext cx="494785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enum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special "class" that represents a group of constants.</a:t>
            </a:r>
          </a:p>
        </p:txBody>
      </p:sp>
      <p:pic>
        <p:nvPicPr>
          <p:cNvPr id="4" name="Picture 3">
            <a:extLst>
              <a:ext uri="{FF2B5EF4-FFF2-40B4-BE49-F238E27FC236}">
                <a16:creationId xmlns:a16="http://schemas.microsoft.com/office/drawing/2014/main" id="{64274F71-830B-16FC-D275-276BA158001F}"/>
              </a:ext>
            </a:extLst>
          </p:cNvPr>
          <p:cNvPicPr>
            <a:picLocks noChangeAspect="1"/>
          </p:cNvPicPr>
          <p:nvPr/>
        </p:nvPicPr>
        <p:blipFill rotWithShape="1">
          <a:blip r:embed="rId3"/>
          <a:srcRect l="11250" t="21904" r="67214" b="42095"/>
          <a:stretch/>
        </p:blipFill>
        <p:spPr>
          <a:xfrm>
            <a:off x="1007195" y="4219303"/>
            <a:ext cx="2625634" cy="2468881"/>
          </a:xfrm>
          <a:prstGeom prst="rect">
            <a:avLst/>
          </a:prstGeom>
        </p:spPr>
      </p:pic>
      <p:pic>
        <p:nvPicPr>
          <p:cNvPr id="7" name="Picture 6">
            <a:extLst>
              <a:ext uri="{FF2B5EF4-FFF2-40B4-BE49-F238E27FC236}">
                <a16:creationId xmlns:a16="http://schemas.microsoft.com/office/drawing/2014/main" id="{6909E281-DDB6-9768-D943-B2C947167BB9}"/>
              </a:ext>
            </a:extLst>
          </p:cNvPr>
          <p:cNvPicPr>
            <a:picLocks noChangeAspect="1"/>
          </p:cNvPicPr>
          <p:nvPr/>
        </p:nvPicPr>
        <p:blipFill rotWithShape="1">
          <a:blip r:embed="rId4"/>
          <a:srcRect l="11250" t="17489" r="59239" b="57300"/>
          <a:stretch/>
        </p:blipFill>
        <p:spPr>
          <a:xfrm>
            <a:off x="6296296" y="1893224"/>
            <a:ext cx="4104449" cy="1972350"/>
          </a:xfrm>
          <a:prstGeom prst="rect">
            <a:avLst/>
          </a:prstGeom>
        </p:spPr>
      </p:pic>
      <p:pic>
        <p:nvPicPr>
          <p:cNvPr id="3" name="Picture 2">
            <a:extLst>
              <a:ext uri="{FF2B5EF4-FFF2-40B4-BE49-F238E27FC236}">
                <a16:creationId xmlns:a16="http://schemas.microsoft.com/office/drawing/2014/main" id="{F8BEE194-F0AD-A245-2546-F84B0E56E7D7}"/>
              </a:ext>
            </a:extLst>
          </p:cNvPr>
          <p:cNvPicPr>
            <a:picLocks noChangeAspect="1"/>
          </p:cNvPicPr>
          <p:nvPr/>
        </p:nvPicPr>
        <p:blipFill rotWithShape="1">
          <a:blip r:embed="rId5"/>
          <a:srcRect l="13514" t="50000" r="58000" b="19810"/>
          <a:stretch/>
        </p:blipFill>
        <p:spPr>
          <a:xfrm>
            <a:off x="1007195" y="1893224"/>
            <a:ext cx="3473077" cy="2070463"/>
          </a:xfrm>
          <a:prstGeom prst="rect">
            <a:avLst/>
          </a:prstGeom>
        </p:spPr>
      </p:pic>
      <p:pic>
        <p:nvPicPr>
          <p:cNvPr id="5" name="Picture 4">
            <a:extLst>
              <a:ext uri="{FF2B5EF4-FFF2-40B4-BE49-F238E27FC236}">
                <a16:creationId xmlns:a16="http://schemas.microsoft.com/office/drawing/2014/main" id="{F74F54E6-F17A-D6B3-B7B9-DE839A93C1A0}"/>
              </a:ext>
            </a:extLst>
          </p:cNvPr>
          <p:cNvPicPr>
            <a:picLocks noChangeAspect="1"/>
          </p:cNvPicPr>
          <p:nvPr/>
        </p:nvPicPr>
        <p:blipFill rotWithShape="1">
          <a:blip r:embed="rId4"/>
          <a:srcRect l="15383" t="49297" r="55107" b="27661"/>
          <a:stretch/>
        </p:blipFill>
        <p:spPr>
          <a:xfrm>
            <a:off x="6296296" y="4219303"/>
            <a:ext cx="4104449" cy="1802674"/>
          </a:xfrm>
          <a:prstGeom prst="rect">
            <a:avLst/>
          </a:prstGeom>
        </p:spPr>
      </p:pic>
      <p:sp>
        <p:nvSpPr>
          <p:cNvPr id="2" name="Title 1">
            <a:extLst>
              <a:ext uri="{FF2B5EF4-FFF2-40B4-BE49-F238E27FC236}">
                <a16:creationId xmlns:a16="http://schemas.microsoft.com/office/drawing/2014/main" id="{0F780CEC-4ECF-860D-9CA1-262D63BE7D9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Q96. What is Enum keyword used for?</a:t>
            </a:r>
            <a:endParaRPr lang="en-IN" dirty="0"/>
          </a:p>
        </p:txBody>
      </p:sp>
      <p:sp>
        <p:nvSpPr>
          <p:cNvPr id="6" name="TextBox 5">
            <a:extLst>
              <a:ext uri="{FF2B5EF4-FFF2-40B4-BE49-F238E27FC236}">
                <a16:creationId xmlns:a16="http://schemas.microsoft.com/office/drawing/2014/main" id="{A7F5A6AC-894F-72F3-6036-14D19648326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8" name="Picture 7">
            <a:extLst>
              <a:ext uri="{FF2B5EF4-FFF2-40B4-BE49-F238E27FC236}">
                <a16:creationId xmlns:a16="http://schemas.microsoft.com/office/drawing/2014/main" id="{2FF0FEE8-7444-0341-36C2-E58B344BAC4E}"/>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732286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inherit Enum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Q97</a:t>
            </a:r>
          </a:p>
        </p:txBody>
      </p:sp>
      <p:pic>
        <p:nvPicPr>
          <p:cNvPr id="3" name="Picture 2">
            <a:extLst>
              <a:ext uri="{FF2B5EF4-FFF2-40B4-BE49-F238E27FC236}">
                <a16:creationId xmlns:a16="http://schemas.microsoft.com/office/drawing/2014/main" id="{15948AC7-39F0-A1E7-8663-73675D48590F}"/>
              </a:ext>
            </a:extLst>
          </p:cNvPr>
          <p:cNvPicPr>
            <a:picLocks noChangeAspect="1"/>
          </p:cNvPicPr>
          <p:nvPr/>
        </p:nvPicPr>
        <p:blipFill rotWithShape="1">
          <a:blip r:embed="rId3"/>
          <a:srcRect l="13393" t="15809" r="47179" b="43048"/>
          <a:stretch/>
        </p:blipFill>
        <p:spPr>
          <a:xfrm>
            <a:off x="1136467" y="2076994"/>
            <a:ext cx="5586065" cy="3278778"/>
          </a:xfrm>
          <a:prstGeom prst="rect">
            <a:avLst/>
          </a:prstGeom>
        </p:spPr>
      </p:pic>
      <p:sp>
        <p:nvSpPr>
          <p:cNvPr id="4" name="TextBox 3">
            <a:extLst>
              <a:ext uri="{FF2B5EF4-FFF2-40B4-BE49-F238E27FC236}">
                <a16:creationId xmlns:a16="http://schemas.microsoft.com/office/drawing/2014/main" id="{FB6DBF15-1053-89CA-2CFD-CD32B52B39CC}"/>
              </a:ext>
            </a:extLst>
          </p:cNvPr>
          <p:cNvSpPr txBox="1"/>
          <p:nvPr/>
        </p:nvSpPr>
        <p:spPr>
          <a:xfrm>
            <a:off x="943495" y="1194103"/>
            <a:ext cx="55860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Enum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sealed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type, so it cannot be inherited.</a:t>
            </a:r>
          </a:p>
        </p:txBody>
      </p:sp>
      <p:sp>
        <p:nvSpPr>
          <p:cNvPr id="2" name="Title 1">
            <a:extLst>
              <a:ext uri="{FF2B5EF4-FFF2-40B4-BE49-F238E27FC236}">
                <a16:creationId xmlns:a16="http://schemas.microsoft.com/office/drawing/2014/main" id="{C7F7B932-576A-4A60-3C68-D44E220240F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Q97. Is it possible to inherit Enum in C#?</a:t>
            </a:r>
            <a:endParaRPr lang="en-IN" dirty="0"/>
          </a:p>
        </p:txBody>
      </p:sp>
      <p:sp>
        <p:nvSpPr>
          <p:cNvPr id="5" name="TextBox 4">
            <a:extLst>
              <a:ext uri="{FF2B5EF4-FFF2-40B4-BE49-F238E27FC236}">
                <a16:creationId xmlns:a16="http://schemas.microsoft.com/office/drawing/2014/main" id="{5EA3BFB3-1857-0A1A-5756-B63EB03CACA9}"/>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312C4AE4-B60A-B057-D1F5-A97CE695305A}"/>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48802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Yield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Q98</a:t>
            </a:r>
          </a:p>
        </p:txBody>
      </p:sp>
      <p:pic>
        <p:nvPicPr>
          <p:cNvPr id="3" name="Picture 2">
            <a:extLst>
              <a:ext uri="{FF2B5EF4-FFF2-40B4-BE49-F238E27FC236}">
                <a16:creationId xmlns:a16="http://schemas.microsoft.com/office/drawing/2014/main" id="{A2D8E07E-A993-499F-3831-AF2ACC2FEC93}"/>
              </a:ext>
            </a:extLst>
          </p:cNvPr>
          <p:cNvPicPr>
            <a:picLocks noChangeAspect="1"/>
          </p:cNvPicPr>
          <p:nvPr/>
        </p:nvPicPr>
        <p:blipFill rotWithShape="1">
          <a:blip r:embed="rId3"/>
          <a:srcRect l="16500" t="14667" r="32928" b="52000"/>
          <a:stretch/>
        </p:blipFill>
        <p:spPr>
          <a:xfrm>
            <a:off x="5064084" y="4050764"/>
            <a:ext cx="6322424" cy="2344119"/>
          </a:xfrm>
          <a:prstGeom prst="rect">
            <a:avLst/>
          </a:prstGeom>
        </p:spPr>
      </p:pic>
      <p:pic>
        <p:nvPicPr>
          <p:cNvPr id="4" name="Picture 3">
            <a:extLst>
              <a:ext uri="{FF2B5EF4-FFF2-40B4-BE49-F238E27FC236}">
                <a16:creationId xmlns:a16="http://schemas.microsoft.com/office/drawing/2014/main" id="{8209FD83-E6D2-41F7-B957-2FB5185D1826}"/>
              </a:ext>
            </a:extLst>
          </p:cNvPr>
          <p:cNvPicPr>
            <a:picLocks noChangeAspect="1"/>
          </p:cNvPicPr>
          <p:nvPr/>
        </p:nvPicPr>
        <p:blipFill rotWithShape="1">
          <a:blip r:embed="rId3"/>
          <a:srcRect l="16500" t="50000" r="32928" b="10953"/>
          <a:stretch/>
        </p:blipFill>
        <p:spPr>
          <a:xfrm>
            <a:off x="5064084" y="1048624"/>
            <a:ext cx="6322424" cy="2745968"/>
          </a:xfrm>
          <a:prstGeom prst="rect">
            <a:avLst/>
          </a:prstGeom>
        </p:spPr>
      </p:pic>
      <p:pic>
        <p:nvPicPr>
          <p:cNvPr id="13" name="Picture 12">
            <a:extLst>
              <a:ext uri="{FF2B5EF4-FFF2-40B4-BE49-F238E27FC236}">
                <a16:creationId xmlns:a16="http://schemas.microsoft.com/office/drawing/2014/main" id="{BE26AF82-872B-F7EB-C865-7A45F11312AF}"/>
              </a:ext>
            </a:extLst>
          </p:cNvPr>
          <p:cNvPicPr>
            <a:picLocks noChangeAspect="1"/>
          </p:cNvPicPr>
          <p:nvPr/>
        </p:nvPicPr>
        <p:blipFill rotWithShape="1">
          <a:blip r:embed="rId4"/>
          <a:srcRect l="16822" t="67238" r="65393" b="20191"/>
          <a:stretch/>
        </p:blipFill>
        <p:spPr>
          <a:xfrm>
            <a:off x="657394" y="2184476"/>
            <a:ext cx="2081399" cy="827545"/>
          </a:xfrm>
          <a:prstGeom prst="rect">
            <a:avLst/>
          </a:prstGeom>
        </p:spPr>
      </p:pic>
      <p:pic>
        <p:nvPicPr>
          <p:cNvPr id="15" name="Picture 14">
            <a:extLst>
              <a:ext uri="{FF2B5EF4-FFF2-40B4-BE49-F238E27FC236}">
                <a16:creationId xmlns:a16="http://schemas.microsoft.com/office/drawing/2014/main" id="{CE38B2A5-E4D1-0070-D67B-4CC1970268E8}"/>
              </a:ext>
            </a:extLst>
          </p:cNvPr>
          <p:cNvPicPr>
            <a:picLocks noChangeAspect="1"/>
          </p:cNvPicPr>
          <p:nvPr/>
        </p:nvPicPr>
        <p:blipFill rotWithShape="1">
          <a:blip r:embed="rId5"/>
          <a:srcRect l="1285" t="3238" r="93708" b="71111"/>
          <a:stretch/>
        </p:blipFill>
        <p:spPr>
          <a:xfrm>
            <a:off x="640003" y="3429000"/>
            <a:ext cx="1097357" cy="3162127"/>
          </a:xfrm>
          <a:prstGeom prst="rect">
            <a:avLst/>
          </a:prstGeom>
        </p:spPr>
      </p:pic>
      <p:sp>
        <p:nvSpPr>
          <p:cNvPr id="2" name="Title 1">
            <a:extLst>
              <a:ext uri="{FF2B5EF4-FFF2-40B4-BE49-F238E27FC236}">
                <a16:creationId xmlns:a16="http://schemas.microsoft.com/office/drawing/2014/main" id="{C32E199B-B836-01A2-5F9F-C0FF8E7A1F6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Q98. What is the use of Yield keyword in C#?</a:t>
            </a:r>
            <a:endParaRPr lang="en-IN" dirty="0"/>
          </a:p>
        </p:txBody>
      </p:sp>
      <p:sp>
        <p:nvSpPr>
          <p:cNvPr id="5" name="TextBox 4">
            <a:extLst>
              <a:ext uri="{FF2B5EF4-FFF2-40B4-BE49-F238E27FC236}">
                <a16:creationId xmlns:a16="http://schemas.microsoft.com/office/drawing/2014/main" id="{924234D3-4B59-0428-1033-396F01E5112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1A788992-B640-1CDD-3CE2-93843088FE2A}"/>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867702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Yield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Q98</a:t>
            </a:r>
          </a:p>
        </p:txBody>
      </p:sp>
      <p:pic>
        <p:nvPicPr>
          <p:cNvPr id="3" name="Picture 2">
            <a:extLst>
              <a:ext uri="{FF2B5EF4-FFF2-40B4-BE49-F238E27FC236}">
                <a16:creationId xmlns:a16="http://schemas.microsoft.com/office/drawing/2014/main" id="{A2D8E07E-A993-499F-3831-AF2ACC2FEC93}"/>
              </a:ext>
            </a:extLst>
          </p:cNvPr>
          <p:cNvPicPr>
            <a:picLocks noChangeAspect="1"/>
          </p:cNvPicPr>
          <p:nvPr/>
        </p:nvPicPr>
        <p:blipFill rotWithShape="1">
          <a:blip r:embed="rId3"/>
          <a:srcRect l="16500" t="14667" r="32928" b="52000"/>
          <a:stretch/>
        </p:blipFill>
        <p:spPr>
          <a:xfrm>
            <a:off x="5064084" y="4291845"/>
            <a:ext cx="5956664" cy="2208509"/>
          </a:xfrm>
          <a:prstGeom prst="rect">
            <a:avLst/>
          </a:prstGeom>
        </p:spPr>
      </p:pic>
      <p:pic>
        <p:nvPicPr>
          <p:cNvPr id="6" name="Picture 5">
            <a:extLst>
              <a:ext uri="{FF2B5EF4-FFF2-40B4-BE49-F238E27FC236}">
                <a16:creationId xmlns:a16="http://schemas.microsoft.com/office/drawing/2014/main" id="{FD28AE4B-326E-F638-F2E9-4CA3B52BD25A}"/>
              </a:ext>
            </a:extLst>
          </p:cNvPr>
          <p:cNvPicPr>
            <a:picLocks noChangeAspect="1"/>
          </p:cNvPicPr>
          <p:nvPr/>
        </p:nvPicPr>
        <p:blipFill rotWithShape="1">
          <a:blip r:embed="rId4"/>
          <a:srcRect l="16822" t="67238" r="65393" b="20191"/>
          <a:stretch/>
        </p:blipFill>
        <p:spPr>
          <a:xfrm>
            <a:off x="657394" y="2184476"/>
            <a:ext cx="2081399" cy="827545"/>
          </a:xfrm>
          <a:prstGeom prst="rect">
            <a:avLst/>
          </a:prstGeom>
        </p:spPr>
      </p:pic>
      <p:pic>
        <p:nvPicPr>
          <p:cNvPr id="9" name="Picture 8">
            <a:extLst>
              <a:ext uri="{FF2B5EF4-FFF2-40B4-BE49-F238E27FC236}">
                <a16:creationId xmlns:a16="http://schemas.microsoft.com/office/drawing/2014/main" id="{71075F95-BE11-D155-25E5-58DDAB84E6DC}"/>
              </a:ext>
            </a:extLst>
          </p:cNvPr>
          <p:cNvPicPr>
            <a:picLocks noChangeAspect="1"/>
          </p:cNvPicPr>
          <p:nvPr/>
        </p:nvPicPr>
        <p:blipFill rotWithShape="1">
          <a:blip r:embed="rId5"/>
          <a:srcRect l="1285" t="3238" r="93708" b="71111"/>
          <a:stretch/>
        </p:blipFill>
        <p:spPr>
          <a:xfrm>
            <a:off x="640003" y="3429000"/>
            <a:ext cx="1097357" cy="3162127"/>
          </a:xfrm>
          <a:prstGeom prst="rect">
            <a:avLst/>
          </a:prstGeom>
        </p:spPr>
      </p:pic>
      <p:pic>
        <p:nvPicPr>
          <p:cNvPr id="8" name="Picture 7">
            <a:extLst>
              <a:ext uri="{FF2B5EF4-FFF2-40B4-BE49-F238E27FC236}">
                <a16:creationId xmlns:a16="http://schemas.microsoft.com/office/drawing/2014/main" id="{09E721A2-67A9-7348-CA3A-472D377BBCFC}"/>
              </a:ext>
            </a:extLst>
          </p:cNvPr>
          <p:cNvPicPr>
            <a:picLocks noChangeAspect="1"/>
          </p:cNvPicPr>
          <p:nvPr/>
        </p:nvPicPr>
        <p:blipFill rotWithShape="1">
          <a:blip r:embed="rId6"/>
          <a:srcRect l="16928" t="36000" r="37536" b="19619"/>
          <a:stretch/>
        </p:blipFill>
        <p:spPr>
          <a:xfrm>
            <a:off x="5064084" y="933328"/>
            <a:ext cx="5956664" cy="3265653"/>
          </a:xfrm>
          <a:prstGeom prst="rect">
            <a:avLst/>
          </a:prstGeom>
        </p:spPr>
      </p:pic>
      <p:pic>
        <p:nvPicPr>
          <p:cNvPr id="12" name="Picture 11">
            <a:extLst>
              <a:ext uri="{FF2B5EF4-FFF2-40B4-BE49-F238E27FC236}">
                <a16:creationId xmlns:a16="http://schemas.microsoft.com/office/drawing/2014/main" id="{681125F3-961A-7DA9-1965-9AD9D24B12C0}"/>
              </a:ext>
            </a:extLst>
          </p:cNvPr>
          <p:cNvPicPr>
            <a:picLocks noChangeAspect="1"/>
          </p:cNvPicPr>
          <p:nvPr/>
        </p:nvPicPr>
        <p:blipFill rotWithShape="1">
          <a:blip r:embed="rId7"/>
          <a:srcRect l="6607" t="11803" r="89071" b="60381"/>
          <a:stretch/>
        </p:blipFill>
        <p:spPr>
          <a:xfrm>
            <a:off x="2586470" y="3429000"/>
            <a:ext cx="879617" cy="3184503"/>
          </a:xfrm>
          <a:prstGeom prst="rect">
            <a:avLst/>
          </a:prstGeom>
        </p:spPr>
      </p:pic>
      <p:sp>
        <p:nvSpPr>
          <p:cNvPr id="13" name="TextBox 12">
            <a:extLst>
              <a:ext uri="{FF2B5EF4-FFF2-40B4-BE49-F238E27FC236}">
                <a16:creationId xmlns:a16="http://schemas.microsoft.com/office/drawing/2014/main" id="{15FDD3EE-332F-FDA9-DB56-D2BF328C2C8E}"/>
              </a:ext>
            </a:extLst>
          </p:cNvPr>
          <p:cNvSpPr txBox="1"/>
          <p:nvPr/>
        </p:nvSpPr>
        <p:spPr>
          <a:xfrm>
            <a:off x="640003" y="933328"/>
            <a:ext cx="370777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yield keyword will act as an iterator blocker and generate or return values.</a:t>
            </a:r>
          </a:p>
        </p:txBody>
      </p:sp>
      <p:sp>
        <p:nvSpPr>
          <p:cNvPr id="2" name="TextBox 1">
            <a:extLst>
              <a:ext uri="{FF2B5EF4-FFF2-40B4-BE49-F238E27FC236}">
                <a16:creationId xmlns:a16="http://schemas.microsoft.com/office/drawing/2014/main" id="{A0B6FE34-2CBE-1B3E-BDB6-40D85DD7481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4" name="Picture 3">
            <a:extLst>
              <a:ext uri="{FF2B5EF4-FFF2-40B4-BE49-F238E27FC236}">
                <a16:creationId xmlns:a16="http://schemas.microsoft.com/office/drawing/2014/main" id="{BD1CC75C-90B5-85F7-B9EB-75E157525CFD}"/>
              </a:ext>
            </a:extLst>
          </p:cNvPr>
          <p:cNvPicPr>
            <a:picLocks noChangeAspect="1"/>
          </p:cNvPicPr>
          <p:nvPr/>
        </p:nvPicPr>
        <p:blipFill>
          <a:blip r:embed="rId9"/>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761254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6183723" cy="1325563"/>
          </a:xfrm>
        </p:spPr>
        <p:txBody>
          <a:bodyPr>
            <a:noAutofit/>
          </a:bodyPr>
          <a:lstStyle/>
          <a:p>
            <a:r>
              <a:rPr lang="en-US" sz="3200" b="1" dirty="0">
                <a:solidFill>
                  <a:srgbClr val="FFFF00"/>
                </a:solidFill>
              </a:rPr>
              <a:t>Chapter 10 : OOPS &amp; C# - LINQ</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Q99.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LINQ</a:t>
            </a:r>
            <a:r>
              <a:rPr lang="en-US" sz="1600" dirty="0">
                <a:hlinkClick r:id="rId3" action="ppaction://hlinksldjump">
                  <a:extLst>
                    <a:ext uri="{A12FA001-AC4F-418D-AE19-62706E023703}">
                      <ahyp:hlinkClr xmlns:ahyp="http://schemas.microsoft.com/office/drawing/2018/hyperlinkcolor" val="tx"/>
                    </a:ext>
                  </a:extLst>
                </a:hlinkClick>
              </a:rPr>
              <a:t>? When to use LINQ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Q100. What are the advantages &amp; disadvantages of LINQ?</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Q101.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Lambda Expressions</a:t>
            </a:r>
            <a:r>
              <a:rPr lang="en-US" sz="1600" dirty="0">
                <a:hlinkClick r:id="rId5" action="ppaction://hlinksldjump">
                  <a:extLst>
                    <a:ext uri="{A12FA001-AC4F-418D-AE19-62706E023703}">
                      <ahyp:hlinkClr xmlns:ahyp="http://schemas.microsoft.com/office/drawing/2018/hyperlinkcolor" val="tx"/>
                    </a:ext>
                  </a:extLst>
                </a:hlinkClick>
              </a:rPr>
              <a:t>? What is the use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Q102.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First</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FirstOrDefault</a:t>
            </a:r>
            <a:r>
              <a:rPr lang="en-US" sz="1600" dirty="0">
                <a:hlinkClick r:id="rId6" action="ppaction://hlinksldjump">
                  <a:extLst>
                    <a:ext uri="{A12FA001-AC4F-418D-AE19-62706E023703}">
                      <ahyp:hlinkClr xmlns:ahyp="http://schemas.microsoft.com/office/drawing/2018/hyperlinkcolor" val="tx"/>
                    </a:ext>
                  </a:extLst>
                </a:hlinkClick>
              </a:rPr>
              <a:t> methods in LINQ?</a:t>
            </a:r>
            <a:endParaRPr lang="en-US" sz="1600" dirty="0"/>
          </a:p>
        </p:txBody>
      </p:sp>
      <p:pic>
        <p:nvPicPr>
          <p:cNvPr id="4" name="Picture 3">
            <a:extLst>
              <a:ext uri="{FF2B5EF4-FFF2-40B4-BE49-F238E27FC236}">
                <a16:creationId xmlns:a16="http://schemas.microsoft.com/office/drawing/2014/main" id="{0E213A3E-E632-E471-42D4-BD19688FF227}"/>
              </a:ext>
            </a:extLst>
          </p:cNvPr>
          <p:cNvPicPr>
            <a:picLocks noChangeAspect="1"/>
          </p:cNvPicPr>
          <p:nvPr/>
        </p:nvPicPr>
        <p:blipFill>
          <a:blip r:embed="rId7"/>
          <a:stretch>
            <a:fillRect/>
          </a:stretch>
        </p:blipFill>
        <p:spPr>
          <a:xfrm>
            <a:off x="1078488" y="3621916"/>
            <a:ext cx="5226169" cy="2326600"/>
          </a:xfrm>
          <a:prstGeom prst="rect">
            <a:avLst/>
          </a:prstGeom>
        </p:spPr>
      </p:pic>
      <p:sp>
        <p:nvSpPr>
          <p:cNvPr id="5" name="TextBox 4">
            <a:extLst>
              <a:ext uri="{FF2B5EF4-FFF2-40B4-BE49-F238E27FC236}">
                <a16:creationId xmlns:a16="http://schemas.microsoft.com/office/drawing/2014/main" id="{62E505E9-0D5F-A4E7-97D0-1CF923E33852}"/>
              </a:ext>
            </a:extLst>
          </p:cNvPr>
          <p:cNvSpPr txBox="1"/>
          <p:nvPr/>
        </p:nvSpPr>
        <p:spPr>
          <a:xfrm>
            <a:off x="6885441" y="282419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2" name="TextBox 1">
            <a:extLst>
              <a:ext uri="{FF2B5EF4-FFF2-40B4-BE49-F238E27FC236}">
                <a16:creationId xmlns:a16="http://schemas.microsoft.com/office/drawing/2014/main" id="{FC7CEE30-2920-0C5B-281F-68D56FEF8DFC}"/>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214261370"/>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LINQ? When to use LINQ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Q99</a:t>
            </a:r>
          </a:p>
        </p:txBody>
      </p:sp>
      <p:pic>
        <p:nvPicPr>
          <p:cNvPr id="1026" name="Picture 2" descr="What is LINQ - Javatpoint">
            <a:extLst>
              <a:ext uri="{FF2B5EF4-FFF2-40B4-BE49-F238E27FC236}">
                <a16:creationId xmlns:a16="http://schemas.microsoft.com/office/drawing/2014/main" id="{BFD5D30D-E74C-82B6-03F1-ACAFD4F6D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14"/>
          <a:stretch/>
        </p:blipFill>
        <p:spPr bwMode="auto">
          <a:xfrm>
            <a:off x="262645" y="2510000"/>
            <a:ext cx="5448301" cy="24948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635A22-6540-5184-07EE-1F1049F1F198}"/>
              </a:ext>
            </a:extLst>
          </p:cNvPr>
          <p:cNvSpPr txBox="1"/>
          <p:nvPr/>
        </p:nvSpPr>
        <p:spPr>
          <a:xfrm>
            <a:off x="262645" y="1063957"/>
            <a:ext cx="494943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(Language Integrated Query) is uniform query syntax in C# to retrieve data from different sources.</a:t>
            </a:r>
          </a:p>
        </p:txBody>
      </p:sp>
      <p:pic>
        <p:nvPicPr>
          <p:cNvPr id="4" name="Picture 3">
            <a:extLst>
              <a:ext uri="{FF2B5EF4-FFF2-40B4-BE49-F238E27FC236}">
                <a16:creationId xmlns:a16="http://schemas.microsoft.com/office/drawing/2014/main" id="{62239820-C3D7-58BE-42A1-EABAC8CDD708}"/>
              </a:ext>
            </a:extLst>
          </p:cNvPr>
          <p:cNvPicPr>
            <a:picLocks noChangeAspect="1"/>
          </p:cNvPicPr>
          <p:nvPr/>
        </p:nvPicPr>
        <p:blipFill rotWithShape="1">
          <a:blip r:embed="rId4"/>
          <a:srcRect l="19928" t="24572" r="34000" b="67297"/>
          <a:stretch/>
        </p:blipFill>
        <p:spPr>
          <a:xfrm>
            <a:off x="6096000" y="1063957"/>
            <a:ext cx="5833355" cy="579117"/>
          </a:xfrm>
          <a:prstGeom prst="rect">
            <a:avLst/>
          </a:prstGeom>
        </p:spPr>
      </p:pic>
      <p:pic>
        <p:nvPicPr>
          <p:cNvPr id="9" name="Picture 8">
            <a:extLst>
              <a:ext uri="{FF2B5EF4-FFF2-40B4-BE49-F238E27FC236}">
                <a16:creationId xmlns:a16="http://schemas.microsoft.com/office/drawing/2014/main" id="{B0D863FB-3F52-88BC-4A4B-BF36106153B2}"/>
              </a:ext>
            </a:extLst>
          </p:cNvPr>
          <p:cNvPicPr>
            <a:picLocks noChangeAspect="1"/>
          </p:cNvPicPr>
          <p:nvPr/>
        </p:nvPicPr>
        <p:blipFill rotWithShape="1">
          <a:blip r:embed="rId5"/>
          <a:srcRect l="19286" t="60023" r="34643" b="22286"/>
          <a:stretch/>
        </p:blipFill>
        <p:spPr>
          <a:xfrm>
            <a:off x="6095999" y="4674041"/>
            <a:ext cx="5833355" cy="1259971"/>
          </a:xfrm>
          <a:prstGeom prst="rect">
            <a:avLst/>
          </a:prstGeom>
        </p:spPr>
      </p:pic>
      <p:pic>
        <p:nvPicPr>
          <p:cNvPr id="12" name="Picture 11">
            <a:extLst>
              <a:ext uri="{FF2B5EF4-FFF2-40B4-BE49-F238E27FC236}">
                <a16:creationId xmlns:a16="http://schemas.microsoft.com/office/drawing/2014/main" id="{5B5AFD3F-3987-0E1F-1BA5-1D1F43FB2C53}"/>
              </a:ext>
            </a:extLst>
          </p:cNvPr>
          <p:cNvPicPr>
            <a:picLocks noChangeAspect="1"/>
          </p:cNvPicPr>
          <p:nvPr/>
        </p:nvPicPr>
        <p:blipFill rotWithShape="1">
          <a:blip r:embed="rId6"/>
          <a:srcRect l="18797" t="21524" r="34667" b="44346"/>
          <a:stretch/>
        </p:blipFill>
        <p:spPr>
          <a:xfrm>
            <a:off x="6082936" y="1643073"/>
            <a:ext cx="5846418" cy="2411921"/>
          </a:xfrm>
          <a:prstGeom prst="rect">
            <a:avLst/>
          </a:prstGeom>
        </p:spPr>
      </p:pic>
      <p:sp>
        <p:nvSpPr>
          <p:cNvPr id="3" name="Title 2">
            <a:extLst>
              <a:ext uri="{FF2B5EF4-FFF2-40B4-BE49-F238E27FC236}">
                <a16:creationId xmlns:a16="http://schemas.microsoft.com/office/drawing/2014/main" id="{051A874F-6A0B-B2E9-C984-811921EC3304}"/>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Q99. What is LINQ? When to use LINQ in real applications?</a:t>
            </a:r>
            <a:endParaRPr lang="en-IN" dirty="0"/>
          </a:p>
        </p:txBody>
      </p:sp>
      <p:sp>
        <p:nvSpPr>
          <p:cNvPr id="5" name="TextBox 4">
            <a:extLst>
              <a:ext uri="{FF2B5EF4-FFF2-40B4-BE49-F238E27FC236}">
                <a16:creationId xmlns:a16="http://schemas.microsoft.com/office/drawing/2014/main" id="{A2645275-8DBC-BF7D-26AF-08C6FFC366B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95CACE4C-F0EF-7260-1EED-10ECC802E239}"/>
              </a:ext>
            </a:extLst>
          </p:cNvPr>
          <p:cNvPicPr>
            <a:picLocks noChangeAspect="1"/>
          </p:cNvPicPr>
          <p:nvPr/>
        </p:nvPicPr>
        <p:blipFill>
          <a:blip r:embed="rId8"/>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5733142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&amp; disadvantages of LINQ?</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Q100</a:t>
            </a:r>
          </a:p>
        </p:txBody>
      </p:sp>
      <p:sp>
        <p:nvSpPr>
          <p:cNvPr id="2" name="TextBox 1">
            <a:extLst>
              <a:ext uri="{FF2B5EF4-FFF2-40B4-BE49-F238E27FC236}">
                <a16:creationId xmlns:a16="http://schemas.microsoft.com/office/drawing/2014/main" id="{D5E10847-CC11-1D66-A5DF-A4257E6EE58A}"/>
              </a:ext>
            </a:extLst>
          </p:cNvPr>
          <p:cNvSpPr txBox="1"/>
          <p:nvPr/>
        </p:nvSpPr>
        <p:spPr>
          <a:xfrm>
            <a:off x="667593" y="1050728"/>
            <a:ext cx="4949435"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LINQ</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Easy and simple syntax to Learn</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Improved code readability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Improved performance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 safety</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0321921-A340-8E88-4559-BD3B6C7C2093}"/>
              </a:ext>
            </a:extLst>
          </p:cNvPr>
          <p:cNvPicPr>
            <a:picLocks noChangeAspect="1"/>
          </p:cNvPicPr>
          <p:nvPr/>
        </p:nvPicPr>
        <p:blipFill rotWithShape="1">
          <a:blip r:embed="rId3"/>
          <a:srcRect l="20572" t="57143" r="32714" b="27428"/>
          <a:stretch/>
        </p:blipFill>
        <p:spPr>
          <a:xfrm>
            <a:off x="5691052" y="2627390"/>
            <a:ext cx="5695406" cy="1058093"/>
          </a:xfrm>
          <a:prstGeom prst="rect">
            <a:avLst/>
          </a:prstGeom>
        </p:spPr>
      </p:pic>
      <p:sp>
        <p:nvSpPr>
          <p:cNvPr id="12" name="TextBox 11">
            <a:extLst>
              <a:ext uri="{FF2B5EF4-FFF2-40B4-BE49-F238E27FC236}">
                <a16:creationId xmlns:a16="http://schemas.microsoft.com/office/drawing/2014/main" id="{FA03E997-384F-6404-9A8C-486D5B130456}"/>
              </a:ext>
            </a:extLst>
          </p:cNvPr>
          <p:cNvSpPr txBox="1"/>
          <p:nvPr/>
        </p:nvSpPr>
        <p:spPr>
          <a:xfrm>
            <a:off x="667592" y="4223815"/>
            <a:ext cx="494943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Disadvantages of LINQ</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Limited support for some data sources</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Difficult to maintain and debug</a:t>
            </a:r>
          </a:p>
        </p:txBody>
      </p:sp>
      <p:pic>
        <p:nvPicPr>
          <p:cNvPr id="13" name="Picture 2" descr="What is LINQ - Javatpoint">
            <a:extLst>
              <a:ext uri="{FF2B5EF4-FFF2-40B4-BE49-F238E27FC236}">
                <a16:creationId xmlns:a16="http://schemas.microsoft.com/office/drawing/2014/main" id="{46B56034-FF5E-5180-3A52-AB85EB7ED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14"/>
          <a:stretch/>
        </p:blipFill>
        <p:spPr bwMode="auto">
          <a:xfrm>
            <a:off x="5883578" y="4031338"/>
            <a:ext cx="5448301" cy="24948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56CC51D-6E69-B251-7208-7FEBDEAC4932}"/>
              </a:ext>
            </a:extLst>
          </p:cNvPr>
          <p:cNvPicPr>
            <a:picLocks noChangeAspect="1"/>
          </p:cNvPicPr>
          <p:nvPr/>
        </p:nvPicPr>
        <p:blipFill rotWithShape="1">
          <a:blip r:embed="rId5"/>
          <a:srcRect l="19286" t="60023" r="34643" b="22286"/>
          <a:stretch/>
        </p:blipFill>
        <p:spPr>
          <a:xfrm>
            <a:off x="5691052" y="1021564"/>
            <a:ext cx="5833355" cy="1259971"/>
          </a:xfrm>
          <a:prstGeom prst="rect">
            <a:avLst/>
          </a:prstGeom>
        </p:spPr>
      </p:pic>
      <p:sp>
        <p:nvSpPr>
          <p:cNvPr id="3" name="Title 2">
            <a:extLst>
              <a:ext uri="{FF2B5EF4-FFF2-40B4-BE49-F238E27FC236}">
                <a16:creationId xmlns:a16="http://schemas.microsoft.com/office/drawing/2014/main" id="{FCE254DE-9EF3-9FB4-2BB2-E784CE02816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Q100. What are the advantages &amp; disadvantages of LINQ?</a:t>
            </a:r>
            <a:endParaRPr lang="en-IN" dirty="0"/>
          </a:p>
        </p:txBody>
      </p:sp>
      <p:sp>
        <p:nvSpPr>
          <p:cNvPr id="5" name="TextBox 4">
            <a:extLst>
              <a:ext uri="{FF2B5EF4-FFF2-40B4-BE49-F238E27FC236}">
                <a16:creationId xmlns:a16="http://schemas.microsoft.com/office/drawing/2014/main" id="{F986038B-FF4E-4CFC-055E-8BF016E79E7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B9030A29-CEFE-3D6C-6E2D-D2C86F46E72C}"/>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355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8589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Property?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3"/>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a:t>
            </a:r>
          </a:p>
        </p:txBody>
      </p:sp>
      <p:sp>
        <p:nvSpPr>
          <p:cNvPr id="4" name="TextBox 3">
            <a:extLst>
              <a:ext uri="{FF2B5EF4-FFF2-40B4-BE49-F238E27FC236}">
                <a16:creationId xmlns:a16="http://schemas.microsoft.com/office/drawing/2014/main" id="{53C0ADCC-076C-D90B-CE53-37FB7E88A283}"/>
              </a:ext>
            </a:extLst>
          </p:cNvPr>
          <p:cNvSpPr txBox="1"/>
          <p:nvPr/>
        </p:nvSpPr>
        <p:spPr>
          <a:xfrm>
            <a:off x="540404" y="1166052"/>
            <a:ext cx="45303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 property is a class member that provides a flexible mechanism to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read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write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private field.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2F23371-F4DA-4987-18B2-F3C7C713C299}"/>
              </a:ext>
            </a:extLst>
          </p:cNvPr>
          <p:cNvPicPr>
            <a:picLocks noChangeAspect="1"/>
          </p:cNvPicPr>
          <p:nvPr/>
        </p:nvPicPr>
        <p:blipFill rotWithShape="1">
          <a:blip r:embed="rId3"/>
          <a:srcRect l="13227" t="24242" r="48455" b="29600"/>
          <a:stretch/>
        </p:blipFill>
        <p:spPr>
          <a:xfrm>
            <a:off x="5840532" y="1166052"/>
            <a:ext cx="4949388" cy="3353585"/>
          </a:xfrm>
          <a:prstGeom prst="rect">
            <a:avLst/>
          </a:prstGeom>
        </p:spPr>
      </p:pic>
      <p:sp>
        <p:nvSpPr>
          <p:cNvPr id="2" name="Title 1">
            <a:extLst>
              <a:ext uri="{FF2B5EF4-FFF2-40B4-BE49-F238E27FC236}">
                <a16:creationId xmlns:a16="http://schemas.microsoft.com/office/drawing/2014/main" id="{F33A92F8-15FC-4CF8-A2B1-9BFD58E341D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 What is Property?</a:t>
            </a:r>
            <a:endParaRPr lang="en-IN" dirty="0"/>
          </a:p>
        </p:txBody>
      </p:sp>
      <p:sp>
        <p:nvSpPr>
          <p:cNvPr id="5" name="TextBox 4">
            <a:extLst>
              <a:ext uri="{FF2B5EF4-FFF2-40B4-BE49-F238E27FC236}">
                <a16:creationId xmlns:a16="http://schemas.microsoft.com/office/drawing/2014/main" id="{ACCA628B-3508-7E97-89DA-E846A4D2B9A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68DB5D89-8E36-A519-58B2-F3771A5E3D02}"/>
              </a:ext>
            </a:extLst>
          </p:cNvPr>
          <p:cNvPicPr>
            <a:picLocks noChangeAspect="1"/>
          </p:cNvPicPr>
          <p:nvPr/>
        </p:nvPicPr>
        <p:blipFill>
          <a:blip r:embed="rId5"/>
          <a:stretch>
            <a:fillRect/>
          </a:stretch>
        </p:blipFill>
        <p:spPr>
          <a:xfrm>
            <a:off x="10937780" y="86763"/>
            <a:ext cx="1253829" cy="590594"/>
          </a:xfrm>
          <a:prstGeom prst="rect">
            <a:avLst/>
          </a:prstGeom>
        </p:spPr>
      </p:pic>
    </p:spTree>
    <p:extLst>
      <p:ext uri="{BB962C8B-B14F-4D97-AF65-F5344CB8AC3E}">
        <p14:creationId xmlns:p14="http://schemas.microsoft.com/office/powerpoint/2010/main" val="3963042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Lambda Expressions? What is the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CF66AF8D-93E5-934E-93C1-6C48708D653D}"/>
              </a:ext>
            </a:extLst>
          </p:cNvPr>
          <p:cNvPicPr>
            <a:picLocks noChangeAspect="1"/>
          </p:cNvPicPr>
          <p:nvPr/>
        </p:nvPicPr>
        <p:blipFill rotWithShape="1">
          <a:blip r:embed="rId3"/>
          <a:srcRect l="20142" t="63238" r="30250" b="21905"/>
          <a:stretch/>
        </p:blipFill>
        <p:spPr>
          <a:xfrm>
            <a:off x="5708469" y="5594008"/>
            <a:ext cx="5264331" cy="886863"/>
          </a:xfrm>
          <a:prstGeom prst="rect">
            <a:avLst/>
          </a:prstGeom>
        </p:spPr>
      </p:pic>
      <p:sp>
        <p:nvSpPr>
          <p:cNvPr id="8" name="TextBox 7">
            <a:extLst>
              <a:ext uri="{FF2B5EF4-FFF2-40B4-BE49-F238E27FC236}">
                <a16:creationId xmlns:a16="http://schemas.microsoft.com/office/drawing/2014/main" id="{7EFB8AEA-438C-8D6A-E224-9D40B03D4C20}"/>
              </a:ext>
            </a:extLst>
          </p:cNvPr>
          <p:cNvSpPr txBox="1"/>
          <p:nvPr/>
        </p:nvSpPr>
        <p:spPr>
          <a:xfrm>
            <a:off x="262645" y="1063957"/>
            <a:ext cx="464898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lambda expression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syntax of anonymous methods.</a:t>
            </a:r>
          </a:p>
        </p:txBody>
      </p:sp>
      <p:pic>
        <p:nvPicPr>
          <p:cNvPr id="11" name="Picture 10">
            <a:extLst>
              <a:ext uri="{FF2B5EF4-FFF2-40B4-BE49-F238E27FC236}">
                <a16:creationId xmlns:a16="http://schemas.microsoft.com/office/drawing/2014/main" id="{4212551C-499E-3FA8-0E58-FC1BBB37DE43}"/>
              </a:ext>
            </a:extLst>
          </p:cNvPr>
          <p:cNvPicPr>
            <a:picLocks noChangeAspect="1"/>
          </p:cNvPicPr>
          <p:nvPr/>
        </p:nvPicPr>
        <p:blipFill rotWithShape="1">
          <a:blip r:embed="rId4"/>
          <a:srcRect l="16500" t="15514" r="34000" b="71809"/>
          <a:stretch/>
        </p:blipFill>
        <p:spPr>
          <a:xfrm>
            <a:off x="5708469" y="755641"/>
            <a:ext cx="6035040" cy="869346"/>
          </a:xfrm>
          <a:prstGeom prst="rect">
            <a:avLst/>
          </a:prstGeom>
        </p:spPr>
      </p:pic>
      <p:pic>
        <p:nvPicPr>
          <p:cNvPr id="12" name="Picture 11">
            <a:extLst>
              <a:ext uri="{FF2B5EF4-FFF2-40B4-BE49-F238E27FC236}">
                <a16:creationId xmlns:a16="http://schemas.microsoft.com/office/drawing/2014/main" id="{C87A06D7-1BEF-F6F3-4E7E-4B418B09A695}"/>
              </a:ext>
            </a:extLst>
          </p:cNvPr>
          <p:cNvPicPr>
            <a:picLocks noChangeAspect="1"/>
          </p:cNvPicPr>
          <p:nvPr/>
        </p:nvPicPr>
        <p:blipFill rotWithShape="1">
          <a:blip r:embed="rId4"/>
          <a:srcRect l="16500" t="28308" r="34000" b="62030"/>
          <a:stretch/>
        </p:blipFill>
        <p:spPr>
          <a:xfrm>
            <a:off x="5708469" y="1602399"/>
            <a:ext cx="6035040" cy="662564"/>
          </a:xfrm>
          <a:prstGeom prst="rect">
            <a:avLst/>
          </a:prstGeom>
        </p:spPr>
      </p:pic>
      <p:pic>
        <p:nvPicPr>
          <p:cNvPr id="13" name="Picture 12">
            <a:extLst>
              <a:ext uri="{FF2B5EF4-FFF2-40B4-BE49-F238E27FC236}">
                <a16:creationId xmlns:a16="http://schemas.microsoft.com/office/drawing/2014/main" id="{35E92D5C-BA1C-2092-2D82-F09455F797A6}"/>
              </a:ext>
            </a:extLst>
          </p:cNvPr>
          <p:cNvPicPr>
            <a:picLocks noChangeAspect="1"/>
          </p:cNvPicPr>
          <p:nvPr/>
        </p:nvPicPr>
        <p:blipFill rotWithShape="1">
          <a:blip r:embed="rId4"/>
          <a:srcRect l="16500" t="39555" r="34000" b="13012"/>
          <a:stretch/>
        </p:blipFill>
        <p:spPr>
          <a:xfrm>
            <a:off x="5708469" y="2264963"/>
            <a:ext cx="6035040" cy="3252650"/>
          </a:xfrm>
          <a:prstGeom prst="rect">
            <a:avLst/>
          </a:prstGeom>
        </p:spPr>
      </p:pic>
      <p:sp>
        <p:nvSpPr>
          <p:cNvPr id="2" name="Octagon 1">
            <a:extLst>
              <a:ext uri="{FF2B5EF4-FFF2-40B4-BE49-F238E27FC236}">
                <a16:creationId xmlns:a16="http://schemas.microsoft.com/office/drawing/2014/main" id="{63C31710-ACE7-226B-B850-503D4AE6AEA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Q101</a:t>
            </a:r>
          </a:p>
        </p:txBody>
      </p:sp>
      <p:sp>
        <p:nvSpPr>
          <p:cNvPr id="3" name="Title 2">
            <a:extLst>
              <a:ext uri="{FF2B5EF4-FFF2-40B4-BE49-F238E27FC236}">
                <a16:creationId xmlns:a16="http://schemas.microsoft.com/office/drawing/2014/main" id="{C711FF42-8AC0-A52E-1AF7-CC3D33FA571A}"/>
              </a:ext>
            </a:extLst>
          </p:cNvPr>
          <p:cNvSpPr>
            <a:spLocks noGrp="1"/>
          </p:cNvSpPr>
          <p:nvPr>
            <p:ph type="title"/>
          </p:nvPr>
        </p:nvSpPr>
        <p:spPr/>
        <p:txBody>
          <a:bodyPr>
            <a:normAutofit/>
          </a:bodyPr>
          <a:lstStyle/>
          <a:p>
            <a:r>
              <a:rPr lang="en-US" sz="800" kern="1200" dirty="0">
                <a:solidFill>
                  <a:srgbClr val="FFFFFF"/>
                </a:solidFill>
                <a:effectLst/>
                <a:latin typeface="Calibri" panose="020F0502020204030204" pitchFamily="34" charset="0"/>
                <a:ea typeface="+mn-ea"/>
                <a:cs typeface="+mn-cs"/>
              </a:rPr>
              <a:t>Q101. What is Lambda Expressions? What is the use in real applications?</a:t>
            </a:r>
            <a:endParaRPr lang="en-IN" sz="800" dirty="0"/>
          </a:p>
        </p:txBody>
      </p:sp>
      <p:sp>
        <p:nvSpPr>
          <p:cNvPr id="4" name="TextBox 3">
            <a:extLst>
              <a:ext uri="{FF2B5EF4-FFF2-40B4-BE49-F238E27FC236}">
                <a16:creationId xmlns:a16="http://schemas.microsoft.com/office/drawing/2014/main" id="{DCA353E9-C3A0-1445-2FEB-242EA9A673B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6D4B4D43-C50B-321D-1137-E865D59FC972}"/>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4062236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First and FirstOrDefault methods in LINQ?</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CF75E6CB-96EE-BF42-B05C-FDB133C4B54F}"/>
              </a:ext>
            </a:extLst>
          </p:cNvPr>
          <p:cNvPicPr>
            <a:picLocks noChangeAspect="1"/>
          </p:cNvPicPr>
          <p:nvPr/>
        </p:nvPicPr>
        <p:blipFill rotWithShape="1">
          <a:blip r:embed="rId3"/>
          <a:srcRect l="15536" t="28952" r="32928" b="36000"/>
          <a:stretch/>
        </p:blipFill>
        <p:spPr>
          <a:xfrm>
            <a:off x="4950823" y="1133998"/>
            <a:ext cx="6283235" cy="2403566"/>
          </a:xfrm>
          <a:prstGeom prst="rect">
            <a:avLst/>
          </a:prstGeom>
        </p:spPr>
      </p:pic>
      <p:pic>
        <p:nvPicPr>
          <p:cNvPr id="5" name="Picture 4">
            <a:extLst>
              <a:ext uri="{FF2B5EF4-FFF2-40B4-BE49-F238E27FC236}">
                <a16:creationId xmlns:a16="http://schemas.microsoft.com/office/drawing/2014/main" id="{861E191F-3048-C5BC-A0F5-60F0A8109A08}"/>
              </a:ext>
            </a:extLst>
          </p:cNvPr>
          <p:cNvPicPr>
            <a:picLocks noChangeAspect="1"/>
          </p:cNvPicPr>
          <p:nvPr/>
        </p:nvPicPr>
        <p:blipFill rotWithShape="1">
          <a:blip r:embed="rId4"/>
          <a:srcRect l="16071" t="25143" r="26286" b="37715"/>
          <a:stretch/>
        </p:blipFill>
        <p:spPr>
          <a:xfrm>
            <a:off x="4950823" y="3877515"/>
            <a:ext cx="7027818" cy="2547258"/>
          </a:xfrm>
          <a:prstGeom prst="rect">
            <a:avLst/>
          </a:prstGeom>
        </p:spPr>
      </p:pic>
      <p:sp>
        <p:nvSpPr>
          <p:cNvPr id="6" name="TextBox 5">
            <a:extLst>
              <a:ext uri="{FF2B5EF4-FFF2-40B4-BE49-F238E27FC236}">
                <a16:creationId xmlns:a16="http://schemas.microsoft.com/office/drawing/2014/main" id="{8BDB2A8F-A379-6965-F100-EA3624EB9586}"/>
              </a:ext>
            </a:extLst>
          </p:cNvPr>
          <p:cNvSpPr txBox="1"/>
          <p:nvPr/>
        </p:nvSpPr>
        <p:spPr>
          <a:xfrm>
            <a:off x="262647" y="1124868"/>
            <a:ext cx="430935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method will return the first value, but it is not able to handle null values.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FirstOrDefault will return the first value, and it is able to handle null values also.</a:t>
            </a:r>
          </a:p>
        </p:txBody>
      </p:sp>
      <p:sp>
        <p:nvSpPr>
          <p:cNvPr id="2" name="Octagon 1">
            <a:extLst>
              <a:ext uri="{FF2B5EF4-FFF2-40B4-BE49-F238E27FC236}">
                <a16:creationId xmlns:a16="http://schemas.microsoft.com/office/drawing/2014/main" id="{ED93F59A-9471-4C73-948C-AA8E5C87B09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Q102</a:t>
            </a:r>
          </a:p>
        </p:txBody>
      </p:sp>
      <p:sp>
        <p:nvSpPr>
          <p:cNvPr id="4" name="Title 3">
            <a:extLst>
              <a:ext uri="{FF2B5EF4-FFF2-40B4-BE49-F238E27FC236}">
                <a16:creationId xmlns:a16="http://schemas.microsoft.com/office/drawing/2014/main" id="{C84CC8A5-5B6E-724C-1FDD-D1A6171E5158}"/>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Q102. What is the difference between First and FirstOrDefault methods in LINQ?</a:t>
            </a:r>
            <a:endParaRPr lang="en-IN" dirty="0"/>
          </a:p>
        </p:txBody>
      </p:sp>
      <p:sp>
        <p:nvSpPr>
          <p:cNvPr id="7" name="TextBox 6">
            <a:extLst>
              <a:ext uri="{FF2B5EF4-FFF2-40B4-BE49-F238E27FC236}">
                <a16:creationId xmlns:a16="http://schemas.microsoft.com/office/drawing/2014/main" id="{383D942A-5C3E-74C7-2469-685D44535CF2}"/>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8886151C-431B-7C3F-6D1B-A73D19E0D082}"/>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243768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46967" y="237136"/>
            <a:ext cx="7537173" cy="1325563"/>
          </a:xfrm>
        </p:spPr>
        <p:txBody>
          <a:bodyPr>
            <a:noAutofit/>
          </a:bodyPr>
          <a:lstStyle/>
          <a:p>
            <a:r>
              <a:rPr lang="en-US" sz="3200" b="1" dirty="0">
                <a:solidFill>
                  <a:srgbClr val="FFFF00"/>
                </a:solidFill>
              </a:rPr>
              <a:t>Chapter 11 : .NET Framework - Basics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9356" y="1456910"/>
            <a:ext cx="7272153" cy="2598255"/>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Q103. What are the important components of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.NET framework</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Q104. What is an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Assembly</a:t>
            </a:r>
            <a:r>
              <a:rPr lang="en-US" sz="1600" dirty="0">
                <a:hlinkClick r:id="rId4" action="ppaction://hlinksldjump">
                  <a:extLst>
                    <a:ext uri="{A12FA001-AC4F-418D-AE19-62706E023703}">
                      <ahyp:hlinkClr xmlns:ahyp="http://schemas.microsoft.com/office/drawing/2018/hyperlinkcolor" val="tx"/>
                    </a:ext>
                  </a:extLst>
                </a:hlinkClick>
              </a:rPr>
              <a:t>? What are the different types of assembly?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Q105.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GAC</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Q106.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Reflection</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Q107.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Serialization </a:t>
            </a:r>
            <a:r>
              <a:rPr lang="en-US" sz="1600" dirty="0">
                <a:hlinkClick r:id="rId7"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Deserialization</a:t>
            </a:r>
            <a:r>
              <a:rPr lang="en-US" sz="1600" dirty="0">
                <a:hlinkClick r:id="rId7" action="ppaction://hlinksldjump">
                  <a:extLst>
                    <a:ext uri="{A12FA001-AC4F-418D-AE19-62706E023703}">
                      <ahyp:hlinkClr xmlns:ahyp="http://schemas.microsoft.com/office/drawing/2018/hyperlinkcolor" val="tx"/>
                    </a:ext>
                  </a:extLst>
                </a:hlinkClick>
              </a:rPr>
              <a:t>? </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Q108. What is meant by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Globalization</a:t>
            </a:r>
            <a:r>
              <a:rPr lang="en-US" sz="1600" dirty="0">
                <a:hlinkClick r:id="rId8"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Localization</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Q109.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Window Services</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p:txBody>
      </p:sp>
      <p:sp>
        <p:nvSpPr>
          <p:cNvPr id="5" name="TextBox 4">
            <a:extLst>
              <a:ext uri="{FF2B5EF4-FFF2-40B4-BE49-F238E27FC236}">
                <a16:creationId xmlns:a16="http://schemas.microsoft.com/office/drawing/2014/main" id="{147B3AF5-4071-CC18-DE7A-C92C7E665A01}"/>
              </a:ext>
            </a:extLst>
          </p:cNvPr>
          <p:cNvSpPr txBox="1"/>
          <p:nvPr/>
        </p:nvSpPr>
        <p:spPr>
          <a:xfrm>
            <a:off x="5482008" y="142655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68C463D5-B9D1-6EE5-DCCF-2D5077DB98A5}"/>
              </a:ext>
            </a:extLst>
          </p:cNvPr>
          <p:cNvSpPr txBox="1"/>
          <p:nvPr/>
        </p:nvSpPr>
        <p:spPr>
          <a:xfrm>
            <a:off x="5212493" y="294295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AD489928-DD67-1248-9977-2DFA3D3023E7}"/>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7463897" y="1426555"/>
            <a:ext cx="3882894" cy="3961522"/>
          </a:xfrm>
          <a:prstGeom prst="rect">
            <a:avLst/>
          </a:prstGeom>
          <a:noFill/>
          <a:ln>
            <a:noFill/>
          </a:ln>
        </p:spPr>
      </p:pic>
      <p:sp>
        <p:nvSpPr>
          <p:cNvPr id="3" name="TextBox 2">
            <a:extLst>
              <a:ext uri="{FF2B5EF4-FFF2-40B4-BE49-F238E27FC236}">
                <a16:creationId xmlns:a16="http://schemas.microsoft.com/office/drawing/2014/main" id="{A43AA1A0-A35F-97E2-8BED-1FA912FE305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389899902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54728" y="157811"/>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important components of .NET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D02C2556-955A-4892-A517-3373573A0A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40487" y="838951"/>
            <a:ext cx="4470352" cy="4404249"/>
          </a:xfrm>
          <a:prstGeom prst="rect">
            <a:avLst/>
          </a:prstGeom>
          <a:noFill/>
          <a:ln>
            <a:noFill/>
          </a:ln>
        </p:spPr>
      </p:pic>
      <p:sp>
        <p:nvSpPr>
          <p:cNvPr id="7" name="TextBox 6">
            <a:extLst>
              <a:ext uri="{FF2B5EF4-FFF2-40B4-BE49-F238E27FC236}">
                <a16:creationId xmlns:a16="http://schemas.microsoft.com/office/drawing/2014/main" id="{C3AB7F51-F7ED-414C-9FB2-A81943F25369}"/>
              </a:ext>
            </a:extLst>
          </p:cNvPr>
          <p:cNvSpPr txBox="1"/>
          <p:nvPr/>
        </p:nvSpPr>
        <p:spPr>
          <a:xfrm>
            <a:off x="181161" y="1002638"/>
            <a:ext cx="7054526" cy="552625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(Common Language Runtime)</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manages</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the execution</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of programs for example operations like memory management, security checks etc.</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provides execution of </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managed code</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only </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(Code written in any .NET-supported language such as C#, Visual Basic .NET, or F#)</a:t>
            </a:r>
            <a:r>
              <a:rPr kumimoji="0" lang="en-US" sz="17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endPar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CTS(Common Type System)</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CTS is a set of rules that define how </a:t>
            </a:r>
            <a:r>
              <a:rPr kumimoji="0" lang="en-US" sz="1700" b="1" i="0" u="none" strike="noStrike" kern="1200" cap="none" spc="0" normalizeH="0" baseline="0" noProof="0" dirty="0">
                <a:ln>
                  <a:noFill/>
                </a:ln>
                <a:solidFill>
                  <a:prstClr val="black"/>
                </a:solidFill>
                <a:effectLst/>
                <a:uLnTx/>
                <a:uFillTx/>
                <a:latin typeface="Calibri" panose="020F0502020204030204"/>
                <a:ea typeface="+mn-ea"/>
                <a:cs typeface="+mn-cs"/>
              </a:rPr>
              <a:t>types</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are declared, used, and managed in the .NET Framework. Types like int, string, double.</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9144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CLS(Common Language Specification)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CLS is a </a:t>
            </a:r>
            <a:r>
              <a:rPr kumimoji="0" lang="en-US" sz="17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subset</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of CTS. It defines a set of </a:t>
            </a:r>
            <a:r>
              <a:rPr kumimoji="0" lang="en-US" sz="17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rules</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that every language must follow which runs under .NET framework.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 benefit is, if you create same program logic in different languages of .NET, then the compiler will generate same </a:t>
            </a:r>
            <a:r>
              <a:rPr kumimoji="0" lang="en-US" sz="17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dll</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t>
            </a:r>
          </a:p>
          <a:p>
            <a:pPr marL="7429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9144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FCL(</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Framework Class Library)</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FCL is the collection of classes, namespaces, interfaces and value types that are used for .NET applications.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For example, String, Arraylist, List classes are provided by FCL only.</a:t>
            </a: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0220A0B-47BD-3B57-AC17-0B712915650C}"/>
              </a:ext>
            </a:extLst>
          </p:cNvPr>
          <p:cNvPicPr>
            <a:picLocks noChangeAspect="1"/>
          </p:cNvPicPr>
          <p:nvPr/>
        </p:nvPicPr>
        <p:blipFill>
          <a:blip r:embed="rId4"/>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0308C3E9-F88B-2884-0E48-00D434A68AF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Q103</a:t>
            </a:r>
          </a:p>
        </p:txBody>
      </p:sp>
      <p:sp>
        <p:nvSpPr>
          <p:cNvPr id="4" name="Title 3">
            <a:extLst>
              <a:ext uri="{FF2B5EF4-FFF2-40B4-BE49-F238E27FC236}">
                <a16:creationId xmlns:a16="http://schemas.microsoft.com/office/drawing/2014/main" id="{00B5CFFF-6806-B757-E669-0C26614DA40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Q103. What are the important components of .NET framework?</a:t>
            </a:r>
            <a:endParaRPr lang="en-IN" dirty="0"/>
          </a:p>
        </p:txBody>
      </p:sp>
      <p:sp>
        <p:nvSpPr>
          <p:cNvPr id="6" name="TextBox 5">
            <a:extLst>
              <a:ext uri="{FF2B5EF4-FFF2-40B4-BE49-F238E27FC236}">
                <a16:creationId xmlns:a16="http://schemas.microsoft.com/office/drawing/2014/main" id="{E93A1E22-19DA-D6F4-3216-5EA634C9758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70607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an Assembly? What are the different types of assembly in .NET?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1BD717D6-27EA-4AC6-889A-8B192346329A}"/>
              </a:ext>
            </a:extLst>
          </p:cNvPr>
          <p:cNvSpPr txBox="1"/>
          <p:nvPr/>
        </p:nvSpPr>
        <p:spPr>
          <a:xfrm>
            <a:off x="406706" y="1084991"/>
            <a:ext cx="603385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mn-cs"/>
              </a:rPr>
              <a:t>Assembly</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is unit of deployment like EXE or a DLL.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When you create a code and build the solution, then the .NET Framework convert your code into Intermediate Language and that is placed inside the assembly(</a:t>
            </a:r>
            <a:r>
              <a:rPr kumimoji="0" lang="en-US" sz="1800" b="0" i="1" u="none" strike="noStrike" kern="1200" cap="none" spc="0" normalizeH="0" baseline="0" noProof="0" dirty="0" err="1">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dll</a:t>
            </a: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 which you can find inside bin folder.</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1"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CBA7D3A-42E8-468E-AB52-EF2F9CB16724}"/>
              </a:ext>
            </a:extLst>
          </p:cNvPr>
          <p:cNvSpPr txBox="1"/>
          <p:nvPr/>
        </p:nvSpPr>
        <p:spPr>
          <a:xfrm>
            <a:off x="406705" y="3038858"/>
            <a:ext cx="6033852" cy="35301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tab pos="62484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There are 3 types of assemblies:</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Private assembly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private assembly can be used by a single application only. It is not accessible outside. So, all the projects you create will by default create private assembly only.</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shared assembly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Shared assemblies are usually libraries of code, which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applications can use. It is registered in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global assembly cache(GAC)</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Times New Roman" panose="02020603050405020304" pitchFamily="18" charset="0"/>
              </a:rPr>
              <a:t>Satellite assembly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 satellite Assembly is defined as an assembly with resources only, no executable code.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0A9E7B-3F28-A277-E06C-79BFF2355131}"/>
              </a:ext>
            </a:extLst>
          </p:cNvPr>
          <p:cNvPicPr>
            <a:picLocks noChangeAspect="1"/>
          </p:cNvPicPr>
          <p:nvPr/>
        </p:nvPicPr>
        <p:blipFill rotWithShape="1">
          <a:blip r:embed="rId3"/>
          <a:srcRect l="62935" t="12754" r="8523" b="50000"/>
          <a:stretch/>
        </p:blipFill>
        <p:spPr>
          <a:xfrm>
            <a:off x="7818781" y="1084991"/>
            <a:ext cx="3479841" cy="2554357"/>
          </a:xfrm>
          <a:prstGeom prst="rect">
            <a:avLst/>
          </a:prstGeom>
        </p:spPr>
      </p:pic>
      <p:pic>
        <p:nvPicPr>
          <p:cNvPr id="5" name="Picture 2" descr="net - How to use MSBUILD to automate culture-specific satellite assemblies  with Visual Studio 2017 - Stack Overflow">
            <a:extLst>
              <a:ext uri="{FF2B5EF4-FFF2-40B4-BE49-F238E27FC236}">
                <a16:creationId xmlns:a16="http://schemas.microsoft.com/office/drawing/2014/main" id="{D094AF5F-2EE3-7F17-366D-4BAD1A541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8781" y="3973076"/>
            <a:ext cx="3638774" cy="28849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33605D7-7052-8A41-A746-EF4F63008589}"/>
              </a:ext>
            </a:extLst>
          </p:cNvPr>
          <p:cNvPicPr>
            <a:picLocks noChangeAspect="1"/>
          </p:cNvPicPr>
          <p:nvPr/>
        </p:nvPicPr>
        <p:blipFill>
          <a:blip r:embed="rId5"/>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229DACB3-8004-A9A4-44DE-6EDE2905845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Q104</a:t>
            </a:r>
          </a:p>
        </p:txBody>
      </p:sp>
      <p:sp>
        <p:nvSpPr>
          <p:cNvPr id="7" name="Title 6">
            <a:extLst>
              <a:ext uri="{FF2B5EF4-FFF2-40B4-BE49-F238E27FC236}">
                <a16:creationId xmlns:a16="http://schemas.microsoft.com/office/drawing/2014/main" id="{0CC0C290-D8D7-9A3A-F865-9552168AD6A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Q104. What is an Assembly? What are the different types of assembly?</a:t>
            </a:r>
            <a:endParaRPr lang="en-IN" dirty="0"/>
          </a:p>
        </p:txBody>
      </p:sp>
      <p:sp>
        <p:nvSpPr>
          <p:cNvPr id="8" name="TextBox 7">
            <a:extLst>
              <a:ext uri="{FF2B5EF4-FFF2-40B4-BE49-F238E27FC236}">
                <a16:creationId xmlns:a16="http://schemas.microsoft.com/office/drawing/2014/main" id="{471F1F14-810B-4F25-4430-4FB1B883C46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042727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GAC?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A87A3233-F552-4617-95DE-2C7BB1C37683}"/>
              </a:ext>
            </a:extLst>
          </p:cNvPr>
          <p:cNvSpPr txBox="1"/>
          <p:nvPr/>
        </p:nvSpPr>
        <p:spPr>
          <a:xfrm>
            <a:off x="1055563" y="1141542"/>
            <a:ext cx="7054767"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GAC stands for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Global Assembly Cache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GAC is the place where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public assemblies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are stored.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Private assembly can be converted into public assembly by adding them in GAC using </a:t>
            </a:r>
            <a:r>
              <a:rPr kumimoji="0" lang="en-US" sz="1800" b="1" i="0" u="none" strike="noStrike" kern="1200" cap="none" spc="0" normalizeH="0" baseline="0" noProof="0" dirty="0" err="1">
                <a:ln>
                  <a:noFill/>
                </a:ln>
                <a:solidFill>
                  <a:srgbClr val="202124"/>
                </a:solidFill>
                <a:effectLst/>
                <a:uLnTx/>
                <a:uFillTx/>
                <a:latin typeface="Calibri" panose="020F0502020204030204"/>
                <a:ea typeface="+mn-ea"/>
                <a:cs typeface="+mn-cs"/>
              </a:rPr>
              <a:t>gacutil</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tool.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92E5127-D7FB-38A3-B054-B8328D17BBF1}"/>
              </a:ext>
            </a:extLst>
          </p:cNvPr>
          <p:cNvPicPr>
            <a:picLocks noChangeAspect="1"/>
          </p:cNvPicPr>
          <p:nvPr/>
        </p:nvPicPr>
        <p:blipFill>
          <a:blip r:embed="rId3"/>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D3E48A10-9848-364E-C09E-9F512FE833B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Q105</a:t>
            </a:r>
          </a:p>
        </p:txBody>
      </p:sp>
      <p:sp>
        <p:nvSpPr>
          <p:cNvPr id="4" name="Title 3">
            <a:extLst>
              <a:ext uri="{FF2B5EF4-FFF2-40B4-BE49-F238E27FC236}">
                <a16:creationId xmlns:a16="http://schemas.microsoft.com/office/drawing/2014/main" id="{526E4FF7-302E-B8C7-F595-926C9F60632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Q105. What is GAC?</a:t>
            </a:r>
            <a:endParaRPr lang="en-IN" dirty="0"/>
          </a:p>
        </p:txBody>
      </p:sp>
      <p:sp>
        <p:nvSpPr>
          <p:cNvPr id="8" name="TextBox 7">
            <a:extLst>
              <a:ext uri="{FF2B5EF4-FFF2-40B4-BE49-F238E27FC236}">
                <a16:creationId xmlns:a16="http://schemas.microsoft.com/office/drawing/2014/main" id="{9E70A890-4982-7D63-1153-C47C680F4EF0}"/>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403221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Reflection?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4852DEF7-FC7A-4861-9EBD-F15C5B3F0BD8}"/>
              </a:ext>
            </a:extLst>
          </p:cNvPr>
          <p:cNvSpPr txBox="1"/>
          <p:nvPr/>
        </p:nvSpPr>
        <p:spPr>
          <a:xfrm>
            <a:off x="566953" y="1000886"/>
            <a:ext cx="448966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Reflection is the ability of a code to access the metadata of the assembly during runtime.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85BCBBA-C858-4E85-A1E7-A2498F9102D8}"/>
              </a:ext>
            </a:extLst>
          </p:cNvPr>
          <p:cNvSpPr txBox="1"/>
          <p:nvPr/>
        </p:nvSpPr>
        <p:spPr>
          <a:xfrm>
            <a:off x="566953" y="2241566"/>
            <a:ext cx="45642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Metadata is information about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A5E3706-0717-445E-9D43-B5E4DAD4F663}"/>
              </a:ext>
            </a:extLst>
          </p:cNvPr>
          <p:cNvSpPr txBox="1"/>
          <p:nvPr/>
        </p:nvSpPr>
        <p:spPr>
          <a:xfrm>
            <a:off x="5766872" y="1057244"/>
            <a:ext cx="561963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Suppose you have to check the version of the assembly at runtime, then you can use reflection.</a:t>
            </a:r>
          </a:p>
        </p:txBody>
      </p:sp>
      <p:pic>
        <p:nvPicPr>
          <p:cNvPr id="5" name="Picture 4">
            <a:extLst>
              <a:ext uri="{FF2B5EF4-FFF2-40B4-BE49-F238E27FC236}">
                <a16:creationId xmlns:a16="http://schemas.microsoft.com/office/drawing/2014/main" id="{B78E12AD-DDA8-392E-9ABA-C9125911616C}"/>
              </a:ext>
            </a:extLst>
          </p:cNvPr>
          <p:cNvPicPr>
            <a:picLocks noChangeAspect="1"/>
          </p:cNvPicPr>
          <p:nvPr/>
        </p:nvPicPr>
        <p:blipFill rotWithShape="1">
          <a:blip r:embed="rId3"/>
          <a:srcRect l="20109" t="30147" r="31956" b="30005"/>
          <a:stretch/>
        </p:blipFill>
        <p:spPr>
          <a:xfrm>
            <a:off x="5950387" y="1924216"/>
            <a:ext cx="5844209" cy="2732815"/>
          </a:xfrm>
          <a:prstGeom prst="rect">
            <a:avLst/>
          </a:prstGeom>
        </p:spPr>
      </p:pic>
      <p:pic>
        <p:nvPicPr>
          <p:cNvPr id="2" name="Picture 1">
            <a:extLst>
              <a:ext uri="{FF2B5EF4-FFF2-40B4-BE49-F238E27FC236}">
                <a16:creationId xmlns:a16="http://schemas.microsoft.com/office/drawing/2014/main" id="{48044338-D4E9-E3CC-088E-1782C2EA1C28}"/>
              </a:ext>
            </a:extLst>
          </p:cNvPr>
          <p:cNvPicPr>
            <a:picLocks noChangeAspect="1"/>
          </p:cNvPicPr>
          <p:nvPr/>
        </p:nvPicPr>
        <p:blipFill>
          <a:blip r:embed="rId4"/>
          <a:stretch>
            <a:fillRect/>
          </a:stretch>
        </p:blipFill>
        <p:spPr>
          <a:xfrm>
            <a:off x="11405111" y="61440"/>
            <a:ext cx="778971" cy="686551"/>
          </a:xfrm>
          <a:prstGeom prst="rect">
            <a:avLst/>
          </a:prstGeom>
        </p:spPr>
      </p:pic>
      <p:pic>
        <p:nvPicPr>
          <p:cNvPr id="1026" name="Picture 2" descr="Make Your Titles Stand Out with Book Title Cliparts">
            <a:extLst>
              <a:ext uri="{FF2B5EF4-FFF2-40B4-BE49-F238E27FC236}">
                <a16:creationId xmlns:a16="http://schemas.microsoft.com/office/drawing/2014/main" id="{EF9DB197-AD12-18E0-0E49-948DADA86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637" y="2918507"/>
            <a:ext cx="1807886" cy="18651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EDFEBF-756E-68FA-8074-77CB13540904}"/>
              </a:ext>
            </a:extLst>
          </p:cNvPr>
          <p:cNvPicPr>
            <a:picLocks noChangeAspect="1"/>
          </p:cNvPicPr>
          <p:nvPr/>
        </p:nvPicPr>
        <p:blipFill rotWithShape="1">
          <a:blip r:embed="rId6"/>
          <a:srcRect l="19456" t="34783" r="37065" b="48904"/>
          <a:stretch/>
        </p:blipFill>
        <p:spPr>
          <a:xfrm>
            <a:off x="5950387" y="5102086"/>
            <a:ext cx="5300870" cy="1118701"/>
          </a:xfrm>
          <a:prstGeom prst="rect">
            <a:avLst/>
          </a:prstGeom>
        </p:spPr>
      </p:pic>
      <p:sp>
        <p:nvSpPr>
          <p:cNvPr id="4" name="Octagon 3">
            <a:extLst>
              <a:ext uri="{FF2B5EF4-FFF2-40B4-BE49-F238E27FC236}">
                <a16:creationId xmlns:a16="http://schemas.microsoft.com/office/drawing/2014/main" id="{8134F183-D66D-1110-EB36-AA2AD556C9F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Q106</a:t>
            </a:r>
          </a:p>
        </p:txBody>
      </p:sp>
      <p:sp>
        <p:nvSpPr>
          <p:cNvPr id="7" name="Title 6">
            <a:extLst>
              <a:ext uri="{FF2B5EF4-FFF2-40B4-BE49-F238E27FC236}">
                <a16:creationId xmlns:a16="http://schemas.microsoft.com/office/drawing/2014/main" id="{5048BF51-81F7-D287-CAC6-6495D35FF8A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Q106. What is Reflection?</a:t>
            </a:r>
            <a:endParaRPr lang="en-IN" dirty="0"/>
          </a:p>
        </p:txBody>
      </p:sp>
      <p:sp>
        <p:nvSpPr>
          <p:cNvPr id="9" name="TextBox 8">
            <a:extLst>
              <a:ext uri="{FF2B5EF4-FFF2-40B4-BE49-F238E27FC236}">
                <a16:creationId xmlns:a16="http://schemas.microsoft.com/office/drawing/2014/main" id="{47D9C3E1-B0BC-05B0-84FB-33071557DC4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870580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Serialization and Deserialization? What are the types of serialization?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91A2C32-79EE-43C1-8909-910609F09D06}"/>
              </a:ext>
            </a:extLst>
          </p:cNvPr>
          <p:cNvSpPr txBox="1"/>
          <p:nvPr/>
        </p:nvSpPr>
        <p:spPr>
          <a:xfrm>
            <a:off x="262646" y="1089932"/>
            <a:ext cx="473486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 is the process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converting an object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into a format that can be stored, transmitted, or reconstructed later. </a:t>
            </a:r>
          </a:p>
        </p:txBody>
      </p:sp>
      <p:pic>
        <p:nvPicPr>
          <p:cNvPr id="7" name="Picture 6">
            <a:extLst>
              <a:ext uri="{FF2B5EF4-FFF2-40B4-BE49-F238E27FC236}">
                <a16:creationId xmlns:a16="http://schemas.microsoft.com/office/drawing/2014/main" id="{E2BE1D80-F427-499A-8B2D-85E042928D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5492" y="1968154"/>
            <a:ext cx="4018299" cy="2921691"/>
          </a:xfrm>
          <a:prstGeom prst="rect">
            <a:avLst/>
          </a:prstGeom>
          <a:noFill/>
          <a:ln>
            <a:noFill/>
          </a:ln>
        </p:spPr>
      </p:pic>
      <p:pic>
        <p:nvPicPr>
          <p:cNvPr id="12" name="Picture 11">
            <a:extLst>
              <a:ext uri="{FF2B5EF4-FFF2-40B4-BE49-F238E27FC236}">
                <a16:creationId xmlns:a16="http://schemas.microsoft.com/office/drawing/2014/main" id="{865C30B4-5BDC-465D-BF86-D6C892308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0395" y="263734"/>
            <a:ext cx="708721" cy="281964"/>
          </a:xfrm>
          <a:prstGeom prst="rect">
            <a:avLst/>
          </a:prstGeom>
        </p:spPr>
      </p:pic>
      <p:graphicFrame>
        <p:nvGraphicFramePr>
          <p:cNvPr id="2" name="Diagram 1">
            <a:extLst>
              <a:ext uri="{FF2B5EF4-FFF2-40B4-BE49-F238E27FC236}">
                <a16:creationId xmlns:a16="http://schemas.microsoft.com/office/drawing/2014/main" id="{DB65C21C-5D99-5AFD-6033-B56F449B564F}"/>
              </a:ext>
            </a:extLst>
          </p:cNvPr>
          <p:cNvGraphicFramePr/>
          <p:nvPr/>
        </p:nvGraphicFramePr>
        <p:xfrm>
          <a:off x="5540353" y="1052775"/>
          <a:ext cx="5921711" cy="24597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1DCF14C1-926F-EBC1-580C-0208715E4093}"/>
              </a:ext>
            </a:extLst>
          </p:cNvPr>
          <p:cNvSpPr txBox="1"/>
          <p:nvPr/>
        </p:nvSpPr>
        <p:spPr>
          <a:xfrm>
            <a:off x="262646" y="5474230"/>
            <a:ext cx="519725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 is the process of converting serialized data, such as binary/ XML/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back into an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C801BAE-CE24-57AA-9DEB-A8FF163E2235}"/>
              </a:ext>
            </a:extLst>
          </p:cNvPr>
          <p:cNvPicPr>
            <a:picLocks noChangeAspect="1"/>
          </p:cNvPicPr>
          <p:nvPr/>
        </p:nvPicPr>
        <p:blipFill>
          <a:blip r:embed="rId10"/>
          <a:stretch>
            <a:fillRect/>
          </a:stretch>
        </p:blipFill>
        <p:spPr>
          <a:xfrm>
            <a:off x="11405111" y="61440"/>
            <a:ext cx="778971" cy="686551"/>
          </a:xfrm>
          <a:prstGeom prst="rect">
            <a:avLst/>
          </a:prstGeom>
        </p:spPr>
      </p:pic>
      <p:sp>
        <p:nvSpPr>
          <p:cNvPr id="5" name="Rectangle: Rounded Corners 4">
            <a:extLst>
              <a:ext uri="{FF2B5EF4-FFF2-40B4-BE49-F238E27FC236}">
                <a16:creationId xmlns:a16="http://schemas.microsoft.com/office/drawing/2014/main" id="{5E1EDBE6-26B1-E3B6-4A77-23DF6C3D5062}"/>
              </a:ext>
            </a:extLst>
          </p:cNvPr>
          <p:cNvSpPr/>
          <p:nvPr/>
        </p:nvSpPr>
        <p:spPr>
          <a:xfrm>
            <a:off x="5571775" y="4263960"/>
            <a:ext cx="2535091" cy="20408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Application 1</a:t>
            </a:r>
          </a:p>
        </p:txBody>
      </p:sp>
      <p:sp>
        <p:nvSpPr>
          <p:cNvPr id="8" name="Oval 7">
            <a:extLst>
              <a:ext uri="{FF2B5EF4-FFF2-40B4-BE49-F238E27FC236}">
                <a16:creationId xmlns:a16="http://schemas.microsoft.com/office/drawing/2014/main" id="{AF1F0AA8-56C1-80DE-5F09-6415A21318F2}"/>
              </a:ext>
            </a:extLst>
          </p:cNvPr>
          <p:cNvSpPr/>
          <p:nvPr/>
        </p:nvSpPr>
        <p:spPr>
          <a:xfrm>
            <a:off x="5575703" y="4911803"/>
            <a:ext cx="1166190"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Object</a:t>
            </a:r>
          </a:p>
        </p:txBody>
      </p:sp>
      <p:sp>
        <p:nvSpPr>
          <p:cNvPr id="9" name="Oval 8">
            <a:extLst>
              <a:ext uri="{FF2B5EF4-FFF2-40B4-BE49-F238E27FC236}">
                <a16:creationId xmlns:a16="http://schemas.microsoft.com/office/drawing/2014/main" id="{AF8DCFAE-6DD9-C78E-E7D6-742DBB924C05}"/>
              </a:ext>
            </a:extLst>
          </p:cNvPr>
          <p:cNvSpPr/>
          <p:nvPr/>
        </p:nvSpPr>
        <p:spPr>
          <a:xfrm>
            <a:off x="7245476" y="4911803"/>
            <a:ext cx="861390"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json</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13" name="Straight Arrow Connector 12">
            <a:extLst>
              <a:ext uri="{FF2B5EF4-FFF2-40B4-BE49-F238E27FC236}">
                <a16:creationId xmlns:a16="http://schemas.microsoft.com/office/drawing/2014/main" id="{FDB53D4D-F923-DA63-CDE6-0EE4A55E56A5}"/>
              </a:ext>
            </a:extLst>
          </p:cNvPr>
          <p:cNvCxnSpPr>
            <a:stCxn id="8" idx="6"/>
            <a:endCxn id="9" idx="2"/>
          </p:cNvCxnSpPr>
          <p:nvPr/>
        </p:nvCxnSpPr>
        <p:spPr>
          <a:xfrm>
            <a:off x="6741893" y="5284377"/>
            <a:ext cx="50358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E6347A81-BC5A-852D-6742-AAB448FC9B57}"/>
              </a:ext>
            </a:extLst>
          </p:cNvPr>
          <p:cNvSpPr/>
          <p:nvPr/>
        </p:nvSpPr>
        <p:spPr>
          <a:xfrm>
            <a:off x="8923105" y="4263960"/>
            <a:ext cx="2535091" cy="20408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Application 2</a:t>
            </a:r>
          </a:p>
        </p:txBody>
      </p:sp>
      <p:sp>
        <p:nvSpPr>
          <p:cNvPr id="16" name="Oval 15">
            <a:extLst>
              <a:ext uri="{FF2B5EF4-FFF2-40B4-BE49-F238E27FC236}">
                <a16:creationId xmlns:a16="http://schemas.microsoft.com/office/drawing/2014/main" id="{A9C42987-DFC0-CC8D-975A-870BFC653B67}"/>
              </a:ext>
            </a:extLst>
          </p:cNvPr>
          <p:cNvSpPr/>
          <p:nvPr/>
        </p:nvSpPr>
        <p:spPr>
          <a:xfrm>
            <a:off x="8927033" y="4911803"/>
            <a:ext cx="853534"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json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4DDCC18-4974-ED03-F7F2-6289DF1D6F7C}"/>
              </a:ext>
            </a:extLst>
          </p:cNvPr>
          <p:cNvSpPr/>
          <p:nvPr/>
        </p:nvSpPr>
        <p:spPr>
          <a:xfrm>
            <a:off x="10240467" y="4911803"/>
            <a:ext cx="1217729"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Object </a:t>
            </a:r>
          </a:p>
        </p:txBody>
      </p:sp>
      <p:cxnSp>
        <p:nvCxnSpPr>
          <p:cNvPr id="18" name="Straight Arrow Connector 17">
            <a:extLst>
              <a:ext uri="{FF2B5EF4-FFF2-40B4-BE49-F238E27FC236}">
                <a16:creationId xmlns:a16="http://schemas.microsoft.com/office/drawing/2014/main" id="{0975C283-3DCF-7B31-D857-6C86EBA29135}"/>
              </a:ext>
            </a:extLst>
          </p:cNvPr>
          <p:cNvCxnSpPr>
            <a:cxnSpLocks/>
            <a:stCxn id="16" idx="6"/>
            <a:endCxn id="17" idx="2"/>
          </p:cNvCxnSpPr>
          <p:nvPr/>
        </p:nvCxnSpPr>
        <p:spPr>
          <a:xfrm>
            <a:off x="9780567" y="5284377"/>
            <a:ext cx="4599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95E46DD0-0649-40C3-ED9F-1536B96A6CF1}"/>
              </a:ext>
            </a:extLst>
          </p:cNvPr>
          <p:cNvSpPr/>
          <p:nvPr/>
        </p:nvSpPr>
        <p:spPr>
          <a:xfrm>
            <a:off x="8106866" y="5075584"/>
            <a:ext cx="816239" cy="488603"/>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BBD019B-4C01-9931-3192-5AD0F092A36D}"/>
              </a:ext>
            </a:extLst>
          </p:cNvPr>
          <p:cNvSpPr/>
          <p:nvPr/>
        </p:nvSpPr>
        <p:spPr>
          <a:xfrm>
            <a:off x="6162230" y="4478685"/>
            <a:ext cx="1354179" cy="3530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Serialization</a:t>
            </a:r>
          </a:p>
        </p:txBody>
      </p:sp>
      <p:sp>
        <p:nvSpPr>
          <p:cNvPr id="24" name="Rectangle 23">
            <a:extLst>
              <a:ext uri="{FF2B5EF4-FFF2-40B4-BE49-F238E27FC236}">
                <a16:creationId xmlns:a16="http://schemas.microsoft.com/office/drawing/2014/main" id="{101E7D43-A236-F61F-4148-7AD70959E7DA}"/>
              </a:ext>
            </a:extLst>
          </p:cNvPr>
          <p:cNvSpPr/>
          <p:nvPr/>
        </p:nvSpPr>
        <p:spPr>
          <a:xfrm>
            <a:off x="9353800" y="4539230"/>
            <a:ext cx="1565418" cy="231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Deserialization</a:t>
            </a:r>
          </a:p>
        </p:txBody>
      </p:sp>
      <p:sp>
        <p:nvSpPr>
          <p:cNvPr id="11" name="Octagon 10">
            <a:extLst>
              <a:ext uri="{FF2B5EF4-FFF2-40B4-BE49-F238E27FC236}">
                <a16:creationId xmlns:a16="http://schemas.microsoft.com/office/drawing/2014/main" id="{A7175F95-56A3-2D7E-ED15-457C6C40956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Q107</a:t>
            </a:r>
          </a:p>
        </p:txBody>
      </p:sp>
      <p:sp>
        <p:nvSpPr>
          <p:cNvPr id="14" name="Title 13">
            <a:extLst>
              <a:ext uri="{FF2B5EF4-FFF2-40B4-BE49-F238E27FC236}">
                <a16:creationId xmlns:a16="http://schemas.microsoft.com/office/drawing/2014/main" id="{93D0ADE3-F779-7DBA-A643-82FC28813F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Q107. What are Serialization and Deserialization? </a:t>
            </a:r>
            <a:endParaRPr lang="en-IN" dirty="0"/>
          </a:p>
        </p:txBody>
      </p:sp>
      <p:sp>
        <p:nvSpPr>
          <p:cNvPr id="19" name="TextBox 18">
            <a:extLst>
              <a:ext uri="{FF2B5EF4-FFF2-40B4-BE49-F238E27FC236}">
                <a16:creationId xmlns:a16="http://schemas.microsoft.com/office/drawing/2014/main" id="{7BFEFA11-ED71-72A5-AC63-C61EECBF3AA9}"/>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8003826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Serialization and Deserialization? What are the types of serialization?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91A2C32-79EE-43C1-8909-910609F09D06}"/>
              </a:ext>
            </a:extLst>
          </p:cNvPr>
          <p:cNvSpPr txBox="1"/>
          <p:nvPr/>
        </p:nvSpPr>
        <p:spPr>
          <a:xfrm>
            <a:off x="262646" y="1089932"/>
            <a:ext cx="565627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 is the process of converting an object into a format that can be stored, transmitted, or reconstructed later. </a:t>
            </a:r>
          </a:p>
        </p:txBody>
      </p:sp>
      <p:pic>
        <p:nvPicPr>
          <p:cNvPr id="7" name="Picture 6">
            <a:extLst>
              <a:ext uri="{FF2B5EF4-FFF2-40B4-BE49-F238E27FC236}">
                <a16:creationId xmlns:a16="http://schemas.microsoft.com/office/drawing/2014/main" id="{E2BE1D80-F427-499A-8B2D-85E042928D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5492" y="1968154"/>
            <a:ext cx="4018299" cy="2921691"/>
          </a:xfrm>
          <a:prstGeom prst="rect">
            <a:avLst/>
          </a:prstGeom>
          <a:noFill/>
          <a:ln>
            <a:noFill/>
          </a:ln>
        </p:spPr>
      </p:pic>
      <p:pic>
        <p:nvPicPr>
          <p:cNvPr id="12" name="Picture 11">
            <a:extLst>
              <a:ext uri="{FF2B5EF4-FFF2-40B4-BE49-F238E27FC236}">
                <a16:creationId xmlns:a16="http://schemas.microsoft.com/office/drawing/2014/main" id="{865C30B4-5BDC-465D-BF86-D6C892308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0395" y="263734"/>
            <a:ext cx="708721" cy="281964"/>
          </a:xfrm>
          <a:prstGeom prst="rect">
            <a:avLst/>
          </a:prstGeom>
        </p:spPr>
      </p:pic>
      <p:sp>
        <p:nvSpPr>
          <p:cNvPr id="4" name="TextBox 3">
            <a:extLst>
              <a:ext uri="{FF2B5EF4-FFF2-40B4-BE49-F238E27FC236}">
                <a16:creationId xmlns:a16="http://schemas.microsoft.com/office/drawing/2014/main" id="{1DCF14C1-926F-EBC1-580C-0208715E4093}"/>
              </a:ext>
            </a:extLst>
          </p:cNvPr>
          <p:cNvSpPr txBox="1"/>
          <p:nvPr/>
        </p:nvSpPr>
        <p:spPr>
          <a:xfrm>
            <a:off x="262646" y="5474230"/>
            <a:ext cx="620864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 is the process of converting serialized data, such as binary/ XML/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back into an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ED2FCB-57B4-CA81-5700-968EC5AB8237}"/>
              </a:ext>
            </a:extLst>
          </p:cNvPr>
          <p:cNvSpPr txBox="1"/>
          <p:nvPr/>
        </p:nvSpPr>
        <p:spPr>
          <a:xfrm>
            <a:off x="6227323" y="993956"/>
            <a:ext cx="455965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When to use serialization??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It is mostly used in Web API to convert class objects into JSON string.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108A09-96C5-7151-1A5F-A52B2C1A00DD}"/>
              </a:ext>
            </a:extLst>
          </p:cNvPr>
          <p:cNvPicPr>
            <a:picLocks noChangeAspect="1"/>
          </p:cNvPicPr>
          <p:nvPr/>
        </p:nvPicPr>
        <p:blipFill rotWithShape="1">
          <a:blip r:embed="rId5"/>
          <a:srcRect l="18716" t="22264" r="34891" b="34300"/>
          <a:stretch/>
        </p:blipFill>
        <p:spPr>
          <a:xfrm>
            <a:off x="6227323" y="2348551"/>
            <a:ext cx="5656270" cy="2978823"/>
          </a:xfrm>
          <a:prstGeom prst="rect">
            <a:avLst/>
          </a:prstGeom>
        </p:spPr>
      </p:pic>
      <p:pic>
        <p:nvPicPr>
          <p:cNvPr id="2" name="Picture 1">
            <a:extLst>
              <a:ext uri="{FF2B5EF4-FFF2-40B4-BE49-F238E27FC236}">
                <a16:creationId xmlns:a16="http://schemas.microsoft.com/office/drawing/2014/main" id="{DDDA6A5E-2AAC-140E-8C13-529C2A0AB657}"/>
              </a:ext>
            </a:extLst>
          </p:cNvPr>
          <p:cNvPicPr>
            <a:picLocks noChangeAspect="1"/>
          </p:cNvPicPr>
          <p:nvPr/>
        </p:nvPicPr>
        <p:blipFill>
          <a:blip r:embed="rId6"/>
          <a:stretch>
            <a:fillRect/>
          </a:stretch>
        </p:blipFill>
        <p:spPr>
          <a:xfrm>
            <a:off x="11405111" y="61440"/>
            <a:ext cx="778971" cy="686551"/>
          </a:xfrm>
          <a:prstGeom prst="rect">
            <a:avLst/>
          </a:prstGeom>
        </p:spPr>
      </p:pic>
      <p:sp>
        <p:nvSpPr>
          <p:cNvPr id="8" name="Octagon 7">
            <a:extLst>
              <a:ext uri="{FF2B5EF4-FFF2-40B4-BE49-F238E27FC236}">
                <a16:creationId xmlns:a16="http://schemas.microsoft.com/office/drawing/2014/main" id="{E99753B4-D245-08F1-7108-D0481BF990E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Q107</a:t>
            </a:r>
          </a:p>
        </p:txBody>
      </p:sp>
      <p:sp>
        <p:nvSpPr>
          <p:cNvPr id="9" name="TextBox 8">
            <a:extLst>
              <a:ext uri="{FF2B5EF4-FFF2-40B4-BE49-F238E27FC236}">
                <a16:creationId xmlns:a16="http://schemas.microsoft.com/office/drawing/2014/main" id="{96931EF9-0DB2-D92A-5478-D85A35AD3747}"/>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062450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meant by Globalization and Localization?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544509F-4F28-45AB-A680-47A7676423CA}"/>
              </a:ext>
            </a:extLst>
          </p:cNvPr>
          <p:cNvSpPr txBox="1"/>
          <p:nvPr/>
        </p:nvSpPr>
        <p:spPr>
          <a:xfrm>
            <a:off x="608729" y="1035214"/>
            <a:ext cx="5055704" cy="120032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lobalization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process of designing and developing a software product that can support different cultures and regions of the world.</a:t>
            </a: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Globalization and Localization">
            <a:extLst>
              <a:ext uri="{FF2B5EF4-FFF2-40B4-BE49-F238E27FC236}">
                <a16:creationId xmlns:a16="http://schemas.microsoft.com/office/drawing/2014/main" id="{1FB4304F-D912-452C-9CEA-2ABF8E8912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5514" y="4105006"/>
            <a:ext cx="1976851" cy="2362056"/>
          </a:xfrm>
          <a:prstGeom prst="rect">
            <a:avLst/>
          </a:prstGeom>
          <a:noFill/>
          <a:ln>
            <a:noFill/>
          </a:ln>
        </p:spPr>
      </p:pic>
      <p:pic>
        <p:nvPicPr>
          <p:cNvPr id="2050" name="Picture 2" descr="Globalization Can Transform Business, Even During The Pandemic">
            <a:extLst>
              <a:ext uri="{FF2B5EF4-FFF2-40B4-BE49-F238E27FC236}">
                <a16:creationId xmlns:a16="http://schemas.microsoft.com/office/drawing/2014/main" id="{8C6A82BA-670E-07BA-3AD5-A8404A344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568" y="901148"/>
            <a:ext cx="5055704" cy="2527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BA6094-DC1B-66C7-1DF8-39A000512556}"/>
              </a:ext>
            </a:extLst>
          </p:cNvPr>
          <p:cNvSpPr txBox="1"/>
          <p:nvPr/>
        </p:nvSpPr>
        <p:spPr>
          <a:xfrm>
            <a:off x="608729" y="3780677"/>
            <a:ext cx="610262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Localization is the process of adapting a globalized application, to a particular culture/locale.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25BFFF6-E918-A7A2-42B4-75CCF46667B7}"/>
              </a:ext>
            </a:extLst>
          </p:cNvPr>
          <p:cNvPicPr>
            <a:picLocks noChangeAspect="1"/>
          </p:cNvPicPr>
          <p:nvPr/>
        </p:nvPicPr>
        <p:blipFill>
          <a:blip r:embed="rId5"/>
          <a:stretch>
            <a:fillRect/>
          </a:stretch>
        </p:blipFill>
        <p:spPr>
          <a:xfrm>
            <a:off x="11405111" y="61440"/>
            <a:ext cx="778971" cy="686551"/>
          </a:xfrm>
          <a:prstGeom prst="rect">
            <a:avLst/>
          </a:prstGeom>
        </p:spPr>
      </p:pic>
      <p:sp>
        <p:nvSpPr>
          <p:cNvPr id="4" name="Octagon 3">
            <a:extLst>
              <a:ext uri="{FF2B5EF4-FFF2-40B4-BE49-F238E27FC236}">
                <a16:creationId xmlns:a16="http://schemas.microsoft.com/office/drawing/2014/main" id="{2A0DBCD8-4371-60DC-5DD3-090E5DECFB6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Q108</a:t>
            </a:r>
          </a:p>
        </p:txBody>
      </p:sp>
      <p:sp>
        <p:nvSpPr>
          <p:cNvPr id="5" name="Title 4">
            <a:extLst>
              <a:ext uri="{FF2B5EF4-FFF2-40B4-BE49-F238E27FC236}">
                <a16:creationId xmlns:a16="http://schemas.microsoft.com/office/drawing/2014/main" id="{5EDA05C8-6F06-3EDB-F94E-4E5808EF6F7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Q108. What is meant by Globalization and Localization?</a:t>
            </a:r>
            <a:endParaRPr lang="en-IN" dirty="0"/>
          </a:p>
        </p:txBody>
      </p:sp>
      <p:sp>
        <p:nvSpPr>
          <p:cNvPr id="8" name="TextBox 7">
            <a:extLst>
              <a:ext uri="{FF2B5EF4-FFF2-40B4-BE49-F238E27FC236}">
                <a16:creationId xmlns:a16="http://schemas.microsoft.com/office/drawing/2014/main" id="{9F21472D-DE47-EB9A-1B95-85DF5670E78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6174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Property and Function?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a:t>
            </a:r>
          </a:p>
        </p:txBody>
      </p:sp>
      <p:sp>
        <p:nvSpPr>
          <p:cNvPr id="2" name="TextBox 1">
            <a:extLst>
              <a:ext uri="{FF2B5EF4-FFF2-40B4-BE49-F238E27FC236}">
                <a16:creationId xmlns:a16="http://schemas.microsoft.com/office/drawing/2014/main" id="{B06543EF-8944-A4B0-7666-C20BA28D2589}"/>
              </a:ext>
            </a:extLst>
          </p:cNvPr>
          <p:cNvSpPr txBox="1"/>
          <p:nvPr/>
        </p:nvSpPr>
        <p:spPr>
          <a:xfrm>
            <a:off x="805492" y="1349900"/>
            <a:ext cx="4291072" cy="1122167"/>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Property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specialized function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only.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Specialized means properties are used only to get and set field values. </a:t>
            </a:r>
          </a:p>
        </p:txBody>
      </p:sp>
      <p:pic>
        <p:nvPicPr>
          <p:cNvPr id="7" name="Picture 6">
            <a:extLst>
              <a:ext uri="{FF2B5EF4-FFF2-40B4-BE49-F238E27FC236}">
                <a16:creationId xmlns:a16="http://schemas.microsoft.com/office/drawing/2014/main" id="{FD2E2E71-FCB8-5702-6D7E-B8BEA23F9800}"/>
              </a:ext>
            </a:extLst>
          </p:cNvPr>
          <p:cNvPicPr>
            <a:picLocks noChangeAspect="1"/>
          </p:cNvPicPr>
          <p:nvPr/>
        </p:nvPicPr>
        <p:blipFill rotWithShape="1">
          <a:blip r:embed="rId3"/>
          <a:srcRect l="13393" t="38413" r="37411" b="26349"/>
          <a:stretch/>
        </p:blipFill>
        <p:spPr>
          <a:xfrm>
            <a:off x="5840532" y="1349900"/>
            <a:ext cx="5998029" cy="2416629"/>
          </a:xfrm>
          <a:prstGeom prst="rect">
            <a:avLst/>
          </a:prstGeom>
        </p:spPr>
      </p:pic>
      <p:sp>
        <p:nvSpPr>
          <p:cNvPr id="3" name="Title 2">
            <a:extLst>
              <a:ext uri="{FF2B5EF4-FFF2-40B4-BE49-F238E27FC236}">
                <a16:creationId xmlns:a16="http://schemas.microsoft.com/office/drawing/2014/main" id="{40BF7DB2-6DF9-4B40-3F02-E26EC198FC5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 What is the difference between Property and Function?</a:t>
            </a:r>
            <a:endParaRPr lang="en-IN" dirty="0"/>
          </a:p>
        </p:txBody>
      </p:sp>
      <p:sp>
        <p:nvSpPr>
          <p:cNvPr id="5" name="TextBox 4">
            <a:extLst>
              <a:ext uri="{FF2B5EF4-FFF2-40B4-BE49-F238E27FC236}">
                <a16:creationId xmlns:a16="http://schemas.microsoft.com/office/drawing/2014/main" id="{DFBCCE9D-9EA1-7525-AABC-A7BC65DEF7E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7928AB49-DDFF-80C1-CF1B-2A5FB980ED28}"/>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5667021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Window Services?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9486B29-B052-46F1-AD33-62E012801AD4}"/>
              </a:ext>
            </a:extLst>
          </p:cNvPr>
          <p:cNvSpPr txBox="1"/>
          <p:nvPr/>
        </p:nvSpPr>
        <p:spPr>
          <a:xfrm>
            <a:off x="564626" y="1082656"/>
            <a:ext cx="431938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Windows service is a computer program that runs in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to execute some tasks.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EC261D8-B9A8-4740-B05E-E8724B1445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4626" y="2377949"/>
            <a:ext cx="4127225" cy="2132234"/>
          </a:xfrm>
          <a:prstGeom prst="rect">
            <a:avLst/>
          </a:prstGeom>
          <a:noFill/>
          <a:ln>
            <a:noFill/>
          </a:ln>
        </p:spPr>
      </p:pic>
      <p:sp>
        <p:nvSpPr>
          <p:cNvPr id="9" name="TextBox 8">
            <a:extLst>
              <a:ext uri="{FF2B5EF4-FFF2-40B4-BE49-F238E27FC236}">
                <a16:creationId xmlns:a16="http://schemas.microsoft.com/office/drawing/2014/main" id="{218E7DF8-960E-4156-BA3A-900FF9C6B532}"/>
              </a:ext>
            </a:extLst>
          </p:cNvPr>
          <p:cNvSpPr txBox="1"/>
          <p:nvPr/>
        </p:nvSpPr>
        <p:spPr>
          <a:xfrm>
            <a:off x="406705" y="4934699"/>
            <a:ext cx="5127764"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Windows services can be started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AUTOMATICALLY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or manually.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You can also manually pause, stop and restart Windows services.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CA36EC6-89CB-4D8B-B6CF-41610FCD81C3}"/>
              </a:ext>
            </a:extLst>
          </p:cNvPr>
          <p:cNvPicPr>
            <a:picLocks noChangeAspect="1"/>
          </p:cNvPicPr>
          <p:nvPr/>
        </p:nvPicPr>
        <p:blipFill>
          <a:blip r:embed="rId4"/>
          <a:stretch>
            <a:fillRect/>
          </a:stretch>
        </p:blipFill>
        <p:spPr>
          <a:xfrm>
            <a:off x="5099938" y="1106411"/>
            <a:ext cx="6975898" cy="3815441"/>
          </a:xfrm>
          <a:prstGeom prst="rect">
            <a:avLst/>
          </a:prstGeom>
        </p:spPr>
      </p:pic>
      <p:pic>
        <p:nvPicPr>
          <p:cNvPr id="2" name="Picture 1">
            <a:extLst>
              <a:ext uri="{FF2B5EF4-FFF2-40B4-BE49-F238E27FC236}">
                <a16:creationId xmlns:a16="http://schemas.microsoft.com/office/drawing/2014/main" id="{3669AB75-3EBE-344F-3215-F8D6D1168232}"/>
              </a:ext>
            </a:extLst>
          </p:cNvPr>
          <p:cNvPicPr>
            <a:picLocks noChangeAspect="1"/>
          </p:cNvPicPr>
          <p:nvPr/>
        </p:nvPicPr>
        <p:blipFill>
          <a:blip r:embed="rId5"/>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706050A-C3EE-7CC6-BB71-18054528858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Q109</a:t>
            </a:r>
          </a:p>
        </p:txBody>
      </p:sp>
      <p:sp>
        <p:nvSpPr>
          <p:cNvPr id="4" name="Title 3">
            <a:extLst>
              <a:ext uri="{FF2B5EF4-FFF2-40B4-BE49-F238E27FC236}">
                <a16:creationId xmlns:a16="http://schemas.microsoft.com/office/drawing/2014/main" id="{71D7A748-616D-16F5-D480-1672CB12CFB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Q109. What are Window Services?</a:t>
            </a:r>
            <a:endParaRPr lang="en-IN" dirty="0"/>
          </a:p>
        </p:txBody>
      </p:sp>
      <p:sp>
        <p:nvSpPr>
          <p:cNvPr id="5" name="TextBox 4">
            <a:extLst>
              <a:ext uri="{FF2B5EF4-FFF2-40B4-BE49-F238E27FC236}">
                <a16:creationId xmlns:a16="http://schemas.microsoft.com/office/drawing/2014/main" id="{3BB7D4DD-52C3-9FD8-FBD6-74D6DC4E3AB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80567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9225953" cy="1325563"/>
          </a:xfrm>
        </p:spPr>
        <p:txBody>
          <a:bodyPr>
            <a:noAutofit/>
          </a:bodyPr>
          <a:lstStyle/>
          <a:p>
            <a:r>
              <a:rPr lang="en-US" sz="3200" b="1" dirty="0">
                <a:solidFill>
                  <a:srgbClr val="FFFF00"/>
                </a:solidFill>
              </a:rPr>
              <a:t>Chapter 12 : .NET Framework - Garbage Collection</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078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Q110.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Garbage Collection</a:t>
            </a:r>
            <a:r>
              <a:rPr lang="en-US" sz="1600" dirty="0">
                <a:hlinkClick r:id="rId3" action="ppaction://hlinksldjump">
                  <a:extLst>
                    <a:ext uri="{A12FA001-AC4F-418D-AE19-62706E023703}">
                      <ahyp:hlinkClr xmlns:ahyp="http://schemas.microsoft.com/office/drawing/2018/hyperlinkcolor" val="tx"/>
                    </a:ext>
                  </a:extLst>
                </a:hlinkClick>
              </a:rPr>
              <a:t>(GC)?</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Q111. What are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Generations</a:t>
            </a:r>
            <a:r>
              <a:rPr lang="en-US" sz="1600" dirty="0">
                <a:hlinkClick r:id="rId4" action="ppaction://hlinksldjump">
                  <a:extLst>
                    <a:ext uri="{A12FA001-AC4F-418D-AE19-62706E023703}">
                      <ahyp:hlinkClr xmlns:ahyp="http://schemas.microsoft.com/office/drawing/2018/hyperlinkcolor" val="tx"/>
                    </a:ext>
                  </a:extLst>
                </a:hlinkClick>
              </a:rPr>
              <a:t> in garbage collection?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Q112.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“Dispose”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“Finalize”</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Q113.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“Finalize”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“Finally” </a:t>
            </a:r>
            <a:r>
              <a:rPr lang="en-US" sz="1600" dirty="0">
                <a:hlinkClick r:id="rId6" action="ppaction://hlinksldjump">
                  <a:extLst>
                    <a:ext uri="{A12FA001-AC4F-418D-AE19-62706E023703}">
                      <ahyp:hlinkClr xmlns:ahyp="http://schemas.microsoft.com/office/drawing/2018/hyperlinkcolor" val="tx"/>
                    </a:ext>
                  </a:extLst>
                </a:hlinkClick>
              </a:rPr>
              <a:t>methods?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Q114. Can we force Garbage Collector to run?</a:t>
            </a:r>
            <a:endParaRPr lang="en-US" sz="1600" dirty="0"/>
          </a:p>
        </p:txBody>
      </p:sp>
      <p:sp>
        <p:nvSpPr>
          <p:cNvPr id="3" name="TextBox 2">
            <a:extLst>
              <a:ext uri="{FF2B5EF4-FFF2-40B4-BE49-F238E27FC236}">
                <a16:creationId xmlns:a16="http://schemas.microsoft.com/office/drawing/2014/main" id="{41BB5E93-979A-8739-29FB-EB8486D72DEF}"/>
              </a:ext>
            </a:extLst>
          </p:cNvPr>
          <p:cNvSpPr txBox="1"/>
          <p:nvPr/>
        </p:nvSpPr>
        <p:spPr>
          <a:xfrm>
            <a:off x="3495555" y="21483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51CE0620-CB4D-D1C1-B429-3A7089A1320E}"/>
              </a:ext>
            </a:extLst>
          </p:cNvPr>
          <p:cNvSpPr txBox="1"/>
          <p:nvPr/>
        </p:nvSpPr>
        <p:spPr>
          <a:xfrm>
            <a:off x="5520998" y="28971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D646E435-5C72-97CF-942F-CC12276887C8}"/>
              </a:ext>
            </a:extLst>
          </p:cNvPr>
          <p:cNvPicPr>
            <a:picLocks noChangeAspect="1"/>
          </p:cNvPicPr>
          <p:nvPr/>
        </p:nvPicPr>
        <p:blipFill>
          <a:blip r:embed="rId8"/>
          <a:stretch>
            <a:fillRect/>
          </a:stretch>
        </p:blipFill>
        <p:spPr>
          <a:xfrm>
            <a:off x="7360780" y="2180787"/>
            <a:ext cx="1986107" cy="3648720"/>
          </a:xfrm>
          <a:prstGeom prst="rect">
            <a:avLst/>
          </a:prstGeom>
        </p:spPr>
      </p:pic>
      <p:pic>
        <p:nvPicPr>
          <p:cNvPr id="5" name="Picture 4">
            <a:extLst>
              <a:ext uri="{FF2B5EF4-FFF2-40B4-BE49-F238E27FC236}">
                <a16:creationId xmlns:a16="http://schemas.microsoft.com/office/drawing/2014/main" id="{AA1A3C19-A988-5E28-1359-1E021283A3A6}"/>
              </a:ext>
            </a:extLst>
          </p:cNvPr>
          <p:cNvPicPr>
            <a:picLocks noChangeAspect="1"/>
          </p:cNvPicPr>
          <p:nvPr/>
        </p:nvPicPr>
        <p:blipFill>
          <a:blip r:embed="rId9"/>
          <a:stretch>
            <a:fillRect/>
          </a:stretch>
        </p:blipFill>
        <p:spPr>
          <a:xfrm>
            <a:off x="9337055" y="2190619"/>
            <a:ext cx="1286456" cy="3626150"/>
          </a:xfrm>
          <a:prstGeom prst="rect">
            <a:avLst/>
          </a:prstGeom>
        </p:spPr>
      </p:pic>
      <p:sp>
        <p:nvSpPr>
          <p:cNvPr id="8" name="TextBox 7">
            <a:extLst>
              <a:ext uri="{FF2B5EF4-FFF2-40B4-BE49-F238E27FC236}">
                <a16:creationId xmlns:a16="http://schemas.microsoft.com/office/drawing/2014/main" id="{3FB4DFC5-906C-3C7D-67FE-FF5312B796DE}"/>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1162750315"/>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Garbage Collection(GC)?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E1411887-9EAB-4489-81A7-D1AE2F924C15}"/>
              </a:ext>
            </a:extLst>
          </p:cNvPr>
          <p:cNvSpPr txBox="1"/>
          <p:nvPr/>
        </p:nvSpPr>
        <p:spPr>
          <a:xfrm>
            <a:off x="56002" y="1103166"/>
            <a:ext cx="6039998" cy="1418530"/>
          </a:xfrm>
          <a:prstGeom prst="rect">
            <a:avLst/>
          </a:prstGeom>
          <a:noFill/>
        </p:spPr>
        <p:txBody>
          <a:bodyPr wrap="square">
            <a:spAutoFit/>
          </a:bodyPr>
          <a:lstStyle/>
          <a:p>
            <a:pPr marL="83439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garbage collector (GC)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manages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the allocation and release of memory in .NET framework. </a:t>
            </a:r>
          </a:p>
          <a:p>
            <a:pPr marL="83439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collection is one of the responsibilities of CLR only.</a:t>
            </a:r>
          </a:p>
        </p:txBody>
      </p:sp>
      <p:pic>
        <p:nvPicPr>
          <p:cNvPr id="8" name="Picture 7">
            <a:extLst>
              <a:ext uri="{FF2B5EF4-FFF2-40B4-BE49-F238E27FC236}">
                <a16:creationId xmlns:a16="http://schemas.microsoft.com/office/drawing/2014/main" id="{63122FE2-9450-4429-A243-2243814F5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777" y="271383"/>
            <a:ext cx="708721" cy="281964"/>
          </a:xfrm>
          <a:prstGeom prst="rect">
            <a:avLst/>
          </a:prstGeom>
        </p:spPr>
      </p:pic>
      <p:pic>
        <p:nvPicPr>
          <p:cNvPr id="5" name="Picture 4">
            <a:extLst>
              <a:ext uri="{FF2B5EF4-FFF2-40B4-BE49-F238E27FC236}">
                <a16:creationId xmlns:a16="http://schemas.microsoft.com/office/drawing/2014/main" id="{1391F542-A85A-75C3-7EF5-7AD1D8E758BB}"/>
              </a:ext>
            </a:extLst>
          </p:cNvPr>
          <p:cNvPicPr>
            <a:picLocks noChangeAspect="1"/>
          </p:cNvPicPr>
          <p:nvPr/>
        </p:nvPicPr>
        <p:blipFill rotWithShape="1">
          <a:blip r:embed="rId4"/>
          <a:srcRect l="16739" t="25782" r="48804" b="50000"/>
          <a:stretch/>
        </p:blipFill>
        <p:spPr>
          <a:xfrm>
            <a:off x="805492" y="3237688"/>
            <a:ext cx="4337492" cy="1714892"/>
          </a:xfrm>
          <a:prstGeom prst="rect">
            <a:avLst/>
          </a:prstGeom>
        </p:spPr>
      </p:pic>
      <p:pic>
        <p:nvPicPr>
          <p:cNvPr id="4" name="Picture 3">
            <a:extLst>
              <a:ext uri="{FF2B5EF4-FFF2-40B4-BE49-F238E27FC236}">
                <a16:creationId xmlns:a16="http://schemas.microsoft.com/office/drawing/2014/main" id="{36405593-31C5-5AB4-2AEE-C3DEEB7C77E9}"/>
              </a:ext>
            </a:extLst>
          </p:cNvPr>
          <p:cNvPicPr>
            <a:picLocks noChangeAspect="1"/>
          </p:cNvPicPr>
          <p:nvPr/>
        </p:nvPicPr>
        <p:blipFill>
          <a:blip r:embed="rId5"/>
          <a:stretch>
            <a:fillRect/>
          </a:stretch>
        </p:blipFill>
        <p:spPr>
          <a:xfrm>
            <a:off x="6796043" y="1103166"/>
            <a:ext cx="2763699" cy="5077250"/>
          </a:xfrm>
          <a:prstGeom prst="rect">
            <a:avLst/>
          </a:prstGeom>
        </p:spPr>
      </p:pic>
      <p:pic>
        <p:nvPicPr>
          <p:cNvPr id="11" name="Picture 10">
            <a:extLst>
              <a:ext uri="{FF2B5EF4-FFF2-40B4-BE49-F238E27FC236}">
                <a16:creationId xmlns:a16="http://schemas.microsoft.com/office/drawing/2014/main" id="{C538C230-54A0-DE6F-46E1-FCEB93473358}"/>
              </a:ext>
            </a:extLst>
          </p:cNvPr>
          <p:cNvPicPr>
            <a:picLocks noChangeAspect="1"/>
          </p:cNvPicPr>
          <p:nvPr/>
        </p:nvPicPr>
        <p:blipFill>
          <a:blip r:embed="rId6"/>
          <a:stretch>
            <a:fillRect/>
          </a:stretch>
        </p:blipFill>
        <p:spPr>
          <a:xfrm>
            <a:off x="9559742" y="1103166"/>
            <a:ext cx="1790123" cy="5045844"/>
          </a:xfrm>
          <a:prstGeom prst="rect">
            <a:avLst/>
          </a:prstGeom>
        </p:spPr>
      </p:pic>
      <p:sp>
        <p:nvSpPr>
          <p:cNvPr id="13" name="TextBox 12">
            <a:extLst>
              <a:ext uri="{FF2B5EF4-FFF2-40B4-BE49-F238E27FC236}">
                <a16:creationId xmlns:a16="http://schemas.microsoft.com/office/drawing/2014/main" id="{7175C510-F97D-483A-E021-F763146CA9C0}"/>
              </a:ext>
            </a:extLst>
          </p:cNvPr>
          <p:cNvSpPr txBox="1"/>
          <p:nvPr/>
        </p:nvSpPr>
        <p:spPr>
          <a:xfrm>
            <a:off x="805493" y="5459651"/>
            <a:ext cx="498942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collector will dispose this employee object automatically when it is no longer needed.</a:t>
            </a:r>
            <a:endParaRPr kumimoji="0" lang="en-IN"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BDFC3E5-223F-1FD5-ED88-DC5FA9FA9998}"/>
              </a:ext>
            </a:extLst>
          </p:cNvPr>
          <p:cNvPicPr>
            <a:picLocks noChangeAspect="1"/>
          </p:cNvPicPr>
          <p:nvPr/>
        </p:nvPicPr>
        <p:blipFill>
          <a:blip r:embed="rId7"/>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12158F2-F929-5342-DBA3-A9E53D1D2E6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Q110</a:t>
            </a:r>
          </a:p>
        </p:txBody>
      </p:sp>
      <p:sp>
        <p:nvSpPr>
          <p:cNvPr id="7" name="Title 6">
            <a:extLst>
              <a:ext uri="{FF2B5EF4-FFF2-40B4-BE49-F238E27FC236}">
                <a16:creationId xmlns:a16="http://schemas.microsoft.com/office/drawing/2014/main" id="{072BE564-5741-1D1A-93EB-32C51BDF078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Q110. What is Garbage Collection(GC)?</a:t>
            </a:r>
            <a:endParaRPr lang="en-IN" dirty="0"/>
          </a:p>
        </p:txBody>
      </p:sp>
      <p:sp>
        <p:nvSpPr>
          <p:cNvPr id="9" name="TextBox 8">
            <a:extLst>
              <a:ext uri="{FF2B5EF4-FFF2-40B4-BE49-F238E27FC236}">
                <a16:creationId xmlns:a16="http://schemas.microsoft.com/office/drawing/2014/main" id="{A5B51EBC-ABA6-723C-801F-89463633127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814325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Generations in garbage collection?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26327EC7-A472-49F1-82A5-D06DED7FAFE6}"/>
              </a:ext>
            </a:extLst>
          </p:cNvPr>
          <p:cNvSpPr txBox="1"/>
          <p:nvPr/>
        </p:nvSpPr>
        <p:spPr>
          <a:xfrm>
            <a:off x="805492" y="1088906"/>
            <a:ext cx="6986786"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Garbage collection release the objects which are no longer needed.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 framework has a mechanism to decide which objects are no longer needed and that mechanism we call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Generation is a mechanism to collect the short-lived objects more frequently than the longer-lived object. </a:t>
            </a: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2" name="Picture 4" descr="The basics of garbage collection in .Net ~ andyfrench.info">
            <a:extLst>
              <a:ext uri="{FF2B5EF4-FFF2-40B4-BE49-F238E27FC236}">
                <a16:creationId xmlns:a16="http://schemas.microsoft.com/office/drawing/2014/main" id="{B45EDCA6-F594-44B5-A07B-483F744B21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02"/>
          <a:stretch/>
        </p:blipFill>
        <p:spPr bwMode="auto">
          <a:xfrm>
            <a:off x="956152" y="3460771"/>
            <a:ext cx="8123943" cy="35307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68E554E-4F20-DF7F-13EE-7A5B778C21C3}"/>
              </a:ext>
            </a:extLst>
          </p:cNvPr>
          <p:cNvPicPr>
            <a:picLocks noChangeAspect="1"/>
          </p:cNvPicPr>
          <p:nvPr/>
        </p:nvPicPr>
        <p:blipFill>
          <a:blip r:embed="rId4"/>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5111E91E-DCA8-9631-3695-EE481F5E964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Q111</a:t>
            </a:r>
          </a:p>
        </p:txBody>
      </p:sp>
      <p:sp>
        <p:nvSpPr>
          <p:cNvPr id="4" name="Title 3">
            <a:extLst>
              <a:ext uri="{FF2B5EF4-FFF2-40B4-BE49-F238E27FC236}">
                <a16:creationId xmlns:a16="http://schemas.microsoft.com/office/drawing/2014/main" id="{94E2F681-177E-DC66-E9F6-C20601F7A67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Q111. What are Generations in garbage collection?</a:t>
            </a:r>
            <a:endParaRPr lang="en-IN" dirty="0"/>
          </a:p>
        </p:txBody>
      </p:sp>
      <p:sp>
        <p:nvSpPr>
          <p:cNvPr id="5" name="TextBox 4">
            <a:extLst>
              <a:ext uri="{FF2B5EF4-FFF2-40B4-BE49-F238E27FC236}">
                <a16:creationId xmlns:a16="http://schemas.microsoft.com/office/drawing/2014/main" id="{CD524D0F-D062-4944-A679-1E04422518F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2817859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“Dispose” and “Finalize”?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1" name="TextBox 10">
            <a:extLst>
              <a:ext uri="{FF2B5EF4-FFF2-40B4-BE49-F238E27FC236}">
                <a16:creationId xmlns:a16="http://schemas.microsoft.com/office/drawing/2014/main" id="{3B8D2807-C6CD-4A23-ADE3-38C76EDBE83C}"/>
              </a:ext>
            </a:extLst>
          </p:cNvPr>
          <p:cNvSpPr txBox="1"/>
          <p:nvPr/>
        </p:nvSpPr>
        <p:spPr>
          <a:xfrm>
            <a:off x="437322" y="2374212"/>
            <a:ext cx="5401920" cy="141853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Finalize method is called automatically by the garbage collector.</a:t>
            </a:r>
          </a:p>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the Dispose method is called explicitly by the code to release any unmanaged object.</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A7D7E30D-B82D-44D0-AC32-268B5CCB9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035" y="290237"/>
            <a:ext cx="708721" cy="281964"/>
          </a:xfrm>
          <a:prstGeom prst="rect">
            <a:avLst/>
          </a:prstGeom>
        </p:spPr>
      </p:pic>
      <p:sp>
        <p:nvSpPr>
          <p:cNvPr id="5" name="TextBox 4">
            <a:extLst>
              <a:ext uri="{FF2B5EF4-FFF2-40B4-BE49-F238E27FC236}">
                <a16:creationId xmlns:a16="http://schemas.microsoft.com/office/drawing/2014/main" id="{9E60E416-6EC7-D445-E56C-4548D3F7D6AE}"/>
              </a:ext>
            </a:extLst>
          </p:cNvPr>
          <p:cNvSpPr txBox="1"/>
          <p:nvPr/>
        </p:nvSpPr>
        <p:spPr>
          <a:xfrm>
            <a:off x="437322" y="1016932"/>
            <a:ext cx="482005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Both Dispose and Finalize methods are used to release the unmanaged objects which are no longer required.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9D84E01-4138-3D45-B379-7C49FD8D7C3C}"/>
              </a:ext>
            </a:extLst>
          </p:cNvPr>
          <p:cNvPicPr>
            <a:picLocks noChangeAspect="1"/>
          </p:cNvPicPr>
          <p:nvPr/>
        </p:nvPicPr>
        <p:blipFill rotWithShape="1">
          <a:blip r:embed="rId4"/>
          <a:srcRect l="12966" t="14880" r="47500" b="54387"/>
          <a:stretch/>
        </p:blipFill>
        <p:spPr>
          <a:xfrm>
            <a:off x="6739472" y="1017135"/>
            <a:ext cx="5189882" cy="2269404"/>
          </a:xfrm>
          <a:prstGeom prst="rect">
            <a:avLst/>
          </a:prstGeom>
        </p:spPr>
      </p:pic>
      <p:pic>
        <p:nvPicPr>
          <p:cNvPr id="2" name="Picture 1">
            <a:extLst>
              <a:ext uri="{FF2B5EF4-FFF2-40B4-BE49-F238E27FC236}">
                <a16:creationId xmlns:a16="http://schemas.microsoft.com/office/drawing/2014/main" id="{F43C5385-5BE1-ADB8-CB4E-B32BB102628F}"/>
              </a:ext>
            </a:extLst>
          </p:cNvPr>
          <p:cNvPicPr>
            <a:picLocks noChangeAspect="1"/>
          </p:cNvPicPr>
          <p:nvPr/>
        </p:nvPicPr>
        <p:blipFill rotWithShape="1">
          <a:blip r:embed="rId5"/>
          <a:srcRect l="20217" t="38522" r="25652" b="30820"/>
          <a:stretch/>
        </p:blipFill>
        <p:spPr>
          <a:xfrm>
            <a:off x="139889" y="4226693"/>
            <a:ext cx="6599583" cy="2102534"/>
          </a:xfrm>
          <a:prstGeom prst="rect">
            <a:avLst/>
          </a:prstGeom>
        </p:spPr>
      </p:pic>
      <p:pic>
        <p:nvPicPr>
          <p:cNvPr id="4" name="Picture 3">
            <a:extLst>
              <a:ext uri="{FF2B5EF4-FFF2-40B4-BE49-F238E27FC236}">
                <a16:creationId xmlns:a16="http://schemas.microsoft.com/office/drawing/2014/main" id="{878DF502-4F01-CC7C-9C2A-26776C0F3FB2}"/>
              </a:ext>
            </a:extLst>
          </p:cNvPr>
          <p:cNvPicPr>
            <a:picLocks noChangeAspect="1"/>
          </p:cNvPicPr>
          <p:nvPr/>
        </p:nvPicPr>
        <p:blipFill>
          <a:blip r:embed="rId6"/>
          <a:stretch>
            <a:fillRect/>
          </a:stretch>
        </p:blipFill>
        <p:spPr>
          <a:xfrm>
            <a:off x="11405111" y="61440"/>
            <a:ext cx="778971" cy="686551"/>
          </a:xfrm>
          <a:prstGeom prst="rect">
            <a:avLst/>
          </a:prstGeom>
        </p:spPr>
      </p:pic>
      <p:pic>
        <p:nvPicPr>
          <p:cNvPr id="6" name="Picture 5">
            <a:extLst>
              <a:ext uri="{FF2B5EF4-FFF2-40B4-BE49-F238E27FC236}">
                <a16:creationId xmlns:a16="http://schemas.microsoft.com/office/drawing/2014/main" id="{03970337-9445-4004-B256-7D57EF51F186}"/>
              </a:ext>
            </a:extLst>
          </p:cNvPr>
          <p:cNvPicPr>
            <a:picLocks noChangeAspect="1"/>
          </p:cNvPicPr>
          <p:nvPr/>
        </p:nvPicPr>
        <p:blipFill rotWithShape="1">
          <a:blip r:embed="rId4"/>
          <a:srcRect l="12966" t="45479" r="47500" b="12015"/>
          <a:stretch/>
        </p:blipFill>
        <p:spPr>
          <a:xfrm>
            <a:off x="6739472" y="3196988"/>
            <a:ext cx="5189882" cy="3138763"/>
          </a:xfrm>
          <a:prstGeom prst="rect">
            <a:avLst/>
          </a:prstGeom>
        </p:spPr>
      </p:pic>
      <p:sp>
        <p:nvSpPr>
          <p:cNvPr id="7" name="Octagon 6">
            <a:extLst>
              <a:ext uri="{FF2B5EF4-FFF2-40B4-BE49-F238E27FC236}">
                <a16:creationId xmlns:a16="http://schemas.microsoft.com/office/drawing/2014/main" id="{131A5E0A-7207-2708-8175-C9530FB7F9F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Q112</a:t>
            </a:r>
          </a:p>
        </p:txBody>
      </p:sp>
      <p:sp>
        <p:nvSpPr>
          <p:cNvPr id="8" name="Title 7">
            <a:extLst>
              <a:ext uri="{FF2B5EF4-FFF2-40B4-BE49-F238E27FC236}">
                <a16:creationId xmlns:a16="http://schemas.microsoft.com/office/drawing/2014/main" id="{89ECF0A0-CB8F-67BA-8EC4-54BDED830D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Q112. What is the difference between “Dispose” and “Finalize”?</a:t>
            </a:r>
            <a:endParaRPr lang="en-IN" dirty="0"/>
          </a:p>
        </p:txBody>
      </p:sp>
      <p:sp>
        <p:nvSpPr>
          <p:cNvPr id="9" name="TextBox 8">
            <a:extLst>
              <a:ext uri="{FF2B5EF4-FFF2-40B4-BE49-F238E27FC236}">
                <a16:creationId xmlns:a16="http://schemas.microsoft.com/office/drawing/2014/main" id="{26852C6C-A6A9-76C1-952E-EF61E3669C73}"/>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0240005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“Finalize” and “Finally”?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C4DC5E57-19F4-46CF-86D6-5C0C965DF2FC}"/>
              </a:ext>
            </a:extLst>
          </p:cNvPr>
          <p:cNvPicPr>
            <a:picLocks noChangeAspect="1"/>
          </p:cNvPicPr>
          <p:nvPr/>
        </p:nvPicPr>
        <p:blipFill>
          <a:blip r:embed="rId3"/>
          <a:stretch>
            <a:fillRect/>
          </a:stretch>
        </p:blipFill>
        <p:spPr>
          <a:xfrm>
            <a:off x="11405111" y="87944"/>
            <a:ext cx="778971" cy="686551"/>
          </a:xfrm>
          <a:prstGeom prst="rect">
            <a:avLst/>
          </a:prstGeom>
        </p:spPr>
      </p:pic>
      <p:sp>
        <p:nvSpPr>
          <p:cNvPr id="6" name="TextBox 5">
            <a:extLst>
              <a:ext uri="{FF2B5EF4-FFF2-40B4-BE49-F238E27FC236}">
                <a16:creationId xmlns:a16="http://schemas.microsoft.com/office/drawing/2014/main" id="{94DC63E7-B8F3-4917-81D4-62BD2B6FAB08}"/>
              </a:ext>
            </a:extLst>
          </p:cNvPr>
          <p:cNvSpPr txBox="1"/>
          <p:nvPr/>
        </p:nvSpPr>
        <p:spPr>
          <a:xfrm>
            <a:off x="406705" y="1215197"/>
            <a:ext cx="4803913" cy="1561005"/>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Finalize method is used for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So before destroying an object this method is called as part of clean up activity by GC.</a:t>
            </a:r>
          </a:p>
          <a:p>
            <a:pPr marL="285750" marR="0" lvl="0" indent="-285750" algn="l" defTabSz="914400" rtl="0" eaLnBrk="1" fontAlgn="auto" latinLnBrk="0" hangingPunct="1">
              <a:lnSpc>
                <a:spcPct val="107000"/>
              </a:lnSpc>
              <a:spcBef>
                <a:spcPts val="0"/>
              </a:spcBef>
              <a:spcAft>
                <a:spcPts val="800"/>
              </a:spcAft>
              <a:buClr>
                <a:srgbClr val="ED7D31"/>
              </a:buClr>
              <a:buSzPts val="1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29AC270-D07A-442D-BE4F-07A97D2D1CBD}"/>
              </a:ext>
            </a:extLst>
          </p:cNvPr>
          <p:cNvPicPr>
            <a:picLocks noChangeAspect="1"/>
          </p:cNvPicPr>
          <p:nvPr/>
        </p:nvPicPr>
        <p:blipFill>
          <a:blip r:embed="rId4"/>
          <a:stretch>
            <a:fillRect/>
          </a:stretch>
        </p:blipFill>
        <p:spPr>
          <a:xfrm>
            <a:off x="6096000" y="1190694"/>
            <a:ext cx="4941364" cy="3235325"/>
          </a:xfrm>
          <a:prstGeom prst="rect">
            <a:avLst/>
          </a:prstGeom>
        </p:spPr>
      </p:pic>
      <p:sp>
        <p:nvSpPr>
          <p:cNvPr id="9" name="TextBox 8">
            <a:extLst>
              <a:ext uri="{FF2B5EF4-FFF2-40B4-BE49-F238E27FC236}">
                <a16:creationId xmlns:a16="http://schemas.microsoft.com/office/drawing/2014/main" id="{7E5A7EC5-F88D-4B23-BEF7-4343E39DF107}"/>
              </a:ext>
            </a:extLst>
          </p:cNvPr>
          <p:cNvSpPr txBox="1"/>
          <p:nvPr/>
        </p:nvSpPr>
        <p:spPr>
          <a:xfrm>
            <a:off x="805492" y="2905973"/>
            <a:ext cx="437610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Finally block is used in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exception handling</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for executing the code irrespective of exception occurred or not.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52869FC9-AA9C-F6E4-E0E2-CFC59FD6CBE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Q113</a:t>
            </a:r>
          </a:p>
        </p:txBody>
      </p:sp>
      <p:sp>
        <p:nvSpPr>
          <p:cNvPr id="4" name="Title 3">
            <a:extLst>
              <a:ext uri="{FF2B5EF4-FFF2-40B4-BE49-F238E27FC236}">
                <a16:creationId xmlns:a16="http://schemas.microsoft.com/office/drawing/2014/main" id="{A0E1932D-11B9-60CF-22F0-856373F8590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Q113. What is the difference between “Finalize” and “Finally” methods?</a:t>
            </a:r>
            <a:endParaRPr lang="en-IN" dirty="0"/>
          </a:p>
        </p:txBody>
      </p:sp>
      <p:sp>
        <p:nvSpPr>
          <p:cNvPr id="5" name="TextBox 4">
            <a:extLst>
              <a:ext uri="{FF2B5EF4-FFF2-40B4-BE49-F238E27FC236}">
                <a16:creationId xmlns:a16="http://schemas.microsoft.com/office/drawing/2014/main" id="{FD72E14A-C74B-E669-5993-63EF090A87E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719465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force Garbage Collector to run?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A67105E-AF9B-4E01-881A-E42138EBAFD5}"/>
              </a:ext>
            </a:extLst>
          </p:cNvPr>
          <p:cNvSpPr txBox="1"/>
          <p:nvPr/>
        </p:nvSpPr>
        <p:spPr>
          <a:xfrm>
            <a:off x="645244" y="1276800"/>
            <a:ext cx="4788147"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Yes, by calling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GC.COLLECT()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method we can force garbage collector to run, but this is not recommended, instead use Dispose method.</a:t>
            </a:r>
          </a:p>
        </p:txBody>
      </p:sp>
      <p:pic>
        <p:nvPicPr>
          <p:cNvPr id="7" name="Picture 6">
            <a:extLst>
              <a:ext uri="{FF2B5EF4-FFF2-40B4-BE49-F238E27FC236}">
                <a16:creationId xmlns:a16="http://schemas.microsoft.com/office/drawing/2014/main" id="{BF4C75B6-C36F-BDC7-0B27-8B95B45C6494}"/>
              </a:ext>
            </a:extLst>
          </p:cNvPr>
          <p:cNvPicPr>
            <a:picLocks noChangeAspect="1"/>
          </p:cNvPicPr>
          <p:nvPr/>
        </p:nvPicPr>
        <p:blipFill rotWithShape="1">
          <a:blip r:embed="rId3"/>
          <a:srcRect l="17174" t="21256" r="45543" b="16329"/>
          <a:stretch/>
        </p:blipFill>
        <p:spPr>
          <a:xfrm>
            <a:off x="6223364" y="1276800"/>
            <a:ext cx="4788147" cy="4508955"/>
          </a:xfrm>
          <a:prstGeom prst="rect">
            <a:avLst/>
          </a:prstGeom>
        </p:spPr>
      </p:pic>
      <p:pic>
        <p:nvPicPr>
          <p:cNvPr id="2" name="Picture 1">
            <a:extLst>
              <a:ext uri="{FF2B5EF4-FFF2-40B4-BE49-F238E27FC236}">
                <a16:creationId xmlns:a16="http://schemas.microsoft.com/office/drawing/2014/main" id="{2281817E-6068-19AE-478A-A77C4CA9F97F}"/>
              </a:ext>
            </a:extLst>
          </p:cNvPr>
          <p:cNvPicPr>
            <a:picLocks noChangeAspect="1"/>
          </p:cNvPicPr>
          <p:nvPr/>
        </p:nvPicPr>
        <p:blipFill>
          <a:blip r:embed="rId4"/>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12D0E0C1-B7AF-7FB9-7188-56FB9B3CDE1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Q114</a:t>
            </a:r>
          </a:p>
        </p:txBody>
      </p:sp>
      <p:sp>
        <p:nvSpPr>
          <p:cNvPr id="4" name="Title 3">
            <a:extLst>
              <a:ext uri="{FF2B5EF4-FFF2-40B4-BE49-F238E27FC236}">
                <a16:creationId xmlns:a16="http://schemas.microsoft.com/office/drawing/2014/main" id="{A1B77691-7C6B-25FE-FE15-F2450A9E31C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Q114. Can we force Garbage Collector to run?</a:t>
            </a:r>
            <a:endParaRPr lang="en-IN" dirty="0"/>
          </a:p>
        </p:txBody>
      </p:sp>
      <p:sp>
        <p:nvSpPr>
          <p:cNvPr id="5" name="TextBox 4">
            <a:extLst>
              <a:ext uri="{FF2B5EF4-FFF2-40B4-BE49-F238E27FC236}">
                <a16:creationId xmlns:a16="http://schemas.microsoft.com/office/drawing/2014/main" id="{6E6553F7-4302-FDDA-3A83-2556C6E49F6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700257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29656" y="427612"/>
            <a:ext cx="9782531" cy="1325563"/>
          </a:xfrm>
        </p:spPr>
        <p:txBody>
          <a:bodyPr>
            <a:noAutofit/>
          </a:bodyPr>
          <a:lstStyle/>
          <a:p>
            <a:r>
              <a:rPr lang="en-US" sz="3200" b="1" dirty="0">
                <a:solidFill>
                  <a:srgbClr val="FFFF00"/>
                </a:solidFill>
              </a:rPr>
              <a:t>Chapter 13 : .NET Framework - Threading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329657" y="2180787"/>
            <a:ext cx="7329672"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Q115.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Process</a:t>
            </a:r>
            <a:r>
              <a:rPr lang="en-US" sz="1600" dirty="0">
                <a:hlinkClick r:id="rId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Thread</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Q116. Explain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Multithreading</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Q117.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synchronous</a:t>
            </a:r>
            <a:r>
              <a:rPr lang="en-US" sz="1600" dirty="0">
                <a:hlinkClick r:id="rId5"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asynchronous </a:t>
            </a:r>
            <a:r>
              <a:rPr lang="en-US" sz="1600" dirty="0">
                <a:hlinkClick r:id="rId5" action="ppaction://hlinksldjump">
                  <a:extLst>
                    <a:ext uri="{A12FA001-AC4F-418D-AE19-62706E023703}">
                      <ahyp:hlinkClr xmlns:ahyp="http://schemas.microsoft.com/office/drawing/2018/hyperlinkcolor" val="tx"/>
                    </a:ext>
                  </a:extLst>
                </a:hlinkClick>
              </a:rPr>
              <a:t>programming? What is the role of Task?</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Q118.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Threads</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Tasks</a:t>
            </a:r>
            <a:r>
              <a:rPr lang="en-US" sz="1600" dirty="0">
                <a:hlinkClick r:id="rId6" action="ppaction://hlinksldjump">
                  <a:extLst>
                    <a:ext uri="{A12FA001-AC4F-418D-AE19-62706E023703}">
                      <ahyp:hlinkClr xmlns:ahyp="http://schemas.microsoft.com/office/drawing/2018/hyperlinkcolor" val="tx"/>
                    </a:ext>
                  </a:extLst>
                </a:hlinkClick>
              </a:rPr>
              <a:t>? What are the advantages of Tasks over Threads?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Q119. What is the role of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Async</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Await</a:t>
            </a:r>
            <a:r>
              <a:rPr lang="en-US" sz="1600" dirty="0">
                <a:hlinkClick r:id="rId7" action="ppaction://hlinksldjump">
                  <a:extLst>
                    <a:ext uri="{A12FA001-AC4F-418D-AE19-62706E023703}">
                      <ahyp:hlinkClr xmlns:ahyp="http://schemas.microsoft.com/office/drawing/2018/hyperlinkcolor" val="tx"/>
                    </a:ext>
                  </a:extLst>
                </a:hlinkClick>
              </a:rPr>
              <a:t>? </a:t>
            </a:r>
            <a:endParaRPr lang="en-US" sz="1600" dirty="0"/>
          </a:p>
        </p:txBody>
      </p:sp>
      <p:sp>
        <p:nvSpPr>
          <p:cNvPr id="2" name="TextBox 1">
            <a:extLst>
              <a:ext uri="{FF2B5EF4-FFF2-40B4-BE49-F238E27FC236}">
                <a16:creationId xmlns:a16="http://schemas.microsoft.com/office/drawing/2014/main" id="{17747E51-26E7-694C-DB02-CB83F6760181}"/>
              </a:ext>
            </a:extLst>
          </p:cNvPr>
          <p:cNvSpPr txBox="1"/>
          <p:nvPr/>
        </p:nvSpPr>
        <p:spPr>
          <a:xfrm>
            <a:off x="2963368" y="253333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CC2B8BB-8ACF-FF3A-ACD4-FD71DECBF75A}"/>
              </a:ext>
            </a:extLst>
          </p:cNvPr>
          <p:cNvSpPr txBox="1"/>
          <p:nvPr/>
        </p:nvSpPr>
        <p:spPr>
          <a:xfrm>
            <a:off x="2452090" y="311011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B149C38F-E1E5-74B3-3DE1-17B556A7384D}"/>
              </a:ext>
            </a:extLst>
          </p:cNvPr>
          <p:cNvSpPr txBox="1"/>
          <p:nvPr/>
        </p:nvSpPr>
        <p:spPr>
          <a:xfrm>
            <a:off x="3994493" y="40774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5" name="Picture 2" descr="Multithreading in Java - javatpoint">
            <a:extLst>
              <a:ext uri="{FF2B5EF4-FFF2-40B4-BE49-F238E27FC236}">
                <a16:creationId xmlns:a16="http://schemas.microsoft.com/office/drawing/2014/main" id="{01835CF1-AC60-8FCB-AC07-A100A0900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5242" y="2180787"/>
            <a:ext cx="2563767" cy="2735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85DC29-F72A-84AC-B1A8-7BA719EB51F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1129276283"/>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Process and Thread?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26" name="Picture 2" descr="Multithreading in Java - javatpoint">
            <a:extLst>
              <a:ext uri="{FF2B5EF4-FFF2-40B4-BE49-F238E27FC236}">
                <a16:creationId xmlns:a16="http://schemas.microsoft.com/office/drawing/2014/main" id="{F63F7141-E26D-4C41-A73E-ABC23C68C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23" y="1142586"/>
            <a:ext cx="4725213" cy="50413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2398CA-9022-41A6-8AE3-DCC215797D8E}"/>
              </a:ext>
            </a:extLst>
          </p:cNvPr>
          <p:cNvSpPr txBox="1"/>
          <p:nvPr/>
        </p:nvSpPr>
        <p:spPr>
          <a:xfrm>
            <a:off x="702365" y="1142586"/>
            <a:ext cx="472521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process is an instance of a program with its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own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space and system resources.</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 thread is the smallest unit of process,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and resources with other threads within the same process.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BF4A3F8-5799-01D3-D861-15757CEC2820}"/>
              </a:ext>
            </a:extLst>
          </p:cNvPr>
          <p:cNvPicPr>
            <a:picLocks noChangeAspect="1"/>
          </p:cNvPicPr>
          <p:nvPr/>
        </p:nvPicPr>
        <p:blipFill>
          <a:blip r:embed="rId4"/>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6E450176-9D7C-F94B-32E5-59D7F3758F1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Q115</a:t>
            </a:r>
          </a:p>
        </p:txBody>
      </p:sp>
      <p:sp>
        <p:nvSpPr>
          <p:cNvPr id="4" name="Title 3">
            <a:extLst>
              <a:ext uri="{FF2B5EF4-FFF2-40B4-BE49-F238E27FC236}">
                <a16:creationId xmlns:a16="http://schemas.microsoft.com/office/drawing/2014/main" id="{A9F743C8-2878-C186-A5B9-3347797CB74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Q115. What is the difference between Process and Thread?</a:t>
            </a:r>
            <a:endParaRPr lang="en-IN" dirty="0"/>
          </a:p>
        </p:txBody>
      </p:sp>
      <p:sp>
        <p:nvSpPr>
          <p:cNvPr id="5" name="TextBox 4">
            <a:extLst>
              <a:ext uri="{FF2B5EF4-FFF2-40B4-BE49-F238E27FC236}">
                <a16:creationId xmlns:a16="http://schemas.microsoft.com/office/drawing/2014/main" id="{FC0D3D93-9FDF-AE27-1DC2-7B447C6815F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413041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Multithreading?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C92398CA-9022-41A6-8AE3-DCC215797D8E}"/>
              </a:ext>
            </a:extLst>
          </p:cNvPr>
          <p:cNvSpPr txBox="1"/>
          <p:nvPr/>
        </p:nvSpPr>
        <p:spPr>
          <a:xfrm>
            <a:off x="262645" y="1236854"/>
            <a:ext cx="5117737" cy="3435556"/>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Multithreading refers to the ability to execute multiple threads of code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concurrently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a single process.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Multithreading allows you to perform multiple tasks simultaneously, such as downloading data while displaying a progress bar.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To create multithreaded application in C#, we need to use SYSTEM.THREADING namespace.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Operating System - Multi-Threading">
            <a:extLst>
              <a:ext uri="{FF2B5EF4-FFF2-40B4-BE49-F238E27FC236}">
                <a16:creationId xmlns:a16="http://schemas.microsoft.com/office/drawing/2014/main" id="{6782180D-F210-4AA7-A8CA-FC9A5B125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557"/>
          <a:stretch/>
        </p:blipFill>
        <p:spPr bwMode="auto">
          <a:xfrm>
            <a:off x="5828900" y="1257844"/>
            <a:ext cx="2983795" cy="4342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Operating System - Multi-Threading">
            <a:extLst>
              <a:ext uri="{FF2B5EF4-FFF2-40B4-BE49-F238E27FC236}">
                <a16:creationId xmlns:a16="http://schemas.microsoft.com/office/drawing/2014/main" id="{06524625-3E19-FB80-F512-5DEA9CB123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30" r="27"/>
          <a:stretch/>
        </p:blipFill>
        <p:spPr bwMode="auto">
          <a:xfrm>
            <a:off x="8810801" y="1236854"/>
            <a:ext cx="2983795" cy="4342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A73563B-AAD9-3358-ED86-E8030BF5EBB6}"/>
              </a:ext>
            </a:extLst>
          </p:cNvPr>
          <p:cNvPicPr>
            <a:picLocks noChangeAspect="1"/>
          </p:cNvPicPr>
          <p:nvPr/>
        </p:nvPicPr>
        <p:blipFill>
          <a:blip r:embed="rId4"/>
          <a:stretch>
            <a:fillRect/>
          </a:stretch>
        </p:blipFill>
        <p:spPr>
          <a:xfrm>
            <a:off x="11405111" y="61440"/>
            <a:ext cx="778971" cy="686551"/>
          </a:xfrm>
          <a:prstGeom prst="rect">
            <a:avLst/>
          </a:prstGeom>
        </p:spPr>
      </p:pic>
      <p:sp>
        <p:nvSpPr>
          <p:cNvPr id="4" name="Octagon 3">
            <a:extLst>
              <a:ext uri="{FF2B5EF4-FFF2-40B4-BE49-F238E27FC236}">
                <a16:creationId xmlns:a16="http://schemas.microsoft.com/office/drawing/2014/main" id="{4D7D7EC6-E8EE-2AF0-86BE-293D65CE1DE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Q116</a:t>
            </a:r>
          </a:p>
        </p:txBody>
      </p:sp>
      <p:sp>
        <p:nvSpPr>
          <p:cNvPr id="5" name="Title 4">
            <a:extLst>
              <a:ext uri="{FF2B5EF4-FFF2-40B4-BE49-F238E27FC236}">
                <a16:creationId xmlns:a16="http://schemas.microsoft.com/office/drawing/2014/main" id="{F6BB3295-368C-362B-263D-DCD2BA094C5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Q116. Explain Multithreading?</a:t>
            </a:r>
            <a:endParaRPr lang="en-IN" dirty="0"/>
          </a:p>
        </p:txBody>
      </p:sp>
      <p:sp>
        <p:nvSpPr>
          <p:cNvPr id="6" name="TextBox 5">
            <a:extLst>
              <a:ext uri="{FF2B5EF4-FFF2-40B4-BE49-F238E27FC236}">
                <a16:creationId xmlns:a16="http://schemas.microsoft.com/office/drawing/2014/main" id="{11FC4BAE-BB69-D725-4140-DF19FBC9EBC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17718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Namespaces?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a:t>
            </a:r>
          </a:p>
        </p:txBody>
      </p:sp>
      <p:sp>
        <p:nvSpPr>
          <p:cNvPr id="3" name="TextBox 2">
            <a:extLst>
              <a:ext uri="{FF2B5EF4-FFF2-40B4-BE49-F238E27FC236}">
                <a16:creationId xmlns:a16="http://schemas.microsoft.com/office/drawing/2014/main" id="{74A0592E-4CA2-183F-C55A-9DF0EC500038}"/>
              </a:ext>
            </a:extLst>
          </p:cNvPr>
          <p:cNvSpPr txBox="1"/>
          <p:nvPr/>
        </p:nvSpPr>
        <p:spPr>
          <a:xfrm>
            <a:off x="463449" y="1153153"/>
            <a:ext cx="503228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namespace is a container for a set of related classes and other types.</a:t>
            </a: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237B6F2-473E-97C8-29FA-B9A214F5D2C2}"/>
              </a:ext>
            </a:extLst>
          </p:cNvPr>
          <p:cNvPicPr>
            <a:picLocks noChangeAspect="1"/>
          </p:cNvPicPr>
          <p:nvPr/>
        </p:nvPicPr>
        <p:blipFill rotWithShape="1">
          <a:blip r:embed="rId3"/>
          <a:srcRect l="43500" t="10708" r="22500" b="46889"/>
          <a:stretch/>
        </p:blipFill>
        <p:spPr>
          <a:xfrm>
            <a:off x="6507480" y="1228601"/>
            <a:ext cx="4145280" cy="2908001"/>
          </a:xfrm>
          <a:prstGeom prst="rect">
            <a:avLst/>
          </a:prstGeom>
        </p:spPr>
      </p:pic>
      <p:pic>
        <p:nvPicPr>
          <p:cNvPr id="8" name="Picture 7">
            <a:extLst>
              <a:ext uri="{FF2B5EF4-FFF2-40B4-BE49-F238E27FC236}">
                <a16:creationId xmlns:a16="http://schemas.microsoft.com/office/drawing/2014/main" id="{7E6491D9-DF87-DEE2-0B01-7B4D49DABB03}"/>
              </a:ext>
            </a:extLst>
          </p:cNvPr>
          <p:cNvPicPr>
            <a:picLocks noChangeAspect="1"/>
          </p:cNvPicPr>
          <p:nvPr/>
        </p:nvPicPr>
        <p:blipFill rotWithShape="1">
          <a:blip r:embed="rId4"/>
          <a:srcRect l="43625" t="20666" r="19125" b="61730"/>
          <a:stretch/>
        </p:blipFill>
        <p:spPr>
          <a:xfrm>
            <a:off x="6507480" y="4684658"/>
            <a:ext cx="4541520" cy="1207219"/>
          </a:xfrm>
          <a:prstGeom prst="rect">
            <a:avLst/>
          </a:prstGeom>
        </p:spPr>
      </p:pic>
      <p:pic>
        <p:nvPicPr>
          <p:cNvPr id="4" name="Picture 3">
            <a:extLst>
              <a:ext uri="{FF2B5EF4-FFF2-40B4-BE49-F238E27FC236}">
                <a16:creationId xmlns:a16="http://schemas.microsoft.com/office/drawing/2014/main" id="{358596CE-2699-9D61-0C0B-300796ADEF2F}"/>
              </a:ext>
            </a:extLst>
          </p:cNvPr>
          <p:cNvPicPr>
            <a:picLocks noChangeAspect="1"/>
          </p:cNvPicPr>
          <p:nvPr/>
        </p:nvPicPr>
        <p:blipFill rotWithShape="1">
          <a:blip r:embed="rId5"/>
          <a:srcRect l="10179" t="14761" r="49196" b="44762"/>
          <a:stretch/>
        </p:blipFill>
        <p:spPr>
          <a:xfrm>
            <a:off x="805492" y="3172457"/>
            <a:ext cx="4953000" cy="2775858"/>
          </a:xfrm>
          <a:prstGeom prst="rect">
            <a:avLst/>
          </a:prstGeom>
        </p:spPr>
      </p:pic>
      <p:sp>
        <p:nvSpPr>
          <p:cNvPr id="2" name="Title 1">
            <a:extLst>
              <a:ext uri="{FF2B5EF4-FFF2-40B4-BE49-F238E27FC236}">
                <a16:creationId xmlns:a16="http://schemas.microsoft.com/office/drawing/2014/main" id="{0E925B60-4C34-13C6-07DC-C7B501BCDBB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 What are Namespaces?</a:t>
            </a:r>
            <a:endParaRPr lang="en-IN" dirty="0"/>
          </a:p>
        </p:txBody>
      </p:sp>
      <p:sp>
        <p:nvSpPr>
          <p:cNvPr id="7" name="TextBox 6">
            <a:extLst>
              <a:ext uri="{FF2B5EF4-FFF2-40B4-BE49-F238E27FC236}">
                <a16:creationId xmlns:a16="http://schemas.microsoft.com/office/drawing/2014/main" id="{464C1A24-D3F2-49D9-529E-811031D744F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1A6EF055-FECD-1716-FC53-E0083CCA5841}"/>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314246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90"/>
            <a:ext cx="11921436"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synchronous and asynchronous programming?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Task?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878" y="263733"/>
            <a:ext cx="708721" cy="281964"/>
          </a:xfrm>
          <a:prstGeom prst="rect">
            <a:avLst/>
          </a:prstGeom>
        </p:spPr>
      </p:pic>
      <p:pic>
        <p:nvPicPr>
          <p:cNvPr id="16" name="Picture 15">
            <a:extLst>
              <a:ext uri="{FF2B5EF4-FFF2-40B4-BE49-F238E27FC236}">
                <a16:creationId xmlns:a16="http://schemas.microsoft.com/office/drawing/2014/main" id="{BAE87A18-FE05-5470-B91F-F053DEBEE013}"/>
              </a:ext>
            </a:extLst>
          </p:cNvPr>
          <p:cNvPicPr>
            <a:picLocks noChangeAspect="1"/>
          </p:cNvPicPr>
          <p:nvPr/>
        </p:nvPicPr>
        <p:blipFill rotWithShape="1">
          <a:blip r:embed="rId4"/>
          <a:srcRect l="13622" t="18590" r="58061" b="38516"/>
          <a:stretch/>
        </p:blipFill>
        <p:spPr>
          <a:xfrm>
            <a:off x="805492" y="3262096"/>
            <a:ext cx="3608824" cy="3075007"/>
          </a:xfrm>
          <a:prstGeom prst="rect">
            <a:avLst/>
          </a:prstGeom>
        </p:spPr>
      </p:pic>
      <p:pic>
        <p:nvPicPr>
          <p:cNvPr id="2" name="Picture 1">
            <a:extLst>
              <a:ext uri="{FF2B5EF4-FFF2-40B4-BE49-F238E27FC236}">
                <a16:creationId xmlns:a16="http://schemas.microsoft.com/office/drawing/2014/main" id="{C0430B50-E48B-07AD-B522-2ABEB0B789DF}"/>
              </a:ext>
            </a:extLst>
          </p:cNvPr>
          <p:cNvPicPr>
            <a:picLocks noChangeAspect="1"/>
          </p:cNvPicPr>
          <p:nvPr/>
        </p:nvPicPr>
        <p:blipFill rotWithShape="1">
          <a:blip r:embed="rId4"/>
          <a:srcRect l="13622" t="61513" r="58061" b="10317"/>
          <a:stretch/>
        </p:blipFill>
        <p:spPr>
          <a:xfrm>
            <a:off x="6096000" y="968237"/>
            <a:ext cx="3608824" cy="2019423"/>
          </a:xfrm>
          <a:prstGeom prst="rect">
            <a:avLst/>
          </a:prstGeom>
        </p:spPr>
      </p:pic>
      <p:pic>
        <p:nvPicPr>
          <p:cNvPr id="3" name="Picture 2">
            <a:extLst>
              <a:ext uri="{FF2B5EF4-FFF2-40B4-BE49-F238E27FC236}">
                <a16:creationId xmlns:a16="http://schemas.microsoft.com/office/drawing/2014/main" id="{404E5721-702A-5D74-C9F0-DA7980CAF209}"/>
              </a:ext>
            </a:extLst>
          </p:cNvPr>
          <p:cNvPicPr>
            <a:picLocks noChangeAspect="1"/>
          </p:cNvPicPr>
          <p:nvPr/>
        </p:nvPicPr>
        <p:blipFill rotWithShape="1">
          <a:blip r:embed="rId5"/>
          <a:srcRect l="12322" t="48053" r="60663" b="6373"/>
          <a:stretch/>
        </p:blipFill>
        <p:spPr>
          <a:xfrm>
            <a:off x="6096000" y="3262096"/>
            <a:ext cx="3494952" cy="3316418"/>
          </a:xfrm>
          <a:prstGeom prst="rect">
            <a:avLst/>
          </a:prstGeom>
        </p:spPr>
      </p:pic>
      <p:sp>
        <p:nvSpPr>
          <p:cNvPr id="5" name="TextBox 4">
            <a:extLst>
              <a:ext uri="{FF2B5EF4-FFF2-40B4-BE49-F238E27FC236}">
                <a16:creationId xmlns:a16="http://schemas.microsoft.com/office/drawing/2014/main" id="{CC2F48C0-3E52-2A5E-355C-A2F404EA82A4}"/>
              </a:ext>
            </a:extLst>
          </p:cNvPr>
          <p:cNvSpPr txBox="1"/>
          <p:nvPr/>
        </p:nvSpPr>
        <p:spPr>
          <a:xfrm>
            <a:off x="9925878" y="4124317"/>
            <a:ext cx="16432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3957FB-2F4B-A831-3E20-61874CEEBA5C}"/>
              </a:ext>
            </a:extLst>
          </p:cNvPr>
          <p:cNvSpPr txBox="1"/>
          <p:nvPr/>
        </p:nvSpPr>
        <p:spPr>
          <a:xfrm>
            <a:off x="9925878" y="1637893"/>
            <a:ext cx="17757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0ABD40D3-91DE-777D-D583-621B81672625}"/>
              </a:ext>
            </a:extLst>
          </p:cNvPr>
          <p:cNvCxnSpPr>
            <a:stCxn id="16" idx="3"/>
            <a:endCxn id="2" idx="1"/>
          </p:cNvCxnSpPr>
          <p:nvPr/>
        </p:nvCxnSpPr>
        <p:spPr>
          <a:xfrm flipV="1">
            <a:off x="4414316" y="1977949"/>
            <a:ext cx="1681684" cy="2821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BF47E929-B473-4B73-F62C-B7A51959B8D1}"/>
              </a:ext>
            </a:extLst>
          </p:cNvPr>
          <p:cNvCxnSpPr>
            <a:cxnSpLocks/>
            <a:stCxn id="16" idx="3"/>
            <a:endCxn id="3" idx="1"/>
          </p:cNvCxnSpPr>
          <p:nvPr/>
        </p:nvCxnSpPr>
        <p:spPr>
          <a:xfrm>
            <a:off x="4414316" y="4799600"/>
            <a:ext cx="1681684" cy="1207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FD2711ED-897B-2DC0-8551-07BB00A9AC3D}"/>
              </a:ext>
            </a:extLst>
          </p:cNvPr>
          <p:cNvPicPr>
            <a:picLocks noChangeAspect="1"/>
          </p:cNvPicPr>
          <p:nvPr/>
        </p:nvPicPr>
        <p:blipFill>
          <a:blip r:embed="rId6"/>
          <a:stretch>
            <a:fillRect/>
          </a:stretch>
        </p:blipFill>
        <p:spPr>
          <a:xfrm>
            <a:off x="11405111" y="61440"/>
            <a:ext cx="778971" cy="686551"/>
          </a:xfrm>
          <a:prstGeom prst="rect">
            <a:avLst/>
          </a:prstGeom>
        </p:spPr>
      </p:pic>
      <p:sp>
        <p:nvSpPr>
          <p:cNvPr id="11" name="TextBox 10">
            <a:extLst>
              <a:ext uri="{FF2B5EF4-FFF2-40B4-BE49-F238E27FC236}">
                <a16:creationId xmlns:a16="http://schemas.microsoft.com/office/drawing/2014/main" id="{E6EB5F09-0BEA-08E9-2A78-88ADF92542A8}"/>
              </a:ext>
            </a:extLst>
          </p:cNvPr>
          <p:cNvSpPr txBox="1"/>
          <p:nvPr/>
        </p:nvSpPr>
        <p:spPr>
          <a:xfrm>
            <a:off x="605487" y="970147"/>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synchronous programming, task is executed in a sequential manner.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1E65644-B11D-1BAD-3969-7F13F7138A87}"/>
              </a:ext>
            </a:extLst>
          </p:cNvPr>
          <p:cNvSpPr txBox="1"/>
          <p:nvPr/>
        </p:nvSpPr>
        <p:spPr>
          <a:xfrm>
            <a:off x="605486" y="1793647"/>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asynchronous programming, tasks can be executed independently of each other.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FB6B7FDD-1583-7B2C-A153-4D99D94D035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Q117</a:t>
            </a:r>
          </a:p>
        </p:txBody>
      </p:sp>
      <p:sp>
        <p:nvSpPr>
          <p:cNvPr id="12" name="Title 11">
            <a:extLst>
              <a:ext uri="{FF2B5EF4-FFF2-40B4-BE49-F238E27FC236}">
                <a16:creationId xmlns:a16="http://schemas.microsoft.com/office/drawing/2014/main" id="{CFA481BE-F75B-5D99-5133-9D2C86499F6F}"/>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Q117. What is the difference between synchronous and asynchronous programming? What is the role of Task?</a:t>
            </a:r>
            <a:endParaRPr lang="en-IN" sz="800" dirty="0"/>
          </a:p>
        </p:txBody>
      </p:sp>
      <p:sp>
        <p:nvSpPr>
          <p:cNvPr id="14" name="TextBox 13">
            <a:extLst>
              <a:ext uri="{FF2B5EF4-FFF2-40B4-BE49-F238E27FC236}">
                <a16:creationId xmlns:a16="http://schemas.microsoft.com/office/drawing/2014/main" id="{79BB17B2-1C56-5E13-97CE-F175ADEC639C}"/>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4820345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0A0B8BD-C5D2-4C21-BD31-8860A07447BF}"/>
              </a:ext>
            </a:extLst>
          </p:cNvPr>
          <p:cNvSpPr txBox="1"/>
          <p:nvPr/>
        </p:nvSpPr>
        <p:spPr>
          <a:xfrm>
            <a:off x="514361" y="1053593"/>
            <a:ext cx="5396109"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.NET, threads and tasks are two different ways for doing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multithreading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Thread is a general programming  concept. On the other hand, Microsoft created Task in .NET to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the use of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are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over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internally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uses threads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78379B-7DA2-4184-BC03-FFC4F3B9F28F}"/>
              </a:ext>
            </a:extLst>
          </p:cNvPr>
          <p:cNvPicPr>
            <a:picLocks noChangeAspect="1"/>
          </p:cNvPicPr>
          <p:nvPr/>
        </p:nvPicPr>
        <p:blipFill>
          <a:blip r:embed="rId3"/>
          <a:stretch>
            <a:fillRect/>
          </a:stretch>
        </p:blipFill>
        <p:spPr>
          <a:xfrm>
            <a:off x="406705" y="4490866"/>
            <a:ext cx="5789092" cy="1976196"/>
          </a:xfrm>
          <a:prstGeom prst="rect">
            <a:avLst/>
          </a:prstGeom>
        </p:spPr>
      </p:pic>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988" y="130400"/>
            <a:ext cx="708721" cy="281964"/>
          </a:xfrm>
          <a:prstGeom prst="rect">
            <a:avLst/>
          </a:prstGeom>
        </p:spPr>
      </p:pic>
      <p:pic>
        <p:nvPicPr>
          <p:cNvPr id="2" name="Picture 1">
            <a:extLst>
              <a:ext uri="{FF2B5EF4-FFF2-40B4-BE49-F238E27FC236}">
                <a16:creationId xmlns:a16="http://schemas.microsoft.com/office/drawing/2014/main" id="{AC78E4DF-45FA-8067-2158-4C061B877D88}"/>
              </a:ext>
            </a:extLst>
          </p:cNvPr>
          <p:cNvPicPr>
            <a:picLocks noChangeAspect="1"/>
          </p:cNvPicPr>
          <p:nvPr/>
        </p:nvPicPr>
        <p:blipFill>
          <a:blip r:embed="rId5"/>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B0C1CE7-AF96-A420-6183-923930A3937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itle 3">
            <a:extLst>
              <a:ext uri="{FF2B5EF4-FFF2-40B4-BE49-F238E27FC236}">
                <a16:creationId xmlns:a16="http://schemas.microsoft.com/office/drawing/2014/main" id="{395FD819-25ED-F4B2-0A4A-4C6D5950640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Q118. What is the difference between Threads and Tasks? What are the advantages of Tasks over Threads?</a:t>
            </a:r>
            <a:endParaRPr lang="en-IN" dirty="0"/>
          </a:p>
        </p:txBody>
      </p:sp>
      <p:sp>
        <p:nvSpPr>
          <p:cNvPr id="7" name="TextBox 6">
            <a:extLst>
              <a:ext uri="{FF2B5EF4-FFF2-40B4-BE49-F238E27FC236}">
                <a16:creationId xmlns:a16="http://schemas.microsoft.com/office/drawing/2014/main" id="{2749DFFB-2151-A178-E776-0A4BFE2CBF8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651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988" y="130400"/>
            <a:ext cx="708721" cy="281964"/>
          </a:xfrm>
          <a:prstGeom prst="rect">
            <a:avLst/>
          </a:prstGeom>
        </p:spPr>
      </p:pic>
      <p:pic>
        <p:nvPicPr>
          <p:cNvPr id="7" name="Picture 6">
            <a:extLst>
              <a:ext uri="{FF2B5EF4-FFF2-40B4-BE49-F238E27FC236}">
                <a16:creationId xmlns:a16="http://schemas.microsoft.com/office/drawing/2014/main" id="{27DACCA2-9981-8904-A597-FE5DC07878C9}"/>
              </a:ext>
            </a:extLst>
          </p:cNvPr>
          <p:cNvPicPr>
            <a:picLocks noChangeAspect="1"/>
          </p:cNvPicPr>
          <p:nvPr/>
        </p:nvPicPr>
        <p:blipFill rotWithShape="1">
          <a:blip r:embed="rId4"/>
          <a:srcRect l="13696" t="16619" r="45543" b="26570"/>
          <a:stretch/>
        </p:blipFill>
        <p:spPr>
          <a:xfrm>
            <a:off x="556592" y="1616764"/>
            <a:ext cx="4969565" cy="3896139"/>
          </a:xfrm>
          <a:prstGeom prst="rect">
            <a:avLst/>
          </a:prstGeom>
        </p:spPr>
      </p:pic>
      <p:pic>
        <p:nvPicPr>
          <p:cNvPr id="12" name="Picture 11">
            <a:extLst>
              <a:ext uri="{FF2B5EF4-FFF2-40B4-BE49-F238E27FC236}">
                <a16:creationId xmlns:a16="http://schemas.microsoft.com/office/drawing/2014/main" id="{8D8510D1-C7F8-2475-6344-688E4250F3C7}"/>
              </a:ext>
            </a:extLst>
          </p:cNvPr>
          <p:cNvPicPr>
            <a:picLocks noChangeAspect="1"/>
          </p:cNvPicPr>
          <p:nvPr/>
        </p:nvPicPr>
        <p:blipFill rotWithShape="1">
          <a:blip r:embed="rId5"/>
          <a:srcRect l="13478" t="57005" r="45326" b="13623"/>
          <a:stretch/>
        </p:blipFill>
        <p:spPr>
          <a:xfrm>
            <a:off x="6665845" y="1616764"/>
            <a:ext cx="5022575" cy="2014332"/>
          </a:xfrm>
          <a:prstGeom prst="rect">
            <a:avLst/>
          </a:prstGeom>
        </p:spPr>
      </p:pic>
      <p:pic>
        <p:nvPicPr>
          <p:cNvPr id="2" name="Picture 1">
            <a:extLst>
              <a:ext uri="{FF2B5EF4-FFF2-40B4-BE49-F238E27FC236}">
                <a16:creationId xmlns:a16="http://schemas.microsoft.com/office/drawing/2014/main" id="{94B19031-8D74-BA0F-9E2D-DF3AE0E581A8}"/>
              </a:ext>
            </a:extLst>
          </p:cNvPr>
          <p:cNvPicPr>
            <a:picLocks noChangeAspect="1"/>
          </p:cNvPicPr>
          <p:nvPr/>
        </p:nvPicPr>
        <p:blipFill>
          <a:blip r:embed="rId6"/>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48AE968D-7297-9805-4322-D1F175867D30}"/>
              </a:ext>
            </a:extLst>
          </p:cNvPr>
          <p:cNvSpPr/>
          <p:nvPr/>
        </p:nvSpPr>
        <p:spPr>
          <a:xfrm>
            <a:off x="7917" y="59258"/>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extBox 3">
            <a:extLst>
              <a:ext uri="{FF2B5EF4-FFF2-40B4-BE49-F238E27FC236}">
                <a16:creationId xmlns:a16="http://schemas.microsoft.com/office/drawing/2014/main" id="{56B7EBBC-DA85-9E6E-5D04-1FE9BAAC736E}"/>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663580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0A0B8BD-C5D2-4C21-BD31-8860A07447BF}"/>
              </a:ext>
            </a:extLst>
          </p:cNvPr>
          <p:cNvSpPr txBox="1"/>
          <p:nvPr/>
        </p:nvSpPr>
        <p:spPr>
          <a:xfrm>
            <a:off x="514361" y="1053593"/>
            <a:ext cx="5396109"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.NET, threads and tasks are two different ways for doing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multithreading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Thread is a general programming  concept. On the other hand, Microsoft created Task in .NET to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the used of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are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over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internally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uses threads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78379B-7DA2-4184-BC03-FFC4F3B9F28F}"/>
              </a:ext>
            </a:extLst>
          </p:cNvPr>
          <p:cNvPicPr>
            <a:picLocks noChangeAspect="1"/>
          </p:cNvPicPr>
          <p:nvPr/>
        </p:nvPicPr>
        <p:blipFill>
          <a:blip r:embed="rId3"/>
          <a:stretch>
            <a:fillRect/>
          </a:stretch>
        </p:blipFill>
        <p:spPr>
          <a:xfrm>
            <a:off x="406705" y="4490866"/>
            <a:ext cx="5789092" cy="1976196"/>
          </a:xfrm>
          <a:prstGeom prst="rect">
            <a:avLst/>
          </a:prstGeom>
        </p:spPr>
      </p:pic>
      <p:sp>
        <p:nvSpPr>
          <p:cNvPr id="11" name="TextBox 10">
            <a:extLst>
              <a:ext uri="{FF2B5EF4-FFF2-40B4-BE49-F238E27FC236}">
                <a16:creationId xmlns:a16="http://schemas.microsoft.com/office/drawing/2014/main" id="{259F071D-904B-4C42-A9BF-7F218BE74F46}"/>
              </a:ext>
            </a:extLst>
          </p:cNvPr>
          <p:cNvSpPr txBox="1"/>
          <p:nvPr/>
        </p:nvSpPr>
        <p:spPr>
          <a:xfrm>
            <a:off x="6757988" y="1053593"/>
            <a:ext cx="4572621" cy="309129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Advantages of Tasks over Threads:</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Simplified Code.</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Exception handling.</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Task can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return a result</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but there is no proper way to return a result from Thread.</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We can apply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chaining</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parent/ child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on multiple tasks, but it can be very difficult in threads.</a:t>
            </a:r>
          </a:p>
        </p:txBody>
      </p:sp>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988" y="130400"/>
            <a:ext cx="708721" cy="281964"/>
          </a:xfrm>
          <a:prstGeom prst="rect">
            <a:avLst/>
          </a:prstGeom>
        </p:spPr>
      </p:pic>
      <p:pic>
        <p:nvPicPr>
          <p:cNvPr id="2" name="Picture 1">
            <a:extLst>
              <a:ext uri="{FF2B5EF4-FFF2-40B4-BE49-F238E27FC236}">
                <a16:creationId xmlns:a16="http://schemas.microsoft.com/office/drawing/2014/main" id="{1677037E-19EF-5B5E-587C-29BC57B001FE}"/>
              </a:ext>
            </a:extLst>
          </p:cNvPr>
          <p:cNvPicPr>
            <a:picLocks noChangeAspect="1"/>
          </p:cNvPicPr>
          <p:nvPr/>
        </p:nvPicPr>
        <p:blipFill>
          <a:blip r:embed="rId5"/>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FB3EE04E-233B-E33D-FC6B-15572859F72E}"/>
              </a:ext>
            </a:extLst>
          </p:cNvPr>
          <p:cNvSpPr/>
          <p:nvPr/>
        </p:nvSpPr>
        <p:spPr>
          <a:xfrm>
            <a:off x="7917" y="59258"/>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extBox 3">
            <a:extLst>
              <a:ext uri="{FF2B5EF4-FFF2-40B4-BE49-F238E27FC236}">
                <a16:creationId xmlns:a16="http://schemas.microsoft.com/office/drawing/2014/main" id="{B222A55B-F184-E4EA-B493-CE57055D850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725599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Async and Await?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891" y="279566"/>
            <a:ext cx="708721" cy="281964"/>
          </a:xfrm>
          <a:prstGeom prst="rect">
            <a:avLst/>
          </a:prstGeom>
        </p:spPr>
      </p:pic>
      <p:pic>
        <p:nvPicPr>
          <p:cNvPr id="16" name="Picture 15">
            <a:extLst>
              <a:ext uri="{FF2B5EF4-FFF2-40B4-BE49-F238E27FC236}">
                <a16:creationId xmlns:a16="http://schemas.microsoft.com/office/drawing/2014/main" id="{BAE87A18-FE05-5470-B91F-F053DEBEE013}"/>
              </a:ext>
            </a:extLst>
          </p:cNvPr>
          <p:cNvPicPr>
            <a:picLocks noChangeAspect="1"/>
          </p:cNvPicPr>
          <p:nvPr/>
        </p:nvPicPr>
        <p:blipFill rotWithShape="1">
          <a:blip r:embed="rId4"/>
          <a:srcRect l="13622" t="18590" r="58061" b="38516"/>
          <a:stretch/>
        </p:blipFill>
        <p:spPr>
          <a:xfrm>
            <a:off x="930716" y="3503507"/>
            <a:ext cx="3608824" cy="3075007"/>
          </a:xfrm>
          <a:prstGeom prst="rect">
            <a:avLst/>
          </a:prstGeom>
        </p:spPr>
      </p:pic>
      <p:pic>
        <p:nvPicPr>
          <p:cNvPr id="2" name="Picture 1">
            <a:extLst>
              <a:ext uri="{FF2B5EF4-FFF2-40B4-BE49-F238E27FC236}">
                <a16:creationId xmlns:a16="http://schemas.microsoft.com/office/drawing/2014/main" id="{C0430B50-E48B-07AD-B522-2ABEB0B789DF}"/>
              </a:ext>
            </a:extLst>
          </p:cNvPr>
          <p:cNvPicPr>
            <a:picLocks noChangeAspect="1"/>
          </p:cNvPicPr>
          <p:nvPr/>
        </p:nvPicPr>
        <p:blipFill rotWithShape="1">
          <a:blip r:embed="rId4"/>
          <a:srcRect l="13622" t="61513" r="58061" b="10317"/>
          <a:stretch/>
        </p:blipFill>
        <p:spPr>
          <a:xfrm>
            <a:off x="6096000" y="968237"/>
            <a:ext cx="3608824" cy="2019423"/>
          </a:xfrm>
          <a:prstGeom prst="rect">
            <a:avLst/>
          </a:prstGeom>
        </p:spPr>
      </p:pic>
      <p:pic>
        <p:nvPicPr>
          <p:cNvPr id="3" name="Picture 2">
            <a:extLst>
              <a:ext uri="{FF2B5EF4-FFF2-40B4-BE49-F238E27FC236}">
                <a16:creationId xmlns:a16="http://schemas.microsoft.com/office/drawing/2014/main" id="{404E5721-702A-5D74-C9F0-DA7980CAF209}"/>
              </a:ext>
            </a:extLst>
          </p:cNvPr>
          <p:cNvPicPr>
            <a:picLocks noChangeAspect="1"/>
          </p:cNvPicPr>
          <p:nvPr/>
        </p:nvPicPr>
        <p:blipFill rotWithShape="1">
          <a:blip r:embed="rId5"/>
          <a:srcRect l="12322" t="48053" r="60663" b="6373"/>
          <a:stretch/>
        </p:blipFill>
        <p:spPr>
          <a:xfrm>
            <a:off x="6096000" y="3262096"/>
            <a:ext cx="3494952" cy="3316418"/>
          </a:xfrm>
          <a:prstGeom prst="rect">
            <a:avLst/>
          </a:prstGeom>
        </p:spPr>
      </p:pic>
      <p:sp>
        <p:nvSpPr>
          <p:cNvPr id="5" name="TextBox 4">
            <a:extLst>
              <a:ext uri="{FF2B5EF4-FFF2-40B4-BE49-F238E27FC236}">
                <a16:creationId xmlns:a16="http://schemas.microsoft.com/office/drawing/2014/main" id="{CC2F48C0-3E52-2A5E-355C-A2F404EA82A4}"/>
              </a:ext>
            </a:extLst>
          </p:cNvPr>
          <p:cNvSpPr txBox="1"/>
          <p:nvPr/>
        </p:nvSpPr>
        <p:spPr>
          <a:xfrm>
            <a:off x="9925878" y="4124317"/>
            <a:ext cx="16432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3957FB-2F4B-A831-3E20-61874CEEBA5C}"/>
              </a:ext>
            </a:extLst>
          </p:cNvPr>
          <p:cNvSpPr txBox="1"/>
          <p:nvPr/>
        </p:nvSpPr>
        <p:spPr>
          <a:xfrm>
            <a:off x="9925878" y="1637893"/>
            <a:ext cx="17757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0ABD40D3-91DE-777D-D583-621B81672625}"/>
              </a:ext>
            </a:extLst>
          </p:cNvPr>
          <p:cNvCxnSpPr>
            <a:stCxn id="16" idx="3"/>
            <a:endCxn id="2" idx="1"/>
          </p:cNvCxnSpPr>
          <p:nvPr/>
        </p:nvCxnSpPr>
        <p:spPr>
          <a:xfrm flipV="1">
            <a:off x="4539540" y="1977949"/>
            <a:ext cx="1556460" cy="3063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BF47E929-B473-4B73-F62C-B7A51959B8D1}"/>
              </a:ext>
            </a:extLst>
          </p:cNvPr>
          <p:cNvCxnSpPr>
            <a:cxnSpLocks/>
            <a:stCxn id="16" idx="3"/>
            <a:endCxn id="3" idx="1"/>
          </p:cNvCxnSpPr>
          <p:nvPr/>
        </p:nvCxnSpPr>
        <p:spPr>
          <a:xfrm flipV="1">
            <a:off x="4539540" y="4920305"/>
            <a:ext cx="1556460" cy="1207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C2ED183-E970-9F93-8E26-50204AF959BA}"/>
              </a:ext>
            </a:extLst>
          </p:cNvPr>
          <p:cNvSpPr txBox="1"/>
          <p:nvPr/>
        </p:nvSpPr>
        <p:spPr>
          <a:xfrm>
            <a:off x="476665" y="2513857"/>
            <a:ext cx="539828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 and Await are keywords used to enable 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D2711ED-897B-2DC0-8551-07BB00A9AC3D}"/>
              </a:ext>
            </a:extLst>
          </p:cNvPr>
          <p:cNvPicPr>
            <a:picLocks noChangeAspect="1"/>
          </p:cNvPicPr>
          <p:nvPr/>
        </p:nvPicPr>
        <p:blipFill>
          <a:blip r:embed="rId6"/>
          <a:stretch>
            <a:fillRect/>
          </a:stretch>
        </p:blipFill>
        <p:spPr>
          <a:xfrm>
            <a:off x="11405111" y="61440"/>
            <a:ext cx="778971" cy="686551"/>
          </a:xfrm>
          <a:prstGeom prst="rect">
            <a:avLst/>
          </a:prstGeom>
        </p:spPr>
      </p:pic>
      <p:sp>
        <p:nvSpPr>
          <p:cNvPr id="20" name="TextBox 19">
            <a:extLst>
              <a:ext uri="{FF2B5EF4-FFF2-40B4-BE49-F238E27FC236}">
                <a16:creationId xmlns:a16="http://schemas.microsoft.com/office/drawing/2014/main" id="{697F2613-1352-C450-91FD-AD638A0F9284}"/>
              </a:ext>
            </a:extLst>
          </p:cNvPr>
          <p:cNvSpPr txBox="1"/>
          <p:nvPr/>
        </p:nvSpPr>
        <p:spPr>
          <a:xfrm>
            <a:off x="490331" y="1007116"/>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synchronous programming, task is executed in a sequential manner.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79D69DF-CB57-B93E-7E11-736F48C615C2}"/>
              </a:ext>
            </a:extLst>
          </p:cNvPr>
          <p:cNvSpPr txBox="1"/>
          <p:nvPr/>
        </p:nvSpPr>
        <p:spPr>
          <a:xfrm>
            <a:off x="476665" y="1767519"/>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asynchronous programming, tasks can be executed independently of each other.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D1A588A8-7A48-E1AF-F257-0889A9BD061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Q119</a:t>
            </a:r>
          </a:p>
        </p:txBody>
      </p:sp>
      <p:sp>
        <p:nvSpPr>
          <p:cNvPr id="11" name="Title 10">
            <a:extLst>
              <a:ext uri="{FF2B5EF4-FFF2-40B4-BE49-F238E27FC236}">
                <a16:creationId xmlns:a16="http://schemas.microsoft.com/office/drawing/2014/main" id="{236BAD9A-4396-F559-F4EE-5E0210B0259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Q119. What is the role of Async and Await? </a:t>
            </a:r>
            <a:endParaRPr lang="en-IN" dirty="0"/>
          </a:p>
        </p:txBody>
      </p:sp>
      <p:sp>
        <p:nvSpPr>
          <p:cNvPr id="12" name="TextBox 11">
            <a:extLst>
              <a:ext uri="{FF2B5EF4-FFF2-40B4-BE49-F238E27FC236}">
                <a16:creationId xmlns:a16="http://schemas.microsoft.com/office/drawing/2014/main" id="{6BE95730-4044-2350-B385-863C00056C87}"/>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5829213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Async and Await?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584" y="271383"/>
            <a:ext cx="708721" cy="281964"/>
          </a:xfrm>
          <a:prstGeom prst="rect">
            <a:avLst/>
          </a:prstGeom>
        </p:spPr>
      </p:pic>
      <p:pic>
        <p:nvPicPr>
          <p:cNvPr id="5" name="Picture 4">
            <a:extLst>
              <a:ext uri="{FF2B5EF4-FFF2-40B4-BE49-F238E27FC236}">
                <a16:creationId xmlns:a16="http://schemas.microsoft.com/office/drawing/2014/main" id="{9314C4AF-A9C5-F289-EE36-9D5A1007D145}"/>
              </a:ext>
            </a:extLst>
          </p:cNvPr>
          <p:cNvPicPr>
            <a:picLocks noChangeAspect="1"/>
          </p:cNvPicPr>
          <p:nvPr/>
        </p:nvPicPr>
        <p:blipFill rotWithShape="1">
          <a:blip r:embed="rId4"/>
          <a:srcRect l="17143" t="15238" r="54541" b="55646"/>
          <a:stretch/>
        </p:blipFill>
        <p:spPr>
          <a:xfrm>
            <a:off x="4369836" y="4635935"/>
            <a:ext cx="3452327" cy="1996751"/>
          </a:xfrm>
          <a:prstGeom prst="rect">
            <a:avLst/>
          </a:prstGeom>
        </p:spPr>
      </p:pic>
      <p:pic>
        <p:nvPicPr>
          <p:cNvPr id="11" name="Picture 10">
            <a:extLst>
              <a:ext uri="{FF2B5EF4-FFF2-40B4-BE49-F238E27FC236}">
                <a16:creationId xmlns:a16="http://schemas.microsoft.com/office/drawing/2014/main" id="{11E3A228-FB0D-2320-BC80-6BBB7FD30DEE}"/>
              </a:ext>
            </a:extLst>
          </p:cNvPr>
          <p:cNvPicPr>
            <a:picLocks noChangeAspect="1"/>
          </p:cNvPicPr>
          <p:nvPr/>
        </p:nvPicPr>
        <p:blipFill rotWithShape="1">
          <a:blip r:embed="rId5"/>
          <a:srcRect l="16301" t="32245" r="59974" b="13469"/>
          <a:stretch/>
        </p:blipFill>
        <p:spPr>
          <a:xfrm>
            <a:off x="4357395" y="843447"/>
            <a:ext cx="2892490" cy="3722914"/>
          </a:xfrm>
          <a:prstGeom prst="rect">
            <a:avLst/>
          </a:prstGeom>
        </p:spPr>
      </p:pic>
      <p:pic>
        <p:nvPicPr>
          <p:cNvPr id="18" name="Picture 17">
            <a:extLst>
              <a:ext uri="{FF2B5EF4-FFF2-40B4-BE49-F238E27FC236}">
                <a16:creationId xmlns:a16="http://schemas.microsoft.com/office/drawing/2014/main" id="{D26CD448-18E9-C6D7-60A1-20B772A3AF14}"/>
              </a:ext>
            </a:extLst>
          </p:cNvPr>
          <p:cNvPicPr>
            <a:picLocks noChangeAspect="1"/>
          </p:cNvPicPr>
          <p:nvPr/>
        </p:nvPicPr>
        <p:blipFill rotWithShape="1">
          <a:blip r:embed="rId6"/>
          <a:srcRect l="16836" t="15374" r="51671" b="24490"/>
          <a:stretch/>
        </p:blipFill>
        <p:spPr>
          <a:xfrm>
            <a:off x="7996335" y="1054358"/>
            <a:ext cx="3839570" cy="4124131"/>
          </a:xfrm>
          <a:prstGeom prst="rect">
            <a:avLst/>
          </a:prstGeom>
        </p:spPr>
      </p:pic>
      <p:sp>
        <p:nvSpPr>
          <p:cNvPr id="19" name="TextBox 18">
            <a:extLst>
              <a:ext uri="{FF2B5EF4-FFF2-40B4-BE49-F238E27FC236}">
                <a16:creationId xmlns:a16="http://schemas.microsoft.com/office/drawing/2014/main" id="{F9274448-30F1-6A32-28FE-6DFDF10CB596}"/>
              </a:ext>
            </a:extLst>
          </p:cNvPr>
          <p:cNvSpPr txBox="1"/>
          <p:nvPr/>
        </p:nvSpPr>
        <p:spPr>
          <a:xfrm>
            <a:off x="122453" y="1048542"/>
            <a:ext cx="3861717"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async keyword is used to mark a method as an asynchronous method.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await keyword is used to pause the execution of an asynchronous method until a specified operation completes.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0617A7E-4F1A-88D1-1B5F-30E30214E31C}"/>
              </a:ext>
            </a:extLst>
          </p:cNvPr>
          <p:cNvPicPr>
            <a:picLocks noChangeAspect="1"/>
          </p:cNvPicPr>
          <p:nvPr/>
        </p:nvPicPr>
        <p:blipFill>
          <a:blip r:embed="rId7"/>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18736064-E2A8-8A6A-D059-A0140EE53B7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Q119</a:t>
            </a:r>
          </a:p>
        </p:txBody>
      </p:sp>
      <p:sp>
        <p:nvSpPr>
          <p:cNvPr id="4" name="TextBox 3">
            <a:extLst>
              <a:ext uri="{FF2B5EF4-FFF2-40B4-BE49-F238E27FC236}">
                <a16:creationId xmlns:a16="http://schemas.microsoft.com/office/drawing/2014/main" id="{6E7C3042-8FA2-8F31-82CD-189AA9D3F59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6546428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185649"/>
            <a:ext cx="4361614" cy="1325563"/>
          </a:xfrm>
        </p:spPr>
        <p:txBody>
          <a:bodyPr>
            <a:noAutofit/>
          </a:bodyPr>
          <a:lstStyle/>
          <a:p>
            <a:r>
              <a:rPr lang="en-US" sz="3200" b="1" dirty="0">
                <a:solidFill>
                  <a:srgbClr val="FFFF00"/>
                </a:solidFill>
              </a:rPr>
              <a:t>Chapter 14 : SQL - Basics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292321"/>
            <a:ext cx="7272153" cy="3037766"/>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Q120.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DBMS</a:t>
            </a:r>
            <a:r>
              <a:rPr lang="en-US" sz="1600" dirty="0">
                <a:hlinkClick r:id="rId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RDBMS</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Q121. What is a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Constraint</a:t>
            </a:r>
            <a:r>
              <a:rPr lang="en-US" sz="1600" dirty="0">
                <a:hlinkClick r:id="rId4" action="ppaction://hlinksldjump">
                  <a:extLst>
                    <a:ext uri="{A12FA001-AC4F-418D-AE19-62706E023703}">
                      <ahyp:hlinkClr xmlns:ahyp="http://schemas.microsoft.com/office/drawing/2018/hyperlinkcolor" val="tx"/>
                    </a:ext>
                  </a:extLst>
                </a:hlinkClick>
              </a:rPr>
              <a:t> in SQL? What are the types of constraints?</a:t>
            </a:r>
            <a:endParaRPr lang="en-US" sz="1600" dirty="0">
              <a:solidFill>
                <a:srgbClr val="0563C1"/>
              </a:solidFill>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Q122.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Primary key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Unique key</a:t>
            </a:r>
            <a:r>
              <a:rPr lang="en-US" sz="1600" dirty="0">
                <a:hlinkClick r:id="rId5"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Q123.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Triggers</a:t>
            </a:r>
            <a:r>
              <a:rPr lang="en-US" sz="1600" dirty="0">
                <a:hlinkClick r:id="rId6" action="ppaction://hlinksldjump">
                  <a:extLst>
                    <a:ext uri="{A12FA001-AC4F-418D-AE19-62706E023703}">
                      <ahyp:hlinkClr xmlns:ahyp="http://schemas.microsoft.com/office/drawing/2018/hyperlinkcolor" val="tx"/>
                    </a:ext>
                  </a:extLst>
                </a:hlinkClick>
              </a:rPr>
              <a:t> and types of triggers?</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Q124. What is a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View</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Q125. What is the difference between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Having clause </a:t>
            </a:r>
            <a:r>
              <a:rPr lang="en-US" sz="1600" dirty="0">
                <a:hlinkClick r:id="rId8"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Where clause</a:t>
            </a:r>
            <a:r>
              <a:rPr lang="en-US" sz="1600" dirty="0">
                <a:hlinkClick r:id="rId5"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Q126.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Sub query or Nested query or Inner query </a:t>
            </a:r>
            <a:r>
              <a:rPr lang="en-US" sz="1600" dirty="0">
                <a:hlinkClick r:id="rId9" action="ppaction://hlinksldjump">
                  <a:extLst>
                    <a:ext uri="{A12FA001-AC4F-418D-AE19-62706E023703}">
                      <ahyp:hlinkClr xmlns:ahyp="http://schemas.microsoft.com/office/drawing/2018/hyperlinkcolor" val="tx"/>
                    </a:ext>
                  </a:extLst>
                </a:hlinkClick>
              </a:rPr>
              <a:t>in SQL?</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Q127.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Auto Increment/ Identity column </a:t>
            </a:r>
            <a:r>
              <a:rPr lang="en-US" sz="1600" dirty="0">
                <a:hlinkClick r:id="rId10" action="ppaction://hlinksldjump">
                  <a:extLst>
                    <a:ext uri="{A12FA001-AC4F-418D-AE19-62706E023703}">
                      <ahyp:hlinkClr xmlns:ahyp="http://schemas.microsoft.com/office/drawing/2018/hyperlinkcolor" val="tx"/>
                    </a:ext>
                  </a:extLst>
                </a:hlinkClick>
              </a:rPr>
              <a:t>in SQL Server?</a:t>
            </a:r>
            <a:endParaRPr lang="en-US" sz="1600" dirty="0"/>
          </a:p>
        </p:txBody>
      </p:sp>
      <p:sp>
        <p:nvSpPr>
          <p:cNvPr id="2" name="TextBox 1">
            <a:extLst>
              <a:ext uri="{FF2B5EF4-FFF2-40B4-BE49-F238E27FC236}">
                <a16:creationId xmlns:a16="http://schemas.microsoft.com/office/drawing/2014/main" id="{A91D5C0A-7EA5-A756-5591-5B84E8EDA51C}"/>
              </a:ext>
            </a:extLst>
          </p:cNvPr>
          <p:cNvSpPr txBox="1"/>
          <p:nvPr/>
        </p:nvSpPr>
        <p:spPr>
          <a:xfrm>
            <a:off x="5955983" y="163180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1C2308A1-73CA-9FB4-D752-6447A2D34855}"/>
              </a:ext>
            </a:extLst>
          </p:cNvPr>
          <p:cNvSpPr txBox="1"/>
          <p:nvPr/>
        </p:nvSpPr>
        <p:spPr>
          <a:xfrm>
            <a:off x="6096000" y="311094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362BADA5-7DED-1F41-470B-0FC495CAB6D4}"/>
              </a:ext>
            </a:extLst>
          </p:cNvPr>
          <p:cNvSpPr txBox="1"/>
          <p:nvPr/>
        </p:nvSpPr>
        <p:spPr>
          <a:xfrm>
            <a:off x="2079508" y="275272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2" descr="Microsoft SQL Server Monitoring Template | InfluxData">
            <a:extLst>
              <a:ext uri="{FF2B5EF4-FFF2-40B4-BE49-F238E27FC236}">
                <a16:creationId xmlns:a16="http://schemas.microsoft.com/office/drawing/2014/main" id="{FAD54E83-0762-0AE8-39C4-FD554CF8CE7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699" t="13555" r="9459" b="9933"/>
          <a:stretch/>
        </p:blipFill>
        <p:spPr bwMode="auto">
          <a:xfrm>
            <a:off x="8052619" y="1292321"/>
            <a:ext cx="2859714" cy="2579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B2A13A-36C6-4F8F-7CBD-975CDA1BA348}"/>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999344827"/>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DBMS and RDBMS?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pic>
        <p:nvPicPr>
          <p:cNvPr id="4" name="Picture 3">
            <a:extLst>
              <a:ext uri="{FF2B5EF4-FFF2-40B4-BE49-F238E27FC236}">
                <a16:creationId xmlns:a16="http://schemas.microsoft.com/office/drawing/2014/main" id="{FF2721B3-B6DF-57E9-E04E-0365981EC26F}"/>
              </a:ext>
            </a:extLst>
          </p:cNvPr>
          <p:cNvPicPr>
            <a:picLocks noChangeAspect="1"/>
          </p:cNvPicPr>
          <p:nvPr/>
        </p:nvPicPr>
        <p:blipFill>
          <a:blip r:embed="rId4"/>
          <a:stretch>
            <a:fillRect/>
          </a:stretch>
        </p:blipFill>
        <p:spPr>
          <a:xfrm>
            <a:off x="1243252" y="1424834"/>
            <a:ext cx="4143065" cy="4367621"/>
          </a:xfrm>
          <a:prstGeom prst="rect">
            <a:avLst/>
          </a:prstGeom>
        </p:spPr>
      </p:pic>
      <p:pic>
        <p:nvPicPr>
          <p:cNvPr id="6" name="Picture 5">
            <a:extLst>
              <a:ext uri="{FF2B5EF4-FFF2-40B4-BE49-F238E27FC236}">
                <a16:creationId xmlns:a16="http://schemas.microsoft.com/office/drawing/2014/main" id="{AFBFF423-63C4-9F74-FDBD-C93C0307739B}"/>
              </a:ext>
            </a:extLst>
          </p:cNvPr>
          <p:cNvPicPr>
            <a:picLocks noChangeAspect="1"/>
          </p:cNvPicPr>
          <p:nvPr/>
        </p:nvPicPr>
        <p:blipFill>
          <a:blip r:embed="rId5"/>
          <a:stretch>
            <a:fillRect/>
          </a:stretch>
        </p:blipFill>
        <p:spPr>
          <a:xfrm>
            <a:off x="5922987" y="1424834"/>
            <a:ext cx="4558494" cy="4008331"/>
          </a:xfrm>
          <a:prstGeom prst="rect">
            <a:avLst/>
          </a:prstGeom>
        </p:spPr>
      </p:pic>
      <p:sp>
        <p:nvSpPr>
          <p:cNvPr id="2" name="Octagon 1">
            <a:extLst>
              <a:ext uri="{FF2B5EF4-FFF2-40B4-BE49-F238E27FC236}">
                <a16:creationId xmlns:a16="http://schemas.microsoft.com/office/drawing/2014/main" id="{E3D0D8D1-157B-5173-8BAB-B5E02F6629F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Q120</a:t>
            </a:r>
          </a:p>
        </p:txBody>
      </p:sp>
      <p:sp>
        <p:nvSpPr>
          <p:cNvPr id="5" name="Title 4">
            <a:extLst>
              <a:ext uri="{FF2B5EF4-FFF2-40B4-BE49-F238E27FC236}">
                <a16:creationId xmlns:a16="http://schemas.microsoft.com/office/drawing/2014/main" id="{C70F02A1-A029-6347-D475-E872A52782E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Q120. What is the difference between DBMS and RDBMS?</a:t>
            </a:r>
            <a:endParaRPr lang="en-IN" dirty="0"/>
          </a:p>
        </p:txBody>
      </p:sp>
      <p:sp>
        <p:nvSpPr>
          <p:cNvPr id="7" name="TextBox 6">
            <a:extLst>
              <a:ext uri="{FF2B5EF4-FFF2-40B4-BE49-F238E27FC236}">
                <a16:creationId xmlns:a16="http://schemas.microsoft.com/office/drawing/2014/main" id="{63F58490-0BB7-EAB4-4C66-F1B1667174F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609949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DBMS and RDBMS?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graphicFrame>
        <p:nvGraphicFramePr>
          <p:cNvPr id="6" name="Table 2">
            <a:extLst>
              <a:ext uri="{FF2B5EF4-FFF2-40B4-BE49-F238E27FC236}">
                <a16:creationId xmlns:a16="http://schemas.microsoft.com/office/drawing/2014/main" id="{5B8639E8-FD18-B083-1AE3-7D3C5F84983C}"/>
              </a:ext>
            </a:extLst>
          </p:cNvPr>
          <p:cNvGraphicFramePr>
            <a:graphicFrameLocks noGrp="1"/>
          </p:cNvGraphicFramePr>
          <p:nvPr/>
        </p:nvGraphicFramePr>
        <p:xfrm>
          <a:off x="1281372" y="1265576"/>
          <a:ext cx="8545016" cy="4663440"/>
        </p:xfrm>
        <a:graphic>
          <a:graphicData uri="http://schemas.openxmlformats.org/drawingml/2006/table">
            <a:tbl>
              <a:tblPr firstRow="1" bandRow="1">
                <a:tableStyleId>{68D230F3-CF80-4859-8CE7-A43EE81993B5}</a:tableStyleId>
              </a:tblPr>
              <a:tblGrid>
                <a:gridCol w="3958135">
                  <a:extLst>
                    <a:ext uri="{9D8B030D-6E8A-4147-A177-3AD203B41FA5}">
                      <a16:colId xmlns:a16="http://schemas.microsoft.com/office/drawing/2014/main" val="1191318207"/>
                    </a:ext>
                  </a:extLst>
                </a:gridCol>
                <a:gridCol w="4586881">
                  <a:extLst>
                    <a:ext uri="{9D8B030D-6E8A-4147-A177-3AD203B41FA5}">
                      <a16:colId xmlns:a16="http://schemas.microsoft.com/office/drawing/2014/main" val="1865834466"/>
                    </a:ext>
                  </a:extLst>
                </a:gridCol>
              </a:tblGrid>
              <a:tr h="413894">
                <a:tc>
                  <a:txBody>
                    <a:bodyPr/>
                    <a:lstStyle/>
                    <a:p>
                      <a:pPr algn="ctr" fontAlgn="ctr"/>
                      <a:r>
                        <a:rPr lang="en-US" sz="1800" b="1" u="none" strike="noStrike" dirty="0">
                          <a:ln>
                            <a:noFill/>
                          </a:ln>
                          <a:effectLst/>
                        </a:rPr>
                        <a:t>DBMS</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RDBMS</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579451">
                <a:tc>
                  <a:txBody>
                    <a:bodyPr/>
                    <a:lstStyle/>
                    <a:p>
                      <a:pPr algn="l" fontAlgn="ctr"/>
                      <a:r>
                        <a:rPr lang="pt-BR" sz="1800" u="none" strike="noStrike" dirty="0">
                          <a:ln>
                            <a:noFill/>
                          </a:ln>
                          <a:effectLst/>
                        </a:rPr>
                        <a:t>1. DBMS stores data as file.</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RDBMS stores data in </a:t>
                      </a:r>
                      <a:r>
                        <a:rPr lang="en-US" sz="1800" b="1" u="none" strike="noStrike" dirty="0">
                          <a:ln>
                            <a:noFill/>
                          </a:ln>
                          <a:effectLst/>
                        </a:rPr>
                        <a:t>TABULAR</a:t>
                      </a:r>
                      <a:r>
                        <a:rPr lang="en-US" sz="1800" u="none" strike="noStrike" dirty="0">
                          <a:ln>
                            <a:noFill/>
                          </a:ln>
                          <a:effectLst/>
                        </a:rPr>
                        <a:t> form.</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076124">
                <a:tc>
                  <a:txBody>
                    <a:bodyPr/>
                    <a:lstStyle/>
                    <a:p>
                      <a:pPr algn="l" fontAlgn="ctr"/>
                      <a:r>
                        <a:rPr lang="en-US" sz="1800" u="none" strike="noStrike" dirty="0">
                          <a:ln>
                            <a:noFill/>
                          </a:ln>
                          <a:effectLst/>
                        </a:rPr>
                        <a:t>2. No relationship between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Data is stored in the form of tables which are </a:t>
                      </a:r>
                      <a:r>
                        <a:rPr lang="en-US" sz="1800" b="1" u="none" strike="noStrike" dirty="0">
                          <a:ln>
                            <a:noFill/>
                          </a:ln>
                          <a:effectLst/>
                        </a:rPr>
                        <a:t>RELATED</a:t>
                      </a:r>
                      <a:r>
                        <a:rPr lang="en-US" sz="1800" u="none" strike="noStrike" dirty="0">
                          <a:ln>
                            <a:noFill/>
                          </a:ln>
                          <a:effectLst/>
                        </a:rPr>
                        <a:t> to each other. </a:t>
                      </a:r>
                      <a:r>
                        <a:rPr lang="en-US" sz="1800" u="none" strike="noStrike" dirty="0" err="1">
                          <a:ln>
                            <a:noFill/>
                          </a:ln>
                          <a:effectLst/>
                        </a:rPr>
                        <a:t>Eg</a:t>
                      </a:r>
                      <a:r>
                        <a:rPr lang="en-US" sz="1800" u="none" strike="noStrike" dirty="0">
                          <a:ln>
                            <a:noFill/>
                          </a:ln>
                          <a:effectLst/>
                        </a:rPr>
                        <a:t>: Foreign key relationship.</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579451">
                <a:tc>
                  <a:txBody>
                    <a:bodyPr/>
                    <a:lstStyle/>
                    <a:p>
                      <a:pPr algn="l" fontAlgn="ctr"/>
                      <a:r>
                        <a:rPr lang="en-US" sz="1800" u="none" strike="noStrike" dirty="0">
                          <a:ln>
                            <a:noFill/>
                          </a:ln>
                          <a:effectLst/>
                        </a:rPr>
                        <a:t>3. Normalization is not present.</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1" u="none" strike="noStrike" dirty="0">
                          <a:ln>
                            <a:noFill/>
                          </a:ln>
                          <a:effectLst/>
                        </a:rPr>
                        <a:t>NORMALIZATION</a:t>
                      </a:r>
                      <a:r>
                        <a:rPr lang="en-US" sz="1800" u="none" strike="noStrike" dirty="0">
                          <a:ln>
                            <a:noFill/>
                          </a:ln>
                          <a:effectLst/>
                        </a:rPr>
                        <a:t> is present.</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r h="579451">
                <a:tc>
                  <a:txBody>
                    <a:bodyPr/>
                    <a:lstStyle/>
                    <a:p>
                      <a:pPr algn="l" fontAlgn="ctr"/>
                      <a:r>
                        <a:rPr lang="en-US" sz="1800" u="none" strike="noStrike" dirty="0">
                          <a:ln>
                            <a:noFill/>
                          </a:ln>
                          <a:effectLst/>
                        </a:rPr>
                        <a:t>4. It deals with small quantity of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It deals with </a:t>
                      </a:r>
                      <a:r>
                        <a:rPr lang="en-US" sz="1800" b="1" u="none" strike="noStrike" dirty="0">
                          <a:ln>
                            <a:noFill/>
                          </a:ln>
                          <a:effectLst/>
                        </a:rPr>
                        <a:t>LARGE</a:t>
                      </a:r>
                      <a:r>
                        <a:rPr lang="en-US" sz="1800" u="none" strike="noStrike" dirty="0">
                          <a:ln>
                            <a:noFill/>
                          </a:ln>
                          <a:effectLst/>
                        </a:rPr>
                        <a:t> amount of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533060125"/>
                  </a:ext>
                </a:extLst>
              </a:tr>
              <a:tr h="910566">
                <a:tc>
                  <a:txBody>
                    <a:bodyPr/>
                    <a:lstStyle/>
                    <a:p>
                      <a:pPr algn="l" fontAlgn="ctr"/>
                      <a:r>
                        <a:rPr lang="en-US" sz="1800" u="none" strike="noStrike" dirty="0">
                          <a:ln>
                            <a:noFill/>
                          </a:ln>
                          <a:effectLst/>
                        </a:rPr>
                        <a:t>5. Examples: XML</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fr-FR" sz="1800" u="none" strike="noStrike" dirty="0" err="1">
                          <a:ln>
                            <a:noFill/>
                          </a:ln>
                          <a:effectLst/>
                        </a:rPr>
                        <a:t>Examples</a:t>
                      </a:r>
                      <a:r>
                        <a:rPr lang="fr-FR" sz="1800" u="none" strike="noStrike" dirty="0">
                          <a:ln>
                            <a:noFill/>
                          </a:ln>
                          <a:effectLst/>
                        </a:rPr>
                        <a:t>: MySQL, PostgreSQL, SQL Server, Oracle, Microsoft Access etc.</a:t>
                      </a:r>
                      <a:endParaRPr lang="fr-FR"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147737767"/>
                  </a:ext>
                </a:extLst>
              </a:tr>
            </a:tbl>
          </a:graphicData>
        </a:graphic>
      </p:graphicFrame>
      <p:sp>
        <p:nvSpPr>
          <p:cNvPr id="2" name="Octagon 1">
            <a:extLst>
              <a:ext uri="{FF2B5EF4-FFF2-40B4-BE49-F238E27FC236}">
                <a16:creationId xmlns:a16="http://schemas.microsoft.com/office/drawing/2014/main" id="{D01E29D6-033A-28BB-421A-2375E27F94D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Q120</a:t>
            </a:r>
          </a:p>
        </p:txBody>
      </p:sp>
      <p:sp>
        <p:nvSpPr>
          <p:cNvPr id="4" name="TextBox 3">
            <a:extLst>
              <a:ext uri="{FF2B5EF4-FFF2-40B4-BE49-F238E27FC236}">
                <a16:creationId xmlns:a16="http://schemas.microsoft.com/office/drawing/2014/main" id="{1CD926ED-96B3-79A9-7520-F2F87F33918E}"/>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40990689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Constraint in SQL? What are the types of constraints?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9B743880-FEF4-487B-B8F3-81FD655CAFDC}"/>
              </a:ext>
            </a:extLst>
          </p:cNvPr>
          <p:cNvSpPr txBox="1"/>
          <p:nvPr/>
        </p:nvSpPr>
        <p:spPr>
          <a:xfrm>
            <a:off x="1066333" y="1179370"/>
            <a:ext cx="704052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SQL constraints are used to specify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rules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for the data in a table.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0CF569FB-C549-445D-A6EC-4120E09A00FF}"/>
              </a:ext>
            </a:extLst>
          </p:cNvPr>
          <p:cNvPicPr>
            <a:picLocks noChangeAspect="1"/>
          </p:cNvPicPr>
          <p:nvPr/>
        </p:nvPicPr>
        <p:blipFill>
          <a:blip r:embed="rId4"/>
          <a:stretch>
            <a:fillRect/>
          </a:stretch>
        </p:blipFill>
        <p:spPr>
          <a:xfrm>
            <a:off x="4183335" y="2295030"/>
            <a:ext cx="5448550" cy="3104997"/>
          </a:xfrm>
          <a:prstGeom prst="rect">
            <a:avLst/>
          </a:prstGeom>
        </p:spPr>
      </p:pic>
      <p:cxnSp>
        <p:nvCxnSpPr>
          <p:cNvPr id="3" name="Straight Arrow Connector 2">
            <a:extLst>
              <a:ext uri="{FF2B5EF4-FFF2-40B4-BE49-F238E27FC236}">
                <a16:creationId xmlns:a16="http://schemas.microsoft.com/office/drawing/2014/main" id="{8803B0EC-48F2-41CD-8153-8A174F9733D8}"/>
              </a:ext>
            </a:extLst>
          </p:cNvPr>
          <p:cNvCxnSpPr>
            <a:cxnSpLocks/>
          </p:cNvCxnSpPr>
          <p:nvPr/>
        </p:nvCxnSpPr>
        <p:spPr>
          <a:xfrm flipH="1" flipV="1">
            <a:off x="3942421" y="2524585"/>
            <a:ext cx="546756" cy="316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AEA6C9A-831E-412B-9661-DDC5C4B3C4E6}"/>
              </a:ext>
            </a:extLst>
          </p:cNvPr>
          <p:cNvSpPr/>
          <p:nvPr/>
        </p:nvSpPr>
        <p:spPr>
          <a:xfrm>
            <a:off x="1173105" y="2066240"/>
            <a:ext cx="2769316" cy="7862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A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PRIMARY KEY</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is a field which can uniquely identify each row in a table. </a:t>
            </a:r>
          </a:p>
        </p:txBody>
      </p:sp>
      <p:cxnSp>
        <p:nvCxnSpPr>
          <p:cNvPr id="12" name="Straight Arrow Connector 11">
            <a:extLst>
              <a:ext uri="{FF2B5EF4-FFF2-40B4-BE49-F238E27FC236}">
                <a16:creationId xmlns:a16="http://schemas.microsoft.com/office/drawing/2014/main" id="{768ADF92-D601-459C-97E5-E05CB7B63C99}"/>
              </a:ext>
            </a:extLst>
          </p:cNvPr>
          <p:cNvCxnSpPr>
            <a:cxnSpLocks/>
          </p:cNvCxnSpPr>
          <p:nvPr/>
        </p:nvCxnSpPr>
        <p:spPr>
          <a:xfrm flipV="1">
            <a:off x="4932237" y="2964598"/>
            <a:ext cx="2476682" cy="199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FE10E7-9950-46B5-A6A1-455A383DF0B4}"/>
              </a:ext>
            </a:extLst>
          </p:cNvPr>
          <p:cNvSpPr/>
          <p:nvPr/>
        </p:nvSpPr>
        <p:spPr>
          <a:xfrm>
            <a:off x="7408919" y="2629814"/>
            <a:ext cx="3554285" cy="66956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NOT NULL</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tells that we cannot store a null value in a column.</a:t>
            </a:r>
          </a:p>
        </p:txBody>
      </p:sp>
      <p:cxnSp>
        <p:nvCxnSpPr>
          <p:cNvPr id="17" name="Straight Arrow Connector 16">
            <a:extLst>
              <a:ext uri="{FF2B5EF4-FFF2-40B4-BE49-F238E27FC236}">
                <a16:creationId xmlns:a16="http://schemas.microsoft.com/office/drawing/2014/main" id="{A5D65423-505B-43A6-9FC5-0D845FD4385B}"/>
              </a:ext>
            </a:extLst>
          </p:cNvPr>
          <p:cNvCxnSpPr>
            <a:cxnSpLocks/>
            <a:endCxn id="18" idx="3"/>
          </p:cNvCxnSpPr>
          <p:nvPr/>
        </p:nvCxnSpPr>
        <p:spPr>
          <a:xfrm flipH="1">
            <a:off x="3942421" y="3724566"/>
            <a:ext cx="646189" cy="74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10F350-D241-4757-9493-2C0D3783DA17}"/>
              </a:ext>
            </a:extLst>
          </p:cNvPr>
          <p:cNvSpPr/>
          <p:nvPr/>
        </p:nvSpPr>
        <p:spPr>
          <a:xfrm>
            <a:off x="1173105" y="3327946"/>
            <a:ext cx="2769316" cy="9419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A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FOREIGN KEY </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is a field which can uniquely identify each row in another table.</a:t>
            </a:r>
          </a:p>
        </p:txBody>
      </p:sp>
      <p:cxnSp>
        <p:nvCxnSpPr>
          <p:cNvPr id="20" name="Straight Arrow Connector 19">
            <a:extLst>
              <a:ext uri="{FF2B5EF4-FFF2-40B4-BE49-F238E27FC236}">
                <a16:creationId xmlns:a16="http://schemas.microsoft.com/office/drawing/2014/main" id="{2DBE6FB5-D7A2-4D22-BB06-93DCB951246B}"/>
              </a:ext>
            </a:extLst>
          </p:cNvPr>
          <p:cNvCxnSpPr>
            <a:cxnSpLocks/>
            <a:endCxn id="21" idx="3"/>
          </p:cNvCxnSpPr>
          <p:nvPr/>
        </p:nvCxnSpPr>
        <p:spPr>
          <a:xfrm flipH="1">
            <a:off x="3948807" y="4223623"/>
            <a:ext cx="639803" cy="995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12D4F70-6309-4455-A117-43E11715981C}"/>
              </a:ext>
            </a:extLst>
          </p:cNvPr>
          <p:cNvSpPr/>
          <p:nvPr/>
        </p:nvSpPr>
        <p:spPr>
          <a:xfrm>
            <a:off x="1179491" y="4728499"/>
            <a:ext cx="2769316" cy="9813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4.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CHECK</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helps to validate the values of a column to meet a particular condition. </a:t>
            </a:r>
          </a:p>
        </p:txBody>
      </p:sp>
      <p:cxnSp>
        <p:nvCxnSpPr>
          <p:cNvPr id="23" name="Straight Arrow Connector 22">
            <a:extLst>
              <a:ext uri="{FF2B5EF4-FFF2-40B4-BE49-F238E27FC236}">
                <a16:creationId xmlns:a16="http://schemas.microsoft.com/office/drawing/2014/main" id="{EBD1255E-8E8C-497B-A935-DBB20185B3A8}"/>
              </a:ext>
            </a:extLst>
          </p:cNvPr>
          <p:cNvCxnSpPr>
            <a:cxnSpLocks/>
          </p:cNvCxnSpPr>
          <p:nvPr/>
        </p:nvCxnSpPr>
        <p:spPr>
          <a:xfrm>
            <a:off x="6886056" y="4471792"/>
            <a:ext cx="1577573" cy="1229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A7FB84-3687-402B-9B98-1777CD8BF93A}"/>
              </a:ext>
            </a:extLst>
          </p:cNvPr>
          <p:cNvSpPr/>
          <p:nvPr/>
        </p:nvSpPr>
        <p:spPr>
          <a:xfrm>
            <a:off x="8470331" y="4067087"/>
            <a:ext cx="2492873" cy="11520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5.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DEFAULT</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specifies a default value for the column when no value is specified by the user.</a:t>
            </a:r>
          </a:p>
        </p:txBody>
      </p:sp>
      <p:cxnSp>
        <p:nvCxnSpPr>
          <p:cNvPr id="28" name="Straight Arrow Connector 27">
            <a:extLst>
              <a:ext uri="{FF2B5EF4-FFF2-40B4-BE49-F238E27FC236}">
                <a16:creationId xmlns:a16="http://schemas.microsoft.com/office/drawing/2014/main" id="{48133509-B4DA-4A02-804C-882CCB60B1E9}"/>
              </a:ext>
            </a:extLst>
          </p:cNvPr>
          <p:cNvCxnSpPr>
            <a:cxnSpLocks/>
          </p:cNvCxnSpPr>
          <p:nvPr/>
        </p:nvCxnSpPr>
        <p:spPr>
          <a:xfrm>
            <a:off x="5859694" y="4918153"/>
            <a:ext cx="0" cy="178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C20400-BE00-4A55-B321-F7209CD9E20A}"/>
              </a:ext>
            </a:extLst>
          </p:cNvPr>
          <p:cNvSpPr/>
          <p:nvPr/>
        </p:nvSpPr>
        <p:spPr>
          <a:xfrm>
            <a:off x="4588610" y="5153315"/>
            <a:ext cx="2928019" cy="6714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6.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UNIQUE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tells that all the values in the column must be unique.</a:t>
            </a:r>
          </a:p>
        </p:txBody>
      </p:sp>
      <p:pic>
        <p:nvPicPr>
          <p:cNvPr id="19" name="Picture 18">
            <a:extLst>
              <a:ext uri="{FF2B5EF4-FFF2-40B4-BE49-F238E27FC236}">
                <a16:creationId xmlns:a16="http://schemas.microsoft.com/office/drawing/2014/main" id="{63122FE2-9450-4429-A243-2243814F5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5804" y="288149"/>
            <a:ext cx="708721" cy="281964"/>
          </a:xfrm>
          <a:prstGeom prst="rect">
            <a:avLst/>
          </a:prstGeom>
        </p:spPr>
      </p:pic>
      <p:sp>
        <p:nvSpPr>
          <p:cNvPr id="2" name="Octagon 1">
            <a:extLst>
              <a:ext uri="{FF2B5EF4-FFF2-40B4-BE49-F238E27FC236}">
                <a16:creationId xmlns:a16="http://schemas.microsoft.com/office/drawing/2014/main" id="{9B41E97C-80E8-83BB-853F-A6BBE00ADB3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Q121</a:t>
            </a:r>
          </a:p>
        </p:txBody>
      </p:sp>
      <p:sp>
        <p:nvSpPr>
          <p:cNvPr id="7" name="Title 6">
            <a:extLst>
              <a:ext uri="{FF2B5EF4-FFF2-40B4-BE49-F238E27FC236}">
                <a16:creationId xmlns:a16="http://schemas.microsoft.com/office/drawing/2014/main" id="{D9846A3D-D6BE-60B0-E08B-797E7239ED5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Q121. What is a Constraint in SQL? What are the types of constraints?</a:t>
            </a:r>
            <a:endParaRPr lang="en-IN" dirty="0"/>
          </a:p>
        </p:txBody>
      </p:sp>
      <p:sp>
        <p:nvSpPr>
          <p:cNvPr id="5" name="TextBox 4">
            <a:extLst>
              <a:ext uri="{FF2B5EF4-FFF2-40B4-BE49-F238E27FC236}">
                <a16:creationId xmlns:a16="http://schemas.microsoft.com/office/drawing/2014/main" id="{46FB599D-0446-36F6-E0B0-72C6A8FEB5B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2008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279961" y="237136"/>
            <a:ext cx="11327540" cy="1325563"/>
          </a:xfrm>
        </p:spPr>
        <p:txBody>
          <a:bodyPr>
            <a:noAutofit/>
          </a:bodyPr>
          <a:lstStyle/>
          <a:p>
            <a:r>
              <a:rPr lang="en-US" sz="3200" b="1" dirty="0">
                <a:solidFill>
                  <a:srgbClr val="FFFF00"/>
                </a:solidFill>
              </a:rPr>
              <a:t>Chapter 2 : OOPS &amp; C# - Inheritance, Abstraction, Encapsulation &amp; Polymorphism</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99559" y="1901844"/>
            <a:ext cx="8672297" cy="5007643"/>
          </a:xfrm>
        </p:spPr>
        <p:txBody>
          <a:bodyPr>
            <a:noAutofit/>
          </a:bodyPr>
          <a:lstStyle/>
          <a:p>
            <a:pPr marL="0" indent="0">
              <a:spcBef>
                <a:spcPts val="600"/>
              </a:spcBef>
              <a:buNone/>
            </a:pPr>
            <a:r>
              <a:rPr lang="en-US" sz="1600" dirty="0">
                <a:hlinkClick r:id="rId3" action="ppaction://hlinksldjump">
                  <a:extLst>
                    <a:ext uri="{A12FA001-AC4F-418D-AE19-62706E023703}">
                      <ahyp:hlinkClr xmlns:ahyp="http://schemas.microsoft.com/office/drawing/2018/hyperlinkcolor" val="tx"/>
                    </a:ext>
                  </a:extLst>
                </a:hlinkClick>
              </a:rPr>
              <a:t>Q11.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Inheritance</a:t>
            </a:r>
            <a:r>
              <a:rPr lang="en-US" sz="1600" dirty="0">
                <a:hlinkClick r:id="rId3" action="ppaction://hlinksldjump">
                  <a:extLst>
                    <a:ext uri="{A12FA001-AC4F-418D-AE19-62706E023703}">
                      <ahyp:hlinkClr xmlns:ahyp="http://schemas.microsoft.com/office/drawing/2018/hyperlinkcolor" val="tx"/>
                    </a:ext>
                  </a:extLst>
                </a:hlinkClick>
              </a:rPr>
              <a:t>? When to use Inheritance?</a:t>
            </a:r>
            <a:endParaRPr lang="en-US" sz="1600" dirty="0"/>
          </a:p>
          <a:p>
            <a:pPr marL="0" indent="0">
              <a:spcBef>
                <a:spcPts val="600"/>
              </a:spcBef>
              <a:buNone/>
            </a:pPr>
            <a:r>
              <a:rPr lang="en-US" sz="1600" dirty="0">
                <a:hlinkClick r:id="rId4" action="ppaction://hlinksldjump">
                  <a:extLst>
                    <a:ext uri="{A12FA001-AC4F-418D-AE19-62706E023703}">
                      <ahyp:hlinkClr xmlns:ahyp="http://schemas.microsoft.com/office/drawing/2018/hyperlinkcolor" val="tx"/>
                    </a:ext>
                  </a:extLst>
                </a:hlinkClick>
              </a:rPr>
              <a:t>Q12. What are the different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types</a:t>
            </a:r>
            <a:r>
              <a:rPr lang="en-US" sz="1600" dirty="0">
                <a:hlinkClick r:id="rId4" action="ppaction://hlinksldjump">
                  <a:extLst>
                    <a:ext uri="{A12FA001-AC4F-418D-AE19-62706E023703}">
                      <ahyp:hlinkClr xmlns:ahyp="http://schemas.microsoft.com/office/drawing/2018/hyperlinkcolor" val="tx"/>
                    </a:ext>
                  </a:extLst>
                </a:hlinkClick>
              </a:rPr>
              <a:t> of Inheritance?</a:t>
            </a:r>
            <a:endParaRPr lang="en-US" sz="1600" dirty="0"/>
          </a:p>
          <a:p>
            <a:pPr marL="0" indent="0">
              <a:spcBef>
                <a:spcPts val="600"/>
              </a:spcBef>
              <a:buNone/>
            </a:pPr>
            <a:r>
              <a:rPr lang="en-US" sz="1600" dirty="0">
                <a:hlinkClick r:id="rId5" action="ppaction://hlinksldjump">
                  <a:extLst>
                    <a:ext uri="{A12FA001-AC4F-418D-AE19-62706E023703}">
                      <ahyp:hlinkClr xmlns:ahyp="http://schemas.microsoft.com/office/drawing/2018/hyperlinkcolor" val="tx"/>
                    </a:ext>
                  </a:extLst>
                </a:hlinkClick>
              </a:rPr>
              <a:t>Q13. Does C# support Multiple Inheritance? </a:t>
            </a:r>
            <a:endParaRPr lang="en-US" sz="1600" dirty="0"/>
          </a:p>
          <a:p>
            <a:pPr marL="0" indent="0">
              <a:spcBef>
                <a:spcPts val="600"/>
              </a:spcBef>
              <a:buNone/>
            </a:pPr>
            <a:r>
              <a:rPr lang="en-US" sz="1600" dirty="0">
                <a:hlinkClick r:id="rId6" action="ppaction://hlinksldjump">
                  <a:extLst>
                    <a:ext uri="{A12FA001-AC4F-418D-AE19-62706E023703}">
                      <ahyp:hlinkClr xmlns:ahyp="http://schemas.microsoft.com/office/drawing/2018/hyperlinkcolor" val="tx"/>
                    </a:ext>
                  </a:extLst>
                </a:hlinkClick>
              </a:rPr>
              <a:t>Q14. How to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prevent a class </a:t>
            </a:r>
            <a:r>
              <a:rPr lang="en-US" sz="1600" dirty="0">
                <a:hlinkClick r:id="rId6" action="ppaction://hlinksldjump">
                  <a:extLst>
                    <a:ext uri="{A12FA001-AC4F-418D-AE19-62706E023703}">
                      <ahyp:hlinkClr xmlns:ahyp="http://schemas.microsoft.com/office/drawing/2018/hyperlinkcolor" val="tx"/>
                    </a:ext>
                  </a:extLst>
                </a:hlinkClick>
              </a:rPr>
              <a:t>from being Inherited?</a:t>
            </a:r>
            <a:endParaRPr lang="en-US" sz="1600" dirty="0"/>
          </a:p>
          <a:p>
            <a:pPr marL="0" indent="0">
              <a:spcBef>
                <a:spcPts val="600"/>
              </a:spcBef>
              <a:buNone/>
            </a:pPr>
            <a:r>
              <a:rPr lang="en-US" sz="1600" dirty="0">
                <a:hlinkClick r:id="rId7" action="ppaction://hlinksldjump">
                  <a:extLst>
                    <a:ext uri="{A12FA001-AC4F-418D-AE19-62706E023703}">
                      <ahyp:hlinkClr xmlns:ahyp="http://schemas.microsoft.com/office/drawing/2018/hyperlinkcolor" val="tx"/>
                    </a:ext>
                  </a:extLst>
                </a:hlinkClick>
              </a:rPr>
              <a:t>Q15. Are private class members inherited to the derived class?</a:t>
            </a:r>
            <a:endParaRPr lang="en-US" sz="1600" dirty="0"/>
          </a:p>
          <a:p>
            <a:pPr marL="0" indent="0">
              <a:spcBef>
                <a:spcPts val="600"/>
              </a:spcBef>
              <a:buNone/>
            </a:pPr>
            <a:r>
              <a:rPr lang="en-US" sz="1600" dirty="0">
                <a:hlinkClick r:id="rId8" action="ppaction://hlinksldjump">
                  <a:extLst>
                    <a:ext uri="{A12FA001-AC4F-418D-AE19-62706E023703}">
                      <ahyp:hlinkClr xmlns:ahyp="http://schemas.microsoft.com/office/drawing/2018/hyperlinkcolor" val="tx"/>
                    </a:ext>
                  </a:extLst>
                </a:hlinkClick>
              </a:rPr>
              <a:t>Q16.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Abstraction</a:t>
            </a:r>
            <a:r>
              <a:rPr lang="en-US" sz="1600" dirty="0">
                <a:hlinkClick r:id="rId8" action="ppaction://hlinksldjump">
                  <a:extLst>
                    <a:ext uri="{A12FA001-AC4F-418D-AE19-62706E023703}">
                      <ahyp:hlinkClr xmlns:ahyp="http://schemas.microsoft.com/office/drawing/2018/hyperlinkcolor" val="tx"/>
                    </a:ext>
                  </a:extLst>
                </a:hlinkClick>
              </a:rPr>
              <a:t>? How to implement abstraction?</a:t>
            </a:r>
            <a:endParaRPr lang="en-US" sz="1600" dirty="0"/>
          </a:p>
          <a:p>
            <a:pPr marL="0" indent="0">
              <a:spcBef>
                <a:spcPts val="600"/>
              </a:spcBef>
              <a:buNone/>
            </a:pPr>
            <a:r>
              <a:rPr lang="en-US" sz="1600" dirty="0">
                <a:hlinkClick r:id="rId9" action="ppaction://hlinksldjump">
                  <a:extLst>
                    <a:ext uri="{A12FA001-AC4F-418D-AE19-62706E023703}">
                      <ahyp:hlinkClr xmlns:ahyp="http://schemas.microsoft.com/office/drawing/2018/hyperlinkcolor" val="tx"/>
                    </a:ext>
                  </a:extLst>
                </a:hlinkClick>
              </a:rPr>
              <a:t>Q17.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Encapsulation</a:t>
            </a:r>
            <a:r>
              <a:rPr lang="en-US" sz="1600" dirty="0">
                <a:hlinkClick r:id="rId9" action="ppaction://hlinksldjump">
                  <a:extLst>
                    <a:ext uri="{A12FA001-AC4F-418D-AE19-62706E023703}">
                      <ahyp:hlinkClr xmlns:ahyp="http://schemas.microsoft.com/office/drawing/2018/hyperlinkcolor" val="tx"/>
                    </a:ext>
                  </a:extLst>
                </a:hlinkClick>
              </a:rPr>
              <a:t>? How to implement encapsulation? </a:t>
            </a:r>
            <a:endParaRPr lang="en-US" sz="1600" dirty="0"/>
          </a:p>
          <a:p>
            <a:pPr marL="0" indent="0">
              <a:spcBef>
                <a:spcPts val="600"/>
              </a:spcBef>
              <a:buNone/>
            </a:pPr>
            <a:r>
              <a:rPr lang="en-US" sz="1600" dirty="0">
                <a:hlinkClick r:id="rId10" action="ppaction://hlinksldjump">
                  <a:extLst>
                    <a:ext uri="{A12FA001-AC4F-418D-AE19-62706E023703}">
                      <ahyp:hlinkClr xmlns:ahyp="http://schemas.microsoft.com/office/drawing/2018/hyperlinkcolor" val="tx"/>
                    </a:ext>
                  </a:extLst>
                </a:hlinkClick>
              </a:rPr>
              <a:t>Q18. What is the difference between Abstraction and Encapsulation?</a:t>
            </a:r>
            <a:endParaRPr lang="en-US" sz="1600" dirty="0"/>
          </a:p>
          <a:p>
            <a:pPr marL="0" indent="0">
              <a:spcBef>
                <a:spcPts val="600"/>
              </a:spcBef>
              <a:buNone/>
            </a:pPr>
            <a:r>
              <a:rPr lang="en-US" sz="1600" dirty="0">
                <a:hlinkClick r:id="rId11" action="ppaction://hlinksldjump">
                  <a:extLst>
                    <a:ext uri="{A12FA001-AC4F-418D-AE19-62706E023703}">
                      <ahyp:hlinkClr xmlns:ahyp="http://schemas.microsoft.com/office/drawing/2018/hyperlinkcolor" val="tx"/>
                    </a:ext>
                  </a:extLst>
                </a:hlinkClick>
              </a:rPr>
              <a:t>Q19.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Polymorphism</a:t>
            </a:r>
            <a:r>
              <a:rPr lang="en-US" sz="1600" dirty="0">
                <a:hlinkClick r:id="rId11" action="ppaction://hlinksldjump">
                  <a:extLst>
                    <a:ext uri="{A12FA001-AC4F-418D-AE19-62706E023703}">
                      <ahyp:hlinkClr xmlns:ahyp="http://schemas.microsoft.com/office/drawing/2018/hyperlinkcolor" val="tx"/>
                    </a:ext>
                  </a:extLst>
                </a:hlinkClick>
              </a:rPr>
              <a:t> and what are its types? When to use polymorphism?</a:t>
            </a:r>
            <a:endParaRPr lang="en-US" sz="1600" dirty="0"/>
          </a:p>
          <a:p>
            <a:pPr marL="0" indent="0">
              <a:spcBef>
                <a:spcPts val="600"/>
              </a:spcBef>
              <a:buNone/>
            </a:pPr>
            <a:r>
              <a:rPr lang="en-US" sz="1600" dirty="0">
                <a:hlinkClick r:id="rId12" action="ppaction://hlinksldjump">
                  <a:extLst>
                    <a:ext uri="{A12FA001-AC4F-418D-AE19-62706E023703}">
                      <ahyp:hlinkClr xmlns:ahyp="http://schemas.microsoft.com/office/drawing/2018/hyperlinkcolor" val="tx"/>
                    </a:ext>
                  </a:extLst>
                </a:hlinkClick>
              </a:rPr>
              <a:t>Q20.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Method Overloading</a:t>
            </a:r>
            <a:r>
              <a:rPr lang="en-US" sz="1600" dirty="0">
                <a:hlinkClick r:id="rId12" action="ppaction://hlinksldjump">
                  <a:extLst>
                    <a:ext uri="{A12FA001-AC4F-418D-AE19-62706E023703}">
                      <ahyp:hlinkClr xmlns:ahyp="http://schemas.microsoft.com/office/drawing/2018/hyperlinkcolor" val="tx"/>
                    </a:ext>
                  </a:extLst>
                </a:hlinkClick>
              </a:rPr>
              <a:t>? In how many ways a method can be overloaded?</a:t>
            </a:r>
            <a:endParaRPr lang="en-US" sz="1600" dirty="0"/>
          </a:p>
          <a:p>
            <a:pPr marL="0" indent="0">
              <a:spcBef>
                <a:spcPts val="600"/>
              </a:spcBef>
              <a:buNone/>
            </a:pPr>
            <a:r>
              <a:rPr lang="en-US" sz="1600" dirty="0">
                <a:hlinkClick r:id="rId13" action="ppaction://hlinksldjump">
                  <a:extLst>
                    <a:ext uri="{A12FA001-AC4F-418D-AE19-62706E023703}">
                      <ahyp:hlinkClr xmlns:ahyp="http://schemas.microsoft.com/office/drawing/2018/hyperlinkcolor" val="tx"/>
                    </a:ext>
                  </a:extLst>
                </a:hlinkClick>
              </a:rPr>
              <a:t>Q21. When should you use method overloading in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real applications</a:t>
            </a:r>
            <a:r>
              <a:rPr lang="en-US" sz="1600" dirty="0">
                <a:hlinkClick r:id="rId1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buNone/>
            </a:pPr>
            <a:r>
              <a:rPr lang="en-US" sz="1600" dirty="0">
                <a:hlinkClick r:id="rId14" action="ppaction://hlinksldjump">
                  <a:extLst>
                    <a:ext uri="{A12FA001-AC4F-418D-AE19-62706E023703}">
                      <ahyp:hlinkClr xmlns:ahyp="http://schemas.microsoft.com/office/drawing/2018/hyperlinkcolor" val="tx"/>
                    </a:ext>
                  </a:extLst>
                </a:hlinkClick>
              </a:rPr>
              <a:t>Q22. If two methods are same except return type, then methods are overloaded or what </a:t>
            </a:r>
            <a:r>
              <a:rPr lang="en-US" sz="1600" dirty="0" err="1">
                <a:hlinkClick r:id="rId14" action="ppaction://hlinksldjump">
                  <a:extLst>
                    <a:ext uri="{A12FA001-AC4F-418D-AE19-62706E023703}">
                      <ahyp:hlinkClr xmlns:ahyp="http://schemas.microsoft.com/office/drawing/2018/hyperlinkcolor" val="tx"/>
                    </a:ext>
                  </a:extLst>
                </a:hlinkClick>
              </a:rPr>
              <a:t>willl</a:t>
            </a:r>
            <a:r>
              <a:rPr lang="en-US" sz="1600" dirty="0">
                <a:hlinkClick r:id="rId14" action="ppaction://hlinksldjump">
                  <a:extLst>
                    <a:ext uri="{A12FA001-AC4F-418D-AE19-62706E023703}">
                      <ahyp:hlinkClr xmlns:ahyp="http://schemas.microsoft.com/office/drawing/2018/hyperlinkcolor" val="tx"/>
                    </a:ext>
                  </a:extLst>
                </a:hlinkClick>
              </a:rPr>
              <a:t> happen?</a:t>
            </a:r>
            <a:endParaRPr lang="en-US" sz="1600" dirty="0"/>
          </a:p>
          <a:p>
            <a:pPr marL="0" indent="0">
              <a:spcBef>
                <a:spcPts val="600"/>
              </a:spcBef>
              <a:buNone/>
            </a:pPr>
            <a:r>
              <a:rPr lang="en-US" sz="1600" dirty="0">
                <a:hlinkClick r:id="rId15" action="ppaction://hlinksldjump">
                  <a:extLst>
                    <a:ext uri="{A12FA001-AC4F-418D-AE19-62706E023703}">
                      <ahyp:hlinkClr xmlns:ahyp="http://schemas.microsoft.com/office/drawing/2018/hyperlinkcolor" val="tx"/>
                    </a:ext>
                  </a:extLst>
                </a:hlinkClick>
              </a:rPr>
              <a:t>Q23. What is the difference between Overloading and Overriding?</a:t>
            </a:r>
            <a:endParaRPr lang="en-US" sz="1600" dirty="0"/>
          </a:p>
          <a:p>
            <a:pPr marL="0" indent="0">
              <a:spcBef>
                <a:spcPts val="600"/>
              </a:spcBef>
              <a:buNone/>
            </a:pPr>
            <a:r>
              <a:rPr lang="en-US" sz="1600" dirty="0">
                <a:hlinkClick r:id="rId16" action="ppaction://hlinksldjump">
                  <a:extLst>
                    <a:ext uri="{A12FA001-AC4F-418D-AE19-62706E023703}">
                      <ahyp:hlinkClr xmlns:ahyp="http://schemas.microsoft.com/office/drawing/2018/hyperlinkcolor" val="tx"/>
                    </a:ext>
                  </a:extLst>
                </a:hlinkClick>
              </a:rPr>
              <a:t>Q24. What is the use of </a:t>
            </a:r>
            <a:r>
              <a:rPr lang="en-US" sz="1600" dirty="0">
                <a:solidFill>
                  <a:srgbClr val="FFFF00"/>
                </a:solidFill>
                <a:hlinkClick r:id="rId16" action="ppaction://hlinksldjump">
                  <a:extLst>
                    <a:ext uri="{A12FA001-AC4F-418D-AE19-62706E023703}">
                      <ahyp:hlinkClr xmlns:ahyp="http://schemas.microsoft.com/office/drawing/2018/hyperlinkcolor" val="tx"/>
                    </a:ext>
                  </a:extLst>
                </a:hlinkClick>
              </a:rPr>
              <a:t>Overriding</a:t>
            </a:r>
            <a:r>
              <a:rPr lang="en-US" sz="1600" dirty="0">
                <a:hlinkClick r:id="rId1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buNone/>
            </a:pPr>
            <a:r>
              <a:rPr lang="en-US" sz="1600" dirty="0">
                <a:hlinkClick r:id="rId17" action="ppaction://hlinksldjump">
                  <a:extLst>
                    <a:ext uri="{A12FA001-AC4F-418D-AE19-62706E023703}">
                      <ahyp:hlinkClr xmlns:ahyp="http://schemas.microsoft.com/office/drawing/2018/hyperlinkcolor" val="tx"/>
                    </a:ext>
                  </a:extLst>
                </a:hlinkClick>
              </a:rPr>
              <a:t>Q25. If a method is marked as virtual, do we must have to "override" it from the child class?</a:t>
            </a:r>
            <a:endParaRPr lang="en-US" sz="1600" dirty="0"/>
          </a:p>
          <a:p>
            <a:pPr marL="0" indent="0">
              <a:spcBef>
                <a:spcPts val="600"/>
              </a:spcBef>
              <a:buNone/>
            </a:pPr>
            <a:r>
              <a:rPr lang="en-US" sz="1600" dirty="0">
                <a:hlinkClick r:id="rId18" action="ppaction://hlinksldjump">
                  <a:extLst>
                    <a:ext uri="{A12FA001-AC4F-418D-AE19-62706E023703}">
                      <ahyp:hlinkClr xmlns:ahyp="http://schemas.microsoft.com/office/drawing/2018/hyperlinkcolor" val="tx"/>
                    </a:ext>
                  </a:extLst>
                </a:hlinkClick>
              </a:rPr>
              <a:t>Q26. What is the difference between Method Overriding and Method Hiding?</a:t>
            </a:r>
            <a:endParaRPr lang="en-US" sz="1600" dirty="0"/>
          </a:p>
        </p:txBody>
      </p:sp>
      <p:sp>
        <p:nvSpPr>
          <p:cNvPr id="3" name="TextBox 2">
            <a:extLst>
              <a:ext uri="{FF2B5EF4-FFF2-40B4-BE49-F238E27FC236}">
                <a16:creationId xmlns:a16="http://schemas.microsoft.com/office/drawing/2014/main" id="{4E224783-AF08-F82A-7478-FA4D52AAD5A9}"/>
              </a:ext>
            </a:extLst>
          </p:cNvPr>
          <p:cNvSpPr txBox="1"/>
          <p:nvPr/>
        </p:nvSpPr>
        <p:spPr>
          <a:xfrm>
            <a:off x="4388592" y="215112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8A1BE1E8-D5BA-BDDF-46A3-22854801C021}"/>
              </a:ext>
            </a:extLst>
          </p:cNvPr>
          <p:cNvSpPr txBox="1"/>
          <p:nvPr/>
        </p:nvSpPr>
        <p:spPr>
          <a:xfrm>
            <a:off x="5140573" y="334503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F7309FE0-D30D-4AB5-3418-5FA20E8A5E28}"/>
              </a:ext>
            </a:extLst>
          </p:cNvPr>
          <p:cNvSpPr txBox="1"/>
          <p:nvPr/>
        </p:nvSpPr>
        <p:spPr>
          <a:xfrm>
            <a:off x="5592861" y="366392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4CA277C3-15EF-E59E-875A-BC50B1CDCA40}"/>
              </a:ext>
            </a:extLst>
          </p:cNvPr>
          <p:cNvSpPr txBox="1"/>
          <p:nvPr/>
        </p:nvSpPr>
        <p:spPr>
          <a:xfrm>
            <a:off x="5720678" y="542328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9381E476-54FE-87AD-2134-F395CCBB2ACD}"/>
              </a:ext>
            </a:extLst>
          </p:cNvPr>
          <p:cNvPicPr>
            <a:picLocks noChangeAspect="1"/>
          </p:cNvPicPr>
          <p:nvPr/>
        </p:nvPicPr>
        <p:blipFill>
          <a:blip r:embed="rId19"/>
          <a:stretch>
            <a:fillRect/>
          </a:stretch>
        </p:blipFill>
        <p:spPr>
          <a:xfrm>
            <a:off x="8068766" y="1901844"/>
            <a:ext cx="3689043" cy="2213426"/>
          </a:xfrm>
          <a:prstGeom prst="rect">
            <a:avLst/>
          </a:prstGeom>
        </p:spPr>
      </p:pic>
      <p:sp>
        <p:nvSpPr>
          <p:cNvPr id="14" name="TextBox 13">
            <a:extLst>
              <a:ext uri="{FF2B5EF4-FFF2-40B4-BE49-F238E27FC236}">
                <a16:creationId xmlns:a16="http://schemas.microsoft.com/office/drawing/2014/main" id="{644AE942-086B-E126-3022-75C65B64C44F}"/>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2511015588"/>
      </p:ext>
    </p:extLst>
  </p:cSld>
  <p:clrMapOvr>
    <a:overrideClrMapping bg1="dk1" tx1="lt1" bg2="dk2" tx2="lt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Primary key and Unique key?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a:stretch>
            <a:fillRect/>
          </a:stretch>
        </p:blipFill>
        <p:spPr>
          <a:xfrm>
            <a:off x="11306898" y="57306"/>
            <a:ext cx="877184" cy="769125"/>
          </a:xfrm>
          <a:prstGeom prst="rect">
            <a:avLst/>
          </a:prstGeom>
        </p:spPr>
      </p:pic>
      <p:graphicFrame>
        <p:nvGraphicFramePr>
          <p:cNvPr id="2" name="Table 2">
            <a:extLst>
              <a:ext uri="{FF2B5EF4-FFF2-40B4-BE49-F238E27FC236}">
                <a16:creationId xmlns:a16="http://schemas.microsoft.com/office/drawing/2014/main" id="{878445D4-8A7D-AFDC-EFBA-FEDC52AC5676}"/>
              </a:ext>
            </a:extLst>
          </p:cNvPr>
          <p:cNvGraphicFramePr>
            <a:graphicFrameLocks noGrp="1"/>
          </p:cNvGraphicFramePr>
          <p:nvPr/>
        </p:nvGraphicFramePr>
        <p:xfrm>
          <a:off x="1281372" y="1265576"/>
          <a:ext cx="8545016" cy="3270684"/>
        </p:xfrm>
        <a:graphic>
          <a:graphicData uri="http://schemas.openxmlformats.org/drawingml/2006/table">
            <a:tbl>
              <a:tblPr firstRow="1" bandRow="1">
                <a:tableStyleId>{68D230F3-CF80-4859-8CE7-A43EE81993B5}</a:tableStyleId>
              </a:tblPr>
              <a:tblGrid>
                <a:gridCol w="3958135">
                  <a:extLst>
                    <a:ext uri="{9D8B030D-6E8A-4147-A177-3AD203B41FA5}">
                      <a16:colId xmlns:a16="http://schemas.microsoft.com/office/drawing/2014/main" val="1191318207"/>
                    </a:ext>
                  </a:extLst>
                </a:gridCol>
                <a:gridCol w="4586881">
                  <a:extLst>
                    <a:ext uri="{9D8B030D-6E8A-4147-A177-3AD203B41FA5}">
                      <a16:colId xmlns:a16="http://schemas.microsoft.com/office/drawing/2014/main" val="1865834466"/>
                    </a:ext>
                  </a:extLst>
                </a:gridCol>
              </a:tblGrid>
              <a:tr h="413894">
                <a:tc>
                  <a:txBody>
                    <a:bodyPr/>
                    <a:lstStyle/>
                    <a:p>
                      <a:pPr algn="ctr" fontAlgn="ctr"/>
                      <a:r>
                        <a:rPr lang="en-US" sz="1800" b="1" u="none" strike="noStrike" dirty="0">
                          <a:ln>
                            <a:noFill/>
                          </a:ln>
                          <a:effectLst/>
                        </a:rPr>
                        <a:t>Primary Key</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Unique Key</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579451">
                <a:tc>
                  <a:txBody>
                    <a:bodyPr/>
                    <a:lstStyle/>
                    <a:p>
                      <a:pPr algn="l" fontAlgn="ctr"/>
                      <a:r>
                        <a:rPr lang="pt-BR" sz="1800" u="none" strike="noStrike" dirty="0">
                          <a:ln>
                            <a:noFill/>
                          </a:ln>
                          <a:effectLst/>
                        </a:rPr>
                        <a:t>1. Primay key can’t accept null values</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Unique key can accept only one null value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076124">
                <a:tc>
                  <a:txBody>
                    <a:bodyPr/>
                    <a:lstStyle/>
                    <a:p>
                      <a:pPr algn="l" fontAlgn="ctr"/>
                      <a:r>
                        <a:rPr lang="en-US" sz="1800" u="none" strike="noStrike" dirty="0">
                          <a:ln>
                            <a:noFill/>
                          </a:ln>
                          <a:effectLst/>
                        </a:rPr>
                        <a:t>2. Automatically create clustered index.</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Create non clustered index.</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579451">
                <a:tc>
                  <a:txBody>
                    <a:bodyPr/>
                    <a:lstStyle/>
                    <a:p>
                      <a:pPr algn="l" fontAlgn="ctr"/>
                      <a:r>
                        <a:rPr lang="en-US" sz="1800" u="none" strike="noStrike" dirty="0">
                          <a:ln>
                            <a:noFill/>
                          </a:ln>
                          <a:effectLst/>
                        </a:rPr>
                        <a:t>3. Only one primary key  can be present in a table.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u="none" strike="noStrike" dirty="0">
                          <a:ln>
                            <a:noFill/>
                          </a:ln>
                          <a:effectLst/>
                        </a:rPr>
                        <a:t>More than one unique key can be present in a table.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bl>
          </a:graphicData>
        </a:graphic>
      </p:graphicFrame>
      <p:sp>
        <p:nvSpPr>
          <p:cNvPr id="3" name="Octagon 2">
            <a:extLst>
              <a:ext uri="{FF2B5EF4-FFF2-40B4-BE49-F238E27FC236}">
                <a16:creationId xmlns:a16="http://schemas.microsoft.com/office/drawing/2014/main" id="{9FD999A5-7F1E-C60C-2689-7E013722863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Q122</a:t>
            </a:r>
          </a:p>
        </p:txBody>
      </p:sp>
      <p:sp>
        <p:nvSpPr>
          <p:cNvPr id="4" name="Title 3">
            <a:extLst>
              <a:ext uri="{FF2B5EF4-FFF2-40B4-BE49-F238E27FC236}">
                <a16:creationId xmlns:a16="http://schemas.microsoft.com/office/drawing/2014/main" id="{D05BCD32-BD02-B5E9-4EC1-9AFDEDC790F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Q122. What is the difference between Primary key and Unique key?</a:t>
            </a:r>
            <a:endParaRPr lang="en-IN" dirty="0"/>
          </a:p>
        </p:txBody>
      </p:sp>
      <p:sp>
        <p:nvSpPr>
          <p:cNvPr id="5" name="TextBox 4">
            <a:extLst>
              <a:ext uri="{FF2B5EF4-FFF2-40B4-BE49-F238E27FC236}">
                <a16:creationId xmlns:a16="http://schemas.microsoft.com/office/drawing/2014/main" id="{9A201D42-04D6-AF18-500E-F42B98F04D43}"/>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1795980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Triggers and types of triggers?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686C973E-0A55-4671-B7F4-0E4D28E34648}"/>
              </a:ext>
            </a:extLst>
          </p:cNvPr>
          <p:cNvSpPr txBox="1"/>
          <p:nvPr/>
        </p:nvSpPr>
        <p:spPr>
          <a:xfrm>
            <a:off x="450634" y="1029043"/>
            <a:ext cx="565898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Triggers are stored programs, which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executed or fired when some events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(insert, delete and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occur.</a:t>
            </a:r>
          </a:p>
        </p:txBody>
      </p:sp>
      <p:pic>
        <p:nvPicPr>
          <p:cNvPr id="4" name="Picture 3">
            <a:extLst>
              <a:ext uri="{FF2B5EF4-FFF2-40B4-BE49-F238E27FC236}">
                <a16:creationId xmlns:a16="http://schemas.microsoft.com/office/drawing/2014/main" id="{9A2F960A-EDBF-4160-AB7E-2C7B73DC7557}"/>
              </a:ext>
            </a:extLst>
          </p:cNvPr>
          <p:cNvPicPr>
            <a:picLocks noChangeAspect="1"/>
          </p:cNvPicPr>
          <p:nvPr/>
        </p:nvPicPr>
        <p:blipFill>
          <a:blip r:embed="rId4"/>
          <a:stretch>
            <a:fillRect/>
          </a:stretch>
        </p:blipFill>
        <p:spPr>
          <a:xfrm>
            <a:off x="622437" y="3300633"/>
            <a:ext cx="5487180" cy="2472726"/>
          </a:xfrm>
          <a:prstGeom prst="rect">
            <a:avLst/>
          </a:prstGeom>
        </p:spPr>
      </p:pic>
      <p:sp>
        <p:nvSpPr>
          <p:cNvPr id="11" name="TextBox 10">
            <a:extLst>
              <a:ext uri="{FF2B5EF4-FFF2-40B4-BE49-F238E27FC236}">
                <a16:creationId xmlns:a16="http://schemas.microsoft.com/office/drawing/2014/main" id="{CAC45E8C-7C13-4E0A-B184-23DE5D1B8CE9}"/>
              </a:ext>
            </a:extLst>
          </p:cNvPr>
          <p:cNvSpPr txBox="1"/>
          <p:nvPr/>
        </p:nvSpPr>
        <p:spPr>
          <a:xfrm>
            <a:off x="404801" y="2762064"/>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of After(DML) Trigger</a:t>
            </a:r>
          </a:p>
        </p:txBody>
      </p:sp>
      <p:pic>
        <p:nvPicPr>
          <p:cNvPr id="12" name="Picture 11">
            <a:extLst>
              <a:ext uri="{FF2B5EF4-FFF2-40B4-BE49-F238E27FC236}">
                <a16:creationId xmlns:a16="http://schemas.microsoft.com/office/drawing/2014/main" id="{E15514DE-CE2A-4731-822D-70FA31296DE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34540" y="1112291"/>
            <a:ext cx="5406826" cy="4376683"/>
          </a:xfrm>
          <a:prstGeom prst="rect">
            <a:avLst/>
          </a:prstGeom>
          <a:noFill/>
          <a:ln>
            <a:noFill/>
          </a:ln>
        </p:spPr>
      </p:pic>
      <p:sp>
        <p:nvSpPr>
          <p:cNvPr id="13" name="TextBox 12">
            <a:extLst>
              <a:ext uri="{FF2B5EF4-FFF2-40B4-BE49-F238E27FC236}">
                <a16:creationId xmlns:a16="http://schemas.microsoft.com/office/drawing/2014/main" id="{3002EEC7-915F-4929-A9A0-F8D2B6DF8B1C}"/>
              </a:ext>
            </a:extLst>
          </p:cNvPr>
          <p:cNvSpPr txBox="1"/>
          <p:nvPr/>
        </p:nvSpPr>
        <p:spPr>
          <a:xfrm>
            <a:off x="404801" y="5862072"/>
            <a:ext cx="547356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after trigger,</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update on the table executed first and then after trigger will be fired.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4896EF3-8177-4098-B449-55B4C3479E5A}"/>
              </a:ext>
            </a:extLst>
          </p:cNvPr>
          <p:cNvSpPr txBox="1"/>
          <p:nvPr/>
        </p:nvSpPr>
        <p:spPr>
          <a:xfrm>
            <a:off x="406705" y="2191092"/>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Locations      -&gt;            </a:t>
            </a:r>
            <a:r>
              <a:rPr kumimoji="0" lang="en-US" sz="1800" b="0" i="0" u="none" strike="noStrike" kern="1200" cap="none" spc="0" normalizeH="0" baseline="0" noProof="0" dirty="0" err="1">
                <a:ln>
                  <a:noFill/>
                </a:ln>
                <a:solidFill>
                  <a:srgbClr val="212121"/>
                </a:solidFill>
                <a:effectLst/>
                <a:uLnTx/>
                <a:uFillTx/>
                <a:latin typeface="Calibri" panose="020F0502020204030204"/>
                <a:ea typeface="+mn-ea"/>
                <a:cs typeface="+mn-cs"/>
              </a:rPr>
              <a:t>LocationHist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82EAF83-F2C5-F420-C336-BB67D240F95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Q123</a:t>
            </a:r>
          </a:p>
        </p:txBody>
      </p:sp>
      <p:sp>
        <p:nvSpPr>
          <p:cNvPr id="3" name="Title 2">
            <a:extLst>
              <a:ext uri="{FF2B5EF4-FFF2-40B4-BE49-F238E27FC236}">
                <a16:creationId xmlns:a16="http://schemas.microsoft.com/office/drawing/2014/main" id="{A86A9B70-1059-56AF-EA86-554C5EF2003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Q123. What are Triggers and types of triggers?</a:t>
            </a:r>
            <a:endParaRPr lang="en-IN" dirty="0"/>
          </a:p>
        </p:txBody>
      </p:sp>
      <p:sp>
        <p:nvSpPr>
          <p:cNvPr id="5" name="TextBox 4">
            <a:extLst>
              <a:ext uri="{FF2B5EF4-FFF2-40B4-BE49-F238E27FC236}">
                <a16:creationId xmlns:a16="http://schemas.microsoft.com/office/drawing/2014/main" id="{97A0A51A-74DB-6CE1-CA6A-0D31391D548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8567450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Triggers and types of triggers?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11" name="TextBox 10">
            <a:extLst>
              <a:ext uri="{FF2B5EF4-FFF2-40B4-BE49-F238E27FC236}">
                <a16:creationId xmlns:a16="http://schemas.microsoft.com/office/drawing/2014/main" id="{CAC45E8C-7C13-4E0A-B184-23DE5D1B8CE9}"/>
              </a:ext>
            </a:extLst>
          </p:cNvPr>
          <p:cNvSpPr txBox="1"/>
          <p:nvPr/>
        </p:nvSpPr>
        <p:spPr>
          <a:xfrm>
            <a:off x="450634" y="222467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of Instead of(DML) Trigger</a:t>
            </a:r>
          </a:p>
        </p:txBody>
      </p:sp>
      <p:pic>
        <p:nvPicPr>
          <p:cNvPr id="3" name="Picture 2">
            <a:extLst>
              <a:ext uri="{FF2B5EF4-FFF2-40B4-BE49-F238E27FC236}">
                <a16:creationId xmlns:a16="http://schemas.microsoft.com/office/drawing/2014/main" id="{ACDB2C21-AD8D-4E31-A85E-4A402BA26FD0}"/>
              </a:ext>
            </a:extLst>
          </p:cNvPr>
          <p:cNvPicPr>
            <a:picLocks noChangeAspect="1"/>
          </p:cNvPicPr>
          <p:nvPr/>
        </p:nvPicPr>
        <p:blipFill rotWithShape="1">
          <a:blip r:embed="rId4"/>
          <a:srcRect l="9053"/>
          <a:stretch/>
        </p:blipFill>
        <p:spPr>
          <a:xfrm>
            <a:off x="1023582" y="2640482"/>
            <a:ext cx="4511658" cy="2841758"/>
          </a:xfrm>
          <a:prstGeom prst="rect">
            <a:avLst/>
          </a:prstGeom>
        </p:spPr>
      </p:pic>
      <p:sp>
        <p:nvSpPr>
          <p:cNvPr id="13" name="TextBox 12">
            <a:extLst>
              <a:ext uri="{FF2B5EF4-FFF2-40B4-BE49-F238E27FC236}">
                <a16:creationId xmlns:a16="http://schemas.microsoft.com/office/drawing/2014/main" id="{5BA631C5-6C23-478A-912B-9F82D8D0C102}"/>
              </a:ext>
            </a:extLst>
          </p:cNvPr>
          <p:cNvSpPr txBox="1"/>
          <p:nvPr/>
        </p:nvSpPr>
        <p:spPr>
          <a:xfrm>
            <a:off x="429697" y="5457518"/>
            <a:ext cx="579238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An INSTEAD OF trigger is a trigger that allows you to </a:t>
            </a:r>
            <a:r>
              <a:rPr kumimoji="0" lang="en-US" sz="1800" b="1" i="0" u="none" strike="noStrike" kern="1200" cap="none" spc="0" normalizeH="0" baseline="0" noProof="0" dirty="0">
                <a:ln>
                  <a:noFill/>
                </a:ln>
                <a:solidFill>
                  <a:srgbClr val="202124"/>
                </a:solidFill>
                <a:effectLst/>
                <a:uLnTx/>
                <a:uFillTx/>
                <a:latin typeface="Google Sans Text"/>
                <a:ea typeface="+mn-ea"/>
                <a:cs typeface="+mn-cs"/>
              </a:rPr>
              <a:t>skip</a:t>
            </a: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 an INSERT , DELETE , or UPDATE statement to a table or a view and execute other statements defined in the trigger.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EEEBFAA-ECC2-0594-2EF0-D125B05C706B}"/>
              </a:ext>
            </a:extLst>
          </p:cNvPr>
          <p:cNvSpPr txBox="1"/>
          <p:nvPr/>
        </p:nvSpPr>
        <p:spPr>
          <a:xfrm>
            <a:off x="450634" y="1029043"/>
            <a:ext cx="565898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Triggers are stored programs, which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executed or fired when some events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(insert, delete and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occur.</a:t>
            </a:r>
          </a:p>
        </p:txBody>
      </p:sp>
      <p:pic>
        <p:nvPicPr>
          <p:cNvPr id="4" name="Picture 3">
            <a:extLst>
              <a:ext uri="{FF2B5EF4-FFF2-40B4-BE49-F238E27FC236}">
                <a16:creationId xmlns:a16="http://schemas.microsoft.com/office/drawing/2014/main" id="{59918A36-F191-67D5-7A3C-E6A8062B311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34540" y="1112291"/>
            <a:ext cx="5406826" cy="4376683"/>
          </a:xfrm>
          <a:prstGeom prst="rect">
            <a:avLst/>
          </a:prstGeom>
          <a:noFill/>
          <a:ln>
            <a:noFill/>
          </a:ln>
        </p:spPr>
      </p:pic>
      <p:sp>
        <p:nvSpPr>
          <p:cNvPr id="5" name="Octagon 4">
            <a:extLst>
              <a:ext uri="{FF2B5EF4-FFF2-40B4-BE49-F238E27FC236}">
                <a16:creationId xmlns:a16="http://schemas.microsoft.com/office/drawing/2014/main" id="{A988581E-4C77-A755-66F1-24BF2C471C5D}"/>
              </a:ext>
            </a:extLst>
          </p:cNvPr>
          <p:cNvSpPr/>
          <p:nvPr/>
        </p:nvSpPr>
        <p:spPr>
          <a:xfrm>
            <a:off x="7918" y="9859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Q123</a:t>
            </a:r>
          </a:p>
        </p:txBody>
      </p:sp>
      <p:sp>
        <p:nvSpPr>
          <p:cNvPr id="7" name="TextBox 6">
            <a:extLst>
              <a:ext uri="{FF2B5EF4-FFF2-40B4-BE49-F238E27FC236}">
                <a16:creationId xmlns:a16="http://schemas.microsoft.com/office/drawing/2014/main" id="{FBCA4981-C99C-8E6F-1299-9D5720A70DC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31322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View?</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716D33F1-9DFB-4BA1-8AF6-52BE9D2E3779}"/>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E6656E57-A0B1-4E63-835A-8DB1FBD28A6F}"/>
              </a:ext>
            </a:extLst>
          </p:cNvPr>
          <p:cNvSpPr txBox="1"/>
          <p:nvPr/>
        </p:nvSpPr>
        <p:spPr>
          <a:xfrm>
            <a:off x="602084" y="1069246"/>
            <a:ext cx="471227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view is a VIRTUAL table which consists of a subset of data contained in single table or more than one table.</a:t>
            </a:r>
          </a:p>
        </p:txBody>
      </p:sp>
      <p:pic>
        <p:nvPicPr>
          <p:cNvPr id="8" name="Picture 7">
            <a:extLst>
              <a:ext uri="{FF2B5EF4-FFF2-40B4-BE49-F238E27FC236}">
                <a16:creationId xmlns:a16="http://schemas.microsoft.com/office/drawing/2014/main" id="{56B723D6-A67C-4094-9353-70F5CC9B12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84482"/>
            <a:ext cx="5760720" cy="3553098"/>
          </a:xfrm>
          <a:prstGeom prst="rect">
            <a:avLst/>
          </a:prstGeom>
          <a:noFill/>
          <a:ln>
            <a:noFill/>
          </a:ln>
        </p:spPr>
      </p:pic>
      <p:sp>
        <p:nvSpPr>
          <p:cNvPr id="9" name="TextBox 8">
            <a:extLst>
              <a:ext uri="{FF2B5EF4-FFF2-40B4-BE49-F238E27FC236}">
                <a16:creationId xmlns:a16="http://schemas.microsoft.com/office/drawing/2014/main" id="{DF1F5C69-A309-465E-A9F3-8784A36FFEE6}"/>
              </a:ext>
            </a:extLst>
          </p:cNvPr>
          <p:cNvSpPr txBox="1"/>
          <p:nvPr/>
        </p:nvSpPr>
        <p:spPr>
          <a:xfrm>
            <a:off x="805492" y="2276155"/>
            <a:ext cx="4712277"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VIEW</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[India-Customers] </a:t>
            </a: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AS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SELECT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0000"/>
                </a:solidFill>
                <a:effectLst/>
                <a:uLnTx/>
                <a:uFillTx/>
                <a:latin typeface="Calibri" panose="020F0502020204030204"/>
                <a:ea typeface="+mn-ea"/>
                <a:cs typeface="+mn-cs"/>
              </a:rPr>
              <a:t>CustomerName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0000"/>
                </a:solidFill>
                <a:effectLst/>
                <a:uLnTx/>
                <a:uFillTx/>
                <a:latin typeface="Calibri" panose="020F0502020204030204"/>
                <a:ea typeface="+mn-ea"/>
                <a:cs typeface="+mn-cs"/>
              </a:rPr>
              <a:t>ContactName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FROM</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Customers</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WHERE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Country = </a:t>
            </a:r>
            <a:r>
              <a:rPr kumimoji="0" lang="en-US" sz="1600" b="0" i="0" u="none" strike="noStrike" kern="1200" cap="none" spc="0" normalizeH="0" baseline="0" noProof="0" dirty="0">
                <a:ln>
                  <a:noFill/>
                </a:ln>
                <a:solidFill>
                  <a:srgbClr val="A52A2A"/>
                </a:solidFill>
                <a:effectLst/>
                <a:uLnTx/>
                <a:uFillTx/>
                <a:latin typeface="Calibri" panose="020F0502020204030204"/>
                <a:ea typeface="+mn-ea"/>
                <a:cs typeface="+mn-cs"/>
              </a:rPr>
              <a:t>’India’</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3A66D97-ADBC-493E-AD9B-B6C4038E9C7E}"/>
              </a:ext>
            </a:extLst>
          </p:cNvPr>
          <p:cNvSpPr txBox="1"/>
          <p:nvPr/>
        </p:nvSpPr>
        <p:spPr>
          <a:xfrm>
            <a:off x="602084" y="4434689"/>
            <a:ext cx="480939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Indexed Views to improve the performance.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Extra security – DBA can hide the actual table names and expose views for Read operations only.</a:t>
            </a:r>
          </a:p>
        </p:txBody>
      </p:sp>
      <p:sp>
        <p:nvSpPr>
          <p:cNvPr id="11" name="TextBox 10">
            <a:extLst>
              <a:ext uri="{FF2B5EF4-FFF2-40B4-BE49-F238E27FC236}">
                <a16:creationId xmlns:a16="http://schemas.microsoft.com/office/drawing/2014/main" id="{50D82BE5-037D-49D2-9B3A-60AEBCF989F9}"/>
              </a:ext>
            </a:extLst>
          </p:cNvPr>
          <p:cNvSpPr txBox="1"/>
          <p:nvPr/>
        </p:nvSpPr>
        <p:spPr>
          <a:xfrm>
            <a:off x="6050603" y="5127187"/>
            <a:ext cx="550058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Remember, in case of view, only query is stored but the actual data is never stored like a table.</a:t>
            </a:r>
          </a:p>
        </p:txBody>
      </p:sp>
      <p:pic>
        <p:nvPicPr>
          <p:cNvPr id="13" name="Picture 12">
            <a:extLst>
              <a:ext uri="{FF2B5EF4-FFF2-40B4-BE49-F238E27FC236}">
                <a16:creationId xmlns:a16="http://schemas.microsoft.com/office/drawing/2014/main" id="{63122FE2-9450-4429-A243-2243814F5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304" y="293523"/>
            <a:ext cx="708721" cy="281964"/>
          </a:xfrm>
          <a:prstGeom prst="rect">
            <a:avLst/>
          </a:prstGeom>
        </p:spPr>
      </p:pic>
      <p:sp>
        <p:nvSpPr>
          <p:cNvPr id="2" name="Octagon 1">
            <a:extLst>
              <a:ext uri="{FF2B5EF4-FFF2-40B4-BE49-F238E27FC236}">
                <a16:creationId xmlns:a16="http://schemas.microsoft.com/office/drawing/2014/main" id="{1331A460-A05C-AD9C-0864-AEABBA42F7F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Q124</a:t>
            </a:r>
          </a:p>
        </p:txBody>
      </p:sp>
      <p:sp>
        <p:nvSpPr>
          <p:cNvPr id="3" name="Title 2">
            <a:extLst>
              <a:ext uri="{FF2B5EF4-FFF2-40B4-BE49-F238E27FC236}">
                <a16:creationId xmlns:a16="http://schemas.microsoft.com/office/drawing/2014/main" id="{B548D79D-C6F5-FA0F-6AD3-2A96E4DC2169}"/>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Q124. What is a View?</a:t>
            </a:r>
            <a:endParaRPr lang="en-IN" dirty="0"/>
          </a:p>
        </p:txBody>
      </p:sp>
      <p:sp>
        <p:nvSpPr>
          <p:cNvPr id="4" name="TextBox 3">
            <a:extLst>
              <a:ext uri="{FF2B5EF4-FFF2-40B4-BE49-F238E27FC236}">
                <a16:creationId xmlns:a16="http://schemas.microsoft.com/office/drawing/2014/main" id="{B5C23969-A351-4874-1E01-A727F724933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147243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Having clause and Where clause?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716D33F1-9DFB-4BA1-8AF6-52BE9D2E3779}"/>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0E05C674-9354-4AD7-9F39-3A79ED3CE09D}"/>
              </a:ext>
            </a:extLst>
          </p:cNvPr>
          <p:cNvSpPr txBox="1"/>
          <p:nvPr/>
        </p:nvSpPr>
        <p:spPr>
          <a:xfrm>
            <a:off x="655092" y="1224700"/>
            <a:ext cx="60944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WHERE Clause is used before GROUP BY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HAVING Clause is used after GROUP BY Clause.</a:t>
            </a:r>
          </a:p>
        </p:txBody>
      </p:sp>
      <p:pic>
        <p:nvPicPr>
          <p:cNvPr id="5" name="Picture 4">
            <a:extLst>
              <a:ext uri="{FF2B5EF4-FFF2-40B4-BE49-F238E27FC236}">
                <a16:creationId xmlns:a16="http://schemas.microsoft.com/office/drawing/2014/main" id="{7E0ED144-7E02-4482-A099-6B0F2A5088C5}"/>
              </a:ext>
            </a:extLst>
          </p:cNvPr>
          <p:cNvPicPr>
            <a:picLocks noChangeAspect="1"/>
          </p:cNvPicPr>
          <p:nvPr/>
        </p:nvPicPr>
        <p:blipFill>
          <a:blip r:embed="rId4"/>
          <a:stretch>
            <a:fillRect/>
          </a:stretch>
        </p:blipFill>
        <p:spPr>
          <a:xfrm>
            <a:off x="6629017" y="1233323"/>
            <a:ext cx="4345855" cy="1770965"/>
          </a:xfrm>
          <a:prstGeom prst="rect">
            <a:avLst/>
          </a:prstGeom>
        </p:spPr>
      </p:pic>
      <p:sp>
        <p:nvSpPr>
          <p:cNvPr id="11" name="TextBox 10">
            <a:extLst>
              <a:ext uri="{FF2B5EF4-FFF2-40B4-BE49-F238E27FC236}">
                <a16:creationId xmlns:a16="http://schemas.microsoft.com/office/drawing/2014/main" id="{98E8F3CA-515A-49BC-AE80-448EC659AEC1}"/>
              </a:ext>
            </a:extLst>
          </p:cNvPr>
          <p:cNvSpPr txBox="1"/>
          <p:nvPr/>
        </p:nvSpPr>
        <p:spPr>
          <a:xfrm>
            <a:off x="655092" y="3713376"/>
            <a:ext cx="544090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Clause cannot contain AGGREGATE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HAVING Clause can contain aggregate function.</a:t>
            </a:r>
          </a:p>
        </p:txBody>
      </p:sp>
      <p:sp>
        <p:nvSpPr>
          <p:cNvPr id="15" name="TextBox 14">
            <a:extLst>
              <a:ext uri="{FF2B5EF4-FFF2-40B4-BE49-F238E27FC236}">
                <a16:creationId xmlns:a16="http://schemas.microsoft.com/office/drawing/2014/main" id="{8F1A2D9B-6367-47D9-8FD7-BD30354FA9D4}"/>
              </a:ext>
            </a:extLst>
          </p:cNvPr>
          <p:cNvSpPr txBox="1"/>
          <p:nvPr/>
        </p:nvSpPr>
        <p:spPr>
          <a:xfrm>
            <a:off x="6629017" y="3730241"/>
            <a:ext cx="4677881" cy="851836"/>
          </a:xfrm>
          <a:prstGeom prst="rect">
            <a:avLst/>
          </a:prstGeom>
          <a:noFill/>
        </p:spPr>
        <p:txBody>
          <a:bodyPr wrap="square">
            <a:spAutoFit/>
          </a:bodyPr>
          <a:lstStyle/>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Employee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GROUP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BY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HAVING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SUM(</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EmpSalary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&lt;30000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3122FE2-9450-4429-A243-2243814F5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224" y="271383"/>
            <a:ext cx="708721" cy="281964"/>
          </a:xfrm>
          <a:prstGeom prst="rect">
            <a:avLst/>
          </a:prstGeom>
        </p:spPr>
      </p:pic>
      <p:sp>
        <p:nvSpPr>
          <p:cNvPr id="2" name="Octagon 1">
            <a:extLst>
              <a:ext uri="{FF2B5EF4-FFF2-40B4-BE49-F238E27FC236}">
                <a16:creationId xmlns:a16="http://schemas.microsoft.com/office/drawing/2014/main" id="{863C342D-502D-F1EF-F787-5AF6D5EAE63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Q125</a:t>
            </a:r>
          </a:p>
        </p:txBody>
      </p:sp>
      <p:sp>
        <p:nvSpPr>
          <p:cNvPr id="3" name="Title 2">
            <a:extLst>
              <a:ext uri="{FF2B5EF4-FFF2-40B4-BE49-F238E27FC236}">
                <a16:creationId xmlns:a16="http://schemas.microsoft.com/office/drawing/2014/main" id="{5E9C1239-7882-A696-B7F4-DA8FCD76872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Q125. What is the difference between Having clause and Where clause?</a:t>
            </a:r>
            <a:endParaRPr lang="en-IN" dirty="0"/>
          </a:p>
        </p:txBody>
      </p:sp>
      <p:sp>
        <p:nvSpPr>
          <p:cNvPr id="4" name="TextBox 3">
            <a:extLst>
              <a:ext uri="{FF2B5EF4-FFF2-40B4-BE49-F238E27FC236}">
                <a16:creationId xmlns:a16="http://schemas.microsoft.com/office/drawing/2014/main" id="{DF0A167B-93E9-8F58-AB05-C79452FD694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2917686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Sub query or Nested query or Inner query in SQL?</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0DB807BF-D22D-49DA-829C-DB3A7A2507F3}"/>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953204B9-CFD7-4A79-855C-F5CE26532908}"/>
              </a:ext>
            </a:extLst>
          </p:cNvPr>
          <p:cNvSpPr txBox="1"/>
          <p:nvPr/>
        </p:nvSpPr>
        <p:spPr>
          <a:xfrm>
            <a:off x="1060833" y="1279026"/>
            <a:ext cx="665015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Subquery/ Inner query/ Nested query is a query within another SQL outer query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embedded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WHERE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clause.</a:t>
            </a:r>
          </a:p>
        </p:txBody>
      </p:sp>
      <p:pic>
        <p:nvPicPr>
          <p:cNvPr id="4" name="Picture 3">
            <a:extLst>
              <a:ext uri="{FF2B5EF4-FFF2-40B4-BE49-F238E27FC236}">
                <a16:creationId xmlns:a16="http://schemas.microsoft.com/office/drawing/2014/main" id="{4F0686F1-3459-4CF5-BD83-95C6E879EFC6}"/>
              </a:ext>
            </a:extLst>
          </p:cNvPr>
          <p:cNvPicPr>
            <a:picLocks noChangeAspect="1"/>
          </p:cNvPicPr>
          <p:nvPr/>
        </p:nvPicPr>
        <p:blipFill rotWithShape="1">
          <a:blip r:embed="rId4"/>
          <a:srcRect l="1945" t="5454" b="6743"/>
          <a:stretch/>
        </p:blipFill>
        <p:spPr>
          <a:xfrm>
            <a:off x="1060833" y="2390719"/>
            <a:ext cx="6882163" cy="3188255"/>
          </a:xfrm>
          <a:prstGeom prst="rect">
            <a:avLst/>
          </a:prstGeom>
        </p:spPr>
      </p:pic>
      <p:sp>
        <p:nvSpPr>
          <p:cNvPr id="2" name="Octagon 1">
            <a:extLst>
              <a:ext uri="{FF2B5EF4-FFF2-40B4-BE49-F238E27FC236}">
                <a16:creationId xmlns:a16="http://schemas.microsoft.com/office/drawing/2014/main" id="{25307B0F-3392-2EA7-5DB5-1E640BCA650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Q126</a:t>
            </a:r>
          </a:p>
        </p:txBody>
      </p:sp>
      <p:sp>
        <p:nvSpPr>
          <p:cNvPr id="3" name="Title 2">
            <a:extLst>
              <a:ext uri="{FF2B5EF4-FFF2-40B4-BE49-F238E27FC236}">
                <a16:creationId xmlns:a16="http://schemas.microsoft.com/office/drawing/2014/main" id="{E63470B5-D90F-C640-695E-3844888FC4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Q126. What is Sub query or Nested query or Inner query in SQL?</a:t>
            </a:r>
            <a:endParaRPr lang="en-IN" dirty="0"/>
          </a:p>
        </p:txBody>
      </p:sp>
      <p:sp>
        <p:nvSpPr>
          <p:cNvPr id="5" name="TextBox 4">
            <a:extLst>
              <a:ext uri="{FF2B5EF4-FFF2-40B4-BE49-F238E27FC236}">
                <a16:creationId xmlns:a16="http://schemas.microsoft.com/office/drawing/2014/main" id="{5A9CFEBA-8493-4D57-CA40-EE271926066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397586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Auto Increment/ Identity column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6A110AE9-143F-4833-91EA-0DAB154A55D0}"/>
              </a:ext>
            </a:extLst>
          </p:cNvPr>
          <p:cNvSpPr txBox="1"/>
          <p:nvPr/>
        </p:nvSpPr>
        <p:spPr>
          <a:xfrm>
            <a:off x="625371" y="1326379"/>
            <a:ext cx="475184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Auto-increment allows a unique number to be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generated automatically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when a new record is inserted into a table.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Mostly auto increment is set on the primary key only.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510E972-D58F-41D3-9FCE-C807A4E09CE8}"/>
              </a:ext>
            </a:extLst>
          </p:cNvPr>
          <p:cNvSpPr txBox="1"/>
          <p:nvPr/>
        </p:nvSpPr>
        <p:spPr>
          <a:xfrm>
            <a:off x="5637230" y="1321648"/>
            <a:ext cx="4514956"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TABLE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Employee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ID int </a:t>
            </a:r>
            <a:r>
              <a:rPr kumimoji="0" lang="en-US" sz="1800" b="1" i="0" u="none" strike="noStrike" kern="1200" cap="none" spc="0" normalizeH="0" baseline="0" noProof="0" dirty="0">
                <a:ln>
                  <a:noFill/>
                </a:ln>
                <a:solidFill>
                  <a:srgbClr val="0000CD"/>
                </a:solidFill>
                <a:effectLst/>
                <a:uLnTx/>
                <a:uFillTx/>
                <a:latin typeface="Calibri" panose="020F0502020204030204"/>
                <a:ea typeface="+mn-ea"/>
                <a:cs typeface="+mn-cs"/>
              </a:rPr>
              <a:t>IDENTITY</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PRIMARY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KEY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EmpName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varchar(</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255</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NULL</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SQL Server IDENTITY System Function Comparison">
            <a:extLst>
              <a:ext uri="{FF2B5EF4-FFF2-40B4-BE49-F238E27FC236}">
                <a16:creationId xmlns:a16="http://schemas.microsoft.com/office/drawing/2014/main" id="{CFD18922-BA38-28F0-737F-1AAFD87BC6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117"/>
          <a:stretch/>
        </p:blipFill>
        <p:spPr bwMode="auto">
          <a:xfrm>
            <a:off x="5637230" y="3703876"/>
            <a:ext cx="2761704" cy="2321786"/>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96D33B6-926F-547B-956B-DBF7DEFE42F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Q127</a:t>
            </a:r>
          </a:p>
        </p:txBody>
      </p:sp>
      <p:sp>
        <p:nvSpPr>
          <p:cNvPr id="3" name="Title 2">
            <a:extLst>
              <a:ext uri="{FF2B5EF4-FFF2-40B4-BE49-F238E27FC236}">
                <a16:creationId xmlns:a16="http://schemas.microsoft.com/office/drawing/2014/main" id="{66DB9DCC-B855-9BE9-B4C5-EEBDF6BD0E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Q127. What is Auto Increment/ Identity column in SQL Server?</a:t>
            </a:r>
            <a:endParaRPr lang="en-IN" dirty="0"/>
          </a:p>
        </p:txBody>
      </p:sp>
      <p:sp>
        <p:nvSpPr>
          <p:cNvPr id="4" name="TextBox 3">
            <a:extLst>
              <a:ext uri="{FF2B5EF4-FFF2-40B4-BE49-F238E27FC236}">
                <a16:creationId xmlns:a16="http://schemas.microsoft.com/office/drawing/2014/main" id="{0075BC5A-AE09-E597-78D7-7777F7704B9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641820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338160"/>
            <a:ext cx="7097447" cy="1325563"/>
          </a:xfrm>
        </p:spPr>
        <p:txBody>
          <a:bodyPr>
            <a:noAutofit/>
          </a:bodyPr>
          <a:lstStyle/>
          <a:p>
            <a:r>
              <a:rPr lang="en-US" sz="3200" b="1" dirty="0">
                <a:solidFill>
                  <a:srgbClr val="FFFF00"/>
                </a:solidFill>
              </a:rPr>
              <a:t>Chapter 15: SQL - Joins &amp; Indexes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757040"/>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Q128.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Joins </a:t>
            </a:r>
            <a:r>
              <a:rPr lang="en-US" sz="1600" dirty="0">
                <a:hlinkClick r:id="rId3" action="ppaction://hlinksldjump">
                  <a:extLst>
                    <a:ext uri="{A12FA001-AC4F-418D-AE19-62706E023703}">
                      <ahyp:hlinkClr xmlns:ahyp="http://schemas.microsoft.com/office/drawing/2018/hyperlinkcolor" val="tx"/>
                    </a:ext>
                  </a:extLst>
                </a:hlinkClick>
              </a:rPr>
              <a:t>in SQL? </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Q129. What are the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types of Joins </a:t>
            </a:r>
            <a:r>
              <a:rPr lang="en-US" sz="1600" dirty="0">
                <a:hlinkClick r:id="rId4" action="ppaction://hlinksldjump">
                  <a:extLst>
                    <a:ext uri="{A12FA001-AC4F-418D-AE19-62706E023703}">
                      <ahyp:hlinkClr xmlns:ahyp="http://schemas.microsoft.com/office/drawing/2018/hyperlinkcolor" val="tx"/>
                    </a:ext>
                  </a:extLst>
                </a:hlinkClick>
              </a:rPr>
              <a:t>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Q130.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Self-Join</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Q131.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Indexes</a:t>
            </a:r>
            <a:r>
              <a:rPr lang="en-US" sz="1600" dirty="0">
                <a:hlinkClick r:id="rId6" action="ppaction://hlinksldjump">
                  <a:extLst>
                    <a:ext uri="{A12FA001-AC4F-418D-AE19-62706E023703}">
                      <ahyp:hlinkClr xmlns:ahyp="http://schemas.microsoft.com/office/drawing/2018/hyperlinkcolor" val="tx"/>
                    </a:ext>
                  </a:extLst>
                </a:hlinkClick>
              </a:rPr>
              <a:t> 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Q132.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Clustered</a:t>
            </a:r>
            <a:r>
              <a:rPr lang="en-US" sz="1600" dirty="0">
                <a:hlinkClick r:id="rId7" action="ppaction://hlinksldjump">
                  <a:extLst>
                    <a:ext uri="{A12FA001-AC4F-418D-AE19-62706E023703}">
                      <ahyp:hlinkClr xmlns:ahyp="http://schemas.microsoft.com/office/drawing/2018/hyperlinkcolor" val="tx"/>
                    </a:ext>
                  </a:extLst>
                </a:hlinkClick>
              </a:rPr>
              <a:t>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Q133.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Non-Clustered</a:t>
            </a:r>
            <a:r>
              <a:rPr lang="en-US" sz="1600" dirty="0">
                <a:hlinkClick r:id="rId8" action="ppaction://hlinksldjump">
                  <a:extLst>
                    <a:ext uri="{A12FA001-AC4F-418D-AE19-62706E023703}">
                      <ahyp:hlinkClr xmlns:ahyp="http://schemas.microsoft.com/office/drawing/2018/hyperlinkcolor" val="tx"/>
                    </a:ext>
                  </a:extLst>
                </a:hlinkClick>
              </a:rPr>
              <a:t>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Q134. What is the difference between Clustered and Non-Clustered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Q135. How to create Clustered and Non-Clustered index in a table?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Q136. In which column you will apply the indexing to optimize this query?</a:t>
            </a:r>
            <a:endParaRPr lang="en-US" sz="1600" dirty="0"/>
          </a:p>
        </p:txBody>
      </p:sp>
      <p:sp>
        <p:nvSpPr>
          <p:cNvPr id="2" name="TextBox 1">
            <a:extLst>
              <a:ext uri="{FF2B5EF4-FFF2-40B4-BE49-F238E27FC236}">
                <a16:creationId xmlns:a16="http://schemas.microsoft.com/office/drawing/2014/main" id="{44FBB7D9-E047-1083-21EE-51BD4C7B34B1}"/>
              </a:ext>
            </a:extLst>
          </p:cNvPr>
          <p:cNvSpPr txBox="1"/>
          <p:nvPr/>
        </p:nvSpPr>
        <p:spPr>
          <a:xfrm>
            <a:off x="4274795" y="210069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FBB48B5-DC00-1DA5-3186-D71B5F795E95}"/>
              </a:ext>
            </a:extLst>
          </p:cNvPr>
          <p:cNvSpPr txBox="1"/>
          <p:nvPr/>
        </p:nvSpPr>
        <p:spPr>
          <a:xfrm>
            <a:off x="6371302" y="395180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BDB2AE98-5147-C13B-7A95-F5B6031467EB}"/>
              </a:ext>
            </a:extLst>
          </p:cNvPr>
          <p:cNvPicPr>
            <a:picLocks noChangeAspect="1"/>
          </p:cNvPicPr>
          <p:nvPr/>
        </p:nvPicPr>
        <p:blipFill>
          <a:blip r:embed="rId12"/>
          <a:stretch>
            <a:fillRect/>
          </a:stretch>
        </p:blipFill>
        <p:spPr>
          <a:xfrm>
            <a:off x="7393087" y="1895322"/>
            <a:ext cx="3866698" cy="1406072"/>
          </a:xfrm>
          <a:prstGeom prst="rect">
            <a:avLst/>
          </a:prstGeom>
        </p:spPr>
      </p:pic>
      <p:sp>
        <p:nvSpPr>
          <p:cNvPr id="5" name="TextBox 4">
            <a:extLst>
              <a:ext uri="{FF2B5EF4-FFF2-40B4-BE49-F238E27FC236}">
                <a16:creationId xmlns:a16="http://schemas.microsoft.com/office/drawing/2014/main" id="{CECDE5B6-E4AF-F7A5-EEE4-C207D40842A8}"/>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4282005649"/>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Joins in SQL?</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E2E79281-7FA2-4257-B01E-A3D1535D397D}"/>
              </a:ext>
            </a:extLst>
          </p:cNvPr>
          <p:cNvSpPr txBox="1"/>
          <p:nvPr/>
        </p:nvSpPr>
        <p:spPr>
          <a:xfrm>
            <a:off x="502260" y="1278406"/>
            <a:ext cx="51435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join clause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combine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rows from two or more tables, based on a related column between them.</a:t>
            </a:r>
          </a:p>
        </p:txBody>
      </p:sp>
      <p:pic>
        <p:nvPicPr>
          <p:cNvPr id="4098" name="Picture 2" descr="INNER JOIN in SQL - Naukri Learning">
            <a:extLst>
              <a:ext uri="{FF2B5EF4-FFF2-40B4-BE49-F238E27FC236}">
                <a16:creationId xmlns:a16="http://schemas.microsoft.com/office/drawing/2014/main" id="{E89396ED-6DC5-203A-1BA4-406B4AEAB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857"/>
          <a:stretch/>
        </p:blipFill>
        <p:spPr bwMode="auto">
          <a:xfrm>
            <a:off x="5895833" y="1037821"/>
            <a:ext cx="5411065" cy="2292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NER JOIN in SQL - Naukri Learning">
            <a:extLst>
              <a:ext uri="{FF2B5EF4-FFF2-40B4-BE49-F238E27FC236}">
                <a16:creationId xmlns:a16="http://schemas.microsoft.com/office/drawing/2014/main" id="{2F8CBB57-D3D6-8275-EC72-12D3137B3F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184" b="-702"/>
          <a:stretch/>
        </p:blipFill>
        <p:spPr bwMode="auto">
          <a:xfrm>
            <a:off x="5895833" y="3330055"/>
            <a:ext cx="5411065" cy="3371693"/>
          </a:xfrm>
          <a:prstGeom prst="rect">
            <a:avLst/>
          </a:prstGeom>
          <a:noFill/>
          <a:extLst>
            <a:ext uri="{909E8E84-426E-40DD-AFC4-6F175D3DCCD1}">
              <a14:hiddenFill xmlns:a14="http://schemas.microsoft.com/office/drawing/2010/main">
                <a:solidFill>
                  <a:srgbClr val="FFFFFF"/>
                </a:solidFill>
              </a14:hiddenFill>
            </a:ext>
          </a:extLst>
        </p:spPr>
      </p:pic>
      <p:sp>
        <p:nvSpPr>
          <p:cNvPr id="4" name="Octagon 3">
            <a:extLst>
              <a:ext uri="{FF2B5EF4-FFF2-40B4-BE49-F238E27FC236}">
                <a16:creationId xmlns:a16="http://schemas.microsoft.com/office/drawing/2014/main" id="{80F3FBBB-9866-B949-A015-126516E85F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Q128</a:t>
            </a:r>
          </a:p>
        </p:txBody>
      </p:sp>
      <p:sp>
        <p:nvSpPr>
          <p:cNvPr id="5" name="Title 4">
            <a:extLst>
              <a:ext uri="{FF2B5EF4-FFF2-40B4-BE49-F238E27FC236}">
                <a16:creationId xmlns:a16="http://schemas.microsoft.com/office/drawing/2014/main" id="{5D54D99F-F889-08EC-306B-10C183D8A8F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Q128. What are Joins in SQL? </a:t>
            </a:r>
            <a:endParaRPr lang="en-IN" dirty="0"/>
          </a:p>
        </p:txBody>
      </p:sp>
      <p:sp>
        <p:nvSpPr>
          <p:cNvPr id="7" name="TextBox 6">
            <a:extLst>
              <a:ext uri="{FF2B5EF4-FFF2-40B4-BE49-F238E27FC236}">
                <a16:creationId xmlns:a16="http://schemas.microsoft.com/office/drawing/2014/main" id="{FF4F5C50-4520-DF1A-2167-701AC250C47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0678227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Joins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pic>
        <p:nvPicPr>
          <p:cNvPr id="12" name="Picture 11">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834" y="317032"/>
            <a:ext cx="708721" cy="281964"/>
          </a:xfrm>
          <a:prstGeom prst="rect">
            <a:avLst/>
          </a:prstGeom>
        </p:spPr>
      </p:pic>
      <p:sp>
        <p:nvSpPr>
          <p:cNvPr id="5" name="TextBox 4">
            <a:extLst>
              <a:ext uri="{FF2B5EF4-FFF2-40B4-BE49-F238E27FC236}">
                <a16:creationId xmlns:a16="http://schemas.microsoft.com/office/drawing/2014/main" id="{E93C1FD0-3A4B-28E8-0CAA-67ADCDACC67A}"/>
              </a:ext>
            </a:extLst>
          </p:cNvPr>
          <p:cNvSpPr txBox="1"/>
          <p:nvPr/>
        </p:nvSpPr>
        <p:spPr>
          <a:xfrm>
            <a:off x="328986" y="1276404"/>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Left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left join returns all the rows from the left table, along with any matching rows from the right table.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16398FA-80A9-59E3-13D2-EAC8F41F61E6}"/>
              </a:ext>
            </a:extLst>
          </p:cNvPr>
          <p:cNvPicPr>
            <a:picLocks noChangeAspect="1"/>
          </p:cNvPicPr>
          <p:nvPr/>
        </p:nvPicPr>
        <p:blipFill>
          <a:blip r:embed="rId5"/>
          <a:stretch>
            <a:fillRect/>
          </a:stretch>
        </p:blipFill>
        <p:spPr>
          <a:xfrm>
            <a:off x="6821241" y="826431"/>
            <a:ext cx="3816481" cy="1393518"/>
          </a:xfrm>
          <a:prstGeom prst="rect">
            <a:avLst/>
          </a:prstGeom>
        </p:spPr>
      </p:pic>
      <p:pic>
        <p:nvPicPr>
          <p:cNvPr id="19" name="Picture 18">
            <a:extLst>
              <a:ext uri="{FF2B5EF4-FFF2-40B4-BE49-F238E27FC236}">
                <a16:creationId xmlns:a16="http://schemas.microsoft.com/office/drawing/2014/main" id="{DFB50C98-1A0A-CCF5-5885-FB8917E90F03}"/>
              </a:ext>
            </a:extLst>
          </p:cNvPr>
          <p:cNvPicPr>
            <a:picLocks noChangeAspect="1"/>
          </p:cNvPicPr>
          <p:nvPr/>
        </p:nvPicPr>
        <p:blipFill>
          <a:blip r:embed="rId6"/>
          <a:stretch>
            <a:fillRect/>
          </a:stretch>
        </p:blipFill>
        <p:spPr>
          <a:xfrm>
            <a:off x="6725353" y="2346925"/>
            <a:ext cx="3992240" cy="1406072"/>
          </a:xfrm>
          <a:prstGeom prst="rect">
            <a:avLst/>
          </a:prstGeom>
        </p:spPr>
      </p:pic>
      <p:pic>
        <p:nvPicPr>
          <p:cNvPr id="21" name="Picture 20">
            <a:extLst>
              <a:ext uri="{FF2B5EF4-FFF2-40B4-BE49-F238E27FC236}">
                <a16:creationId xmlns:a16="http://schemas.microsoft.com/office/drawing/2014/main" id="{786B6D93-AAE1-F2DE-BBB3-6677CA1D4686}"/>
              </a:ext>
            </a:extLst>
          </p:cNvPr>
          <p:cNvPicPr>
            <a:picLocks noChangeAspect="1"/>
          </p:cNvPicPr>
          <p:nvPr/>
        </p:nvPicPr>
        <p:blipFill>
          <a:blip r:embed="rId7"/>
          <a:stretch>
            <a:fillRect/>
          </a:stretch>
        </p:blipFill>
        <p:spPr>
          <a:xfrm>
            <a:off x="6817759" y="3890592"/>
            <a:ext cx="3753710" cy="1431180"/>
          </a:xfrm>
          <a:prstGeom prst="rect">
            <a:avLst/>
          </a:prstGeom>
        </p:spPr>
      </p:pic>
      <p:pic>
        <p:nvPicPr>
          <p:cNvPr id="23" name="Picture 22">
            <a:extLst>
              <a:ext uri="{FF2B5EF4-FFF2-40B4-BE49-F238E27FC236}">
                <a16:creationId xmlns:a16="http://schemas.microsoft.com/office/drawing/2014/main" id="{B0CD2630-634A-2AEE-EAA2-D9F34CBE6EE9}"/>
              </a:ext>
            </a:extLst>
          </p:cNvPr>
          <p:cNvPicPr>
            <a:picLocks noChangeAspect="1"/>
          </p:cNvPicPr>
          <p:nvPr/>
        </p:nvPicPr>
        <p:blipFill>
          <a:blip r:embed="rId8"/>
          <a:stretch>
            <a:fillRect/>
          </a:stretch>
        </p:blipFill>
        <p:spPr>
          <a:xfrm>
            <a:off x="6858703" y="5356277"/>
            <a:ext cx="3866698" cy="1406072"/>
          </a:xfrm>
          <a:prstGeom prst="rect">
            <a:avLst/>
          </a:prstGeom>
        </p:spPr>
      </p:pic>
      <p:sp>
        <p:nvSpPr>
          <p:cNvPr id="24" name="TextBox 23">
            <a:extLst>
              <a:ext uri="{FF2B5EF4-FFF2-40B4-BE49-F238E27FC236}">
                <a16:creationId xmlns:a16="http://schemas.microsoft.com/office/drawing/2014/main" id="{9D9BF6AD-6BA5-EC47-AFCE-8A63D29847D3}"/>
              </a:ext>
            </a:extLst>
          </p:cNvPr>
          <p:cNvSpPr txBox="1"/>
          <p:nvPr/>
        </p:nvSpPr>
        <p:spPr>
          <a:xfrm>
            <a:off x="328986" y="2720007"/>
            <a:ext cx="609372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Right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right join returns all the rows from the right table, along with any matching rows from the left table.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A6117357-61A7-04CD-965D-FC3F5C5085AA}"/>
              </a:ext>
            </a:extLst>
          </p:cNvPr>
          <p:cNvSpPr txBox="1"/>
          <p:nvPr/>
        </p:nvSpPr>
        <p:spPr>
          <a:xfrm>
            <a:off x="328986" y="4163610"/>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Full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full outer join returns all the rows from both the left and right tables in the join.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022792-EF87-FC12-E820-6D5F8D4566EE}"/>
              </a:ext>
            </a:extLst>
          </p:cNvPr>
          <p:cNvSpPr txBox="1"/>
          <p:nvPr/>
        </p:nvSpPr>
        <p:spPr>
          <a:xfrm>
            <a:off x="406705" y="5607213"/>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Inner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An inner join returns only the common rows from both tables that meet the join condition.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6BDEBE92-C97C-A294-3305-8FDF28F279C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Q129</a:t>
            </a:r>
          </a:p>
        </p:txBody>
      </p:sp>
      <p:sp>
        <p:nvSpPr>
          <p:cNvPr id="4" name="Title 3">
            <a:extLst>
              <a:ext uri="{FF2B5EF4-FFF2-40B4-BE49-F238E27FC236}">
                <a16:creationId xmlns:a16="http://schemas.microsoft.com/office/drawing/2014/main" id="{D9056FAF-B598-C138-D5F9-80CF274F0E8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Q129. What are the types of Joins in SQL Server?</a:t>
            </a:r>
            <a:endParaRPr lang="en-IN" dirty="0"/>
          </a:p>
        </p:txBody>
      </p:sp>
      <p:sp>
        <p:nvSpPr>
          <p:cNvPr id="6" name="TextBox 5">
            <a:extLst>
              <a:ext uri="{FF2B5EF4-FFF2-40B4-BE49-F238E27FC236}">
                <a16:creationId xmlns:a16="http://schemas.microsoft.com/office/drawing/2014/main" id="{05B05710-5E0A-EB94-5461-53A313168EEC}"/>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459031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50DABB-BAFE-F7EE-8D6A-DEB51403B02B}"/>
              </a:ext>
            </a:extLst>
          </p:cNvPr>
          <p:cNvPicPr>
            <a:picLocks noChangeAspect="1"/>
          </p:cNvPicPr>
          <p:nvPr/>
        </p:nvPicPr>
        <p:blipFill>
          <a:blip r:embed="rId3"/>
          <a:stretch>
            <a:fillRect/>
          </a:stretch>
        </p:blipFill>
        <p:spPr>
          <a:xfrm>
            <a:off x="5634194" y="1067107"/>
            <a:ext cx="5019675" cy="2295525"/>
          </a:xfrm>
          <a:prstGeom prst="rect">
            <a:avLst/>
          </a:prstGeom>
        </p:spPr>
      </p:pic>
      <p:pic>
        <p:nvPicPr>
          <p:cNvPr id="24" name="Picture 23">
            <a:extLst>
              <a:ext uri="{FF2B5EF4-FFF2-40B4-BE49-F238E27FC236}">
                <a16:creationId xmlns:a16="http://schemas.microsoft.com/office/drawing/2014/main" id="{3FDFEBCD-83ED-9177-091A-15FE514BCE08}"/>
              </a:ext>
            </a:extLst>
          </p:cNvPr>
          <p:cNvPicPr>
            <a:picLocks noChangeAspect="1"/>
          </p:cNvPicPr>
          <p:nvPr/>
        </p:nvPicPr>
        <p:blipFill>
          <a:blip r:embed="rId4"/>
          <a:stretch>
            <a:fillRect/>
          </a:stretch>
        </p:blipFill>
        <p:spPr>
          <a:xfrm>
            <a:off x="5634194" y="3354471"/>
            <a:ext cx="5010150" cy="933450"/>
          </a:xfrm>
          <a:prstGeom prst="rect">
            <a:avLst/>
          </a:prstGeom>
        </p:spPr>
      </p:pic>
      <p:pic>
        <p:nvPicPr>
          <p:cNvPr id="26" name="Picture 25">
            <a:extLst>
              <a:ext uri="{FF2B5EF4-FFF2-40B4-BE49-F238E27FC236}">
                <a16:creationId xmlns:a16="http://schemas.microsoft.com/office/drawing/2014/main" id="{E35EB2E1-2C60-7B4E-DF1D-EE20176269B5}"/>
              </a:ext>
            </a:extLst>
          </p:cNvPr>
          <p:cNvPicPr>
            <a:picLocks noChangeAspect="1"/>
          </p:cNvPicPr>
          <p:nvPr/>
        </p:nvPicPr>
        <p:blipFill>
          <a:blip r:embed="rId5"/>
          <a:stretch>
            <a:fillRect/>
          </a:stretch>
        </p:blipFill>
        <p:spPr>
          <a:xfrm>
            <a:off x="5634194" y="4265231"/>
            <a:ext cx="5019675" cy="166687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38953"/>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Inheritance? When to use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55643"/>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6"/>
          <a:stretch>
            <a:fillRect/>
          </a:stretch>
        </p:blipFill>
        <p:spPr>
          <a:xfrm>
            <a:off x="10839460" y="122476"/>
            <a:ext cx="1253829" cy="590594"/>
          </a:xfrm>
          <a:prstGeom prst="rect">
            <a:avLst/>
          </a:prstGeom>
        </p:spPr>
      </p:pic>
      <p:sp>
        <p:nvSpPr>
          <p:cNvPr id="7" name="TextBox 6">
            <a:extLst>
              <a:ext uri="{FF2B5EF4-FFF2-40B4-BE49-F238E27FC236}">
                <a16:creationId xmlns:a16="http://schemas.microsoft.com/office/drawing/2014/main" id="{398E5B2C-3F64-42D4-8314-965910B013F1}"/>
              </a:ext>
            </a:extLst>
          </p:cNvPr>
          <p:cNvSpPr txBox="1"/>
          <p:nvPr/>
        </p:nvSpPr>
        <p:spPr>
          <a:xfrm>
            <a:off x="424827" y="950228"/>
            <a:ext cx="4915262" cy="126464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Inheritance is creating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PARENT-CHILD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relationship between two classes, where child class will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get the properties and methods of the parent.</a:t>
            </a:r>
          </a:p>
        </p:txBody>
      </p:sp>
      <p:cxnSp>
        <p:nvCxnSpPr>
          <p:cNvPr id="6" name="Straight Arrow Connector 5">
            <a:extLst>
              <a:ext uri="{FF2B5EF4-FFF2-40B4-BE49-F238E27FC236}">
                <a16:creationId xmlns:a16="http://schemas.microsoft.com/office/drawing/2014/main" id="{9D01B5D1-6D26-4556-AE5F-37EBC8D7BC4F}"/>
              </a:ext>
            </a:extLst>
          </p:cNvPr>
          <p:cNvCxnSpPr>
            <a:cxnSpLocks/>
          </p:cNvCxnSpPr>
          <p:nvPr/>
        </p:nvCxnSpPr>
        <p:spPr>
          <a:xfrm>
            <a:off x="7602331" y="1288511"/>
            <a:ext cx="14398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15D7306-B2DA-4B5A-A8BB-2621942E5660}"/>
              </a:ext>
            </a:extLst>
          </p:cNvPr>
          <p:cNvSpPr/>
          <p:nvPr/>
        </p:nvSpPr>
        <p:spPr>
          <a:xfrm>
            <a:off x="9042211" y="1114110"/>
            <a:ext cx="2449573" cy="34287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Base/ Parent/ Super class</a:t>
            </a:r>
          </a:p>
        </p:txBody>
      </p:sp>
      <p:cxnSp>
        <p:nvCxnSpPr>
          <p:cNvPr id="13" name="Straight Arrow Connector 12">
            <a:extLst>
              <a:ext uri="{FF2B5EF4-FFF2-40B4-BE49-F238E27FC236}">
                <a16:creationId xmlns:a16="http://schemas.microsoft.com/office/drawing/2014/main" id="{B202C97F-0BE4-4AB6-8EC1-32A0B2C0118C}"/>
              </a:ext>
            </a:extLst>
          </p:cNvPr>
          <p:cNvCxnSpPr>
            <a:cxnSpLocks/>
          </p:cNvCxnSpPr>
          <p:nvPr/>
        </p:nvCxnSpPr>
        <p:spPr>
          <a:xfrm flipV="1">
            <a:off x="7861823" y="3244982"/>
            <a:ext cx="1074023" cy="170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7E1B292-32F3-45B9-95BD-86CD5EB84515}"/>
              </a:ext>
            </a:extLst>
          </p:cNvPr>
          <p:cNvSpPr/>
          <p:nvPr/>
        </p:nvSpPr>
        <p:spPr>
          <a:xfrm>
            <a:off x="9042211" y="3045794"/>
            <a:ext cx="2449573" cy="34287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Derived/ Child/ Sub class</a:t>
            </a:r>
          </a:p>
        </p:txBody>
      </p:sp>
      <p:cxnSp>
        <p:nvCxnSpPr>
          <p:cNvPr id="17" name="Straight Arrow Connector 16">
            <a:extLst>
              <a:ext uri="{FF2B5EF4-FFF2-40B4-BE49-F238E27FC236}">
                <a16:creationId xmlns:a16="http://schemas.microsoft.com/office/drawing/2014/main" id="{14885C2D-7485-475B-BA83-187C0C457455}"/>
              </a:ext>
            </a:extLst>
          </p:cNvPr>
          <p:cNvCxnSpPr>
            <a:cxnSpLocks/>
          </p:cNvCxnSpPr>
          <p:nvPr/>
        </p:nvCxnSpPr>
        <p:spPr>
          <a:xfrm>
            <a:off x="8533345" y="5214454"/>
            <a:ext cx="4025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9B2F3F0-8E8B-4A9F-8755-6BF6FF27522B}"/>
              </a:ext>
            </a:extLst>
          </p:cNvPr>
          <p:cNvSpPr/>
          <p:nvPr/>
        </p:nvSpPr>
        <p:spPr>
          <a:xfrm>
            <a:off x="8935846" y="5063936"/>
            <a:ext cx="2575321" cy="11214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CalculateSalary</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method is not present in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PermanentEmployee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 but it will get it automatically from it’s parent</a:t>
            </a:r>
          </a:p>
        </p:txBody>
      </p:sp>
      <p:sp>
        <p:nvSpPr>
          <p:cNvPr id="16" name="TextBox 15">
            <a:extLst>
              <a:ext uri="{FF2B5EF4-FFF2-40B4-BE49-F238E27FC236}">
                <a16:creationId xmlns:a16="http://schemas.microsoft.com/office/drawing/2014/main" id="{90A017EC-A0D0-4DB7-9907-438A1F55CCEF}"/>
              </a:ext>
            </a:extLst>
          </p:cNvPr>
          <p:cNvSpPr txBox="1"/>
          <p:nvPr/>
        </p:nvSpPr>
        <p:spPr>
          <a:xfrm>
            <a:off x="424827" y="2839457"/>
            <a:ext cx="501183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Inheritance is good for: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REUSABILITY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code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341A37C6-97BF-8B08-726E-5AE929E8E101}"/>
              </a:ext>
            </a:extLst>
          </p:cNvPr>
          <p:cNvPicPr>
            <a:picLocks noChangeAspect="1"/>
          </p:cNvPicPr>
          <p:nvPr/>
        </p:nvPicPr>
        <p:blipFill rotWithShape="1">
          <a:blip r:embed="rId7"/>
          <a:srcRect l="14088" t="49109" r="55877" b="36262"/>
          <a:stretch/>
        </p:blipFill>
        <p:spPr>
          <a:xfrm>
            <a:off x="805493" y="3856102"/>
            <a:ext cx="3778864" cy="1035313"/>
          </a:xfrm>
          <a:prstGeom prst="rect">
            <a:avLst/>
          </a:prstGeom>
        </p:spPr>
      </p:pic>
      <p:sp>
        <p:nvSpPr>
          <p:cNvPr id="2" name="Title 1">
            <a:extLst>
              <a:ext uri="{FF2B5EF4-FFF2-40B4-BE49-F238E27FC236}">
                <a16:creationId xmlns:a16="http://schemas.microsoft.com/office/drawing/2014/main" id="{236CD81D-2953-945A-9AEB-F112DDB3C3A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 What is Inheritance? When to use Inheritance?</a:t>
            </a:r>
            <a:endParaRPr lang="en-IN" dirty="0"/>
          </a:p>
        </p:txBody>
      </p:sp>
      <p:sp>
        <p:nvSpPr>
          <p:cNvPr id="11" name="TextBox 10">
            <a:extLst>
              <a:ext uri="{FF2B5EF4-FFF2-40B4-BE49-F238E27FC236}">
                <a16:creationId xmlns:a16="http://schemas.microsoft.com/office/drawing/2014/main" id="{1FFE1972-2751-1DE8-A1A8-842A09802CF7}"/>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5771105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Self-Join?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CFAEEE6-EA3F-4B9E-87B9-FAF57E35A7A0}"/>
              </a:ext>
            </a:extLst>
          </p:cNvPr>
          <p:cNvSpPr txBox="1"/>
          <p:nvPr/>
        </p:nvSpPr>
        <p:spPr>
          <a:xfrm>
            <a:off x="805492" y="111522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 self join is a join of a table to</a:t>
            </a:r>
            <a:r>
              <a:rPr kumimoji="0" lang="en-US" sz="1800" b="1" i="0" u="none" strike="noStrike" kern="1200" cap="none" spc="0" normalizeH="0" baseline="0" noProof="0" dirty="0">
                <a:ln>
                  <a:noFill/>
                </a:ln>
                <a:solidFill>
                  <a:srgbClr val="202124"/>
                </a:solidFill>
                <a:effectLst/>
                <a:uLnTx/>
                <a:uFillTx/>
                <a:latin typeface="Google Sans Text"/>
                <a:ea typeface="+mn-ea"/>
                <a:cs typeface="+mn-cs"/>
              </a:rPr>
              <a:t> itself</a:t>
            </a: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62AAA31-FEB0-4C42-9282-57969DDBBD90}"/>
              </a:ext>
            </a:extLst>
          </p:cNvPr>
          <p:cNvSpPr txBox="1"/>
          <p:nvPr/>
        </p:nvSpPr>
        <p:spPr>
          <a:xfrm>
            <a:off x="805492" y="1659465"/>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Self Join??</a:t>
            </a:r>
          </a:p>
        </p:txBody>
      </p:sp>
      <p:sp>
        <p:nvSpPr>
          <p:cNvPr id="11" name="TextBox 10">
            <a:extLst>
              <a:ext uri="{FF2B5EF4-FFF2-40B4-BE49-F238E27FC236}">
                <a16:creationId xmlns:a16="http://schemas.microsoft.com/office/drawing/2014/main" id="{D11C1F4F-A4AD-4B40-922B-AE83D0C4793A}"/>
              </a:ext>
            </a:extLst>
          </p:cNvPr>
          <p:cNvSpPr txBox="1"/>
          <p:nvPr/>
        </p:nvSpPr>
        <p:spPr>
          <a:xfrm>
            <a:off x="805491" y="5697511"/>
            <a:ext cx="439430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your task is to get the employees name with their manager names??</a:t>
            </a:r>
          </a:p>
        </p:txBody>
      </p:sp>
      <p:pic>
        <p:nvPicPr>
          <p:cNvPr id="8" name="Picture 7">
            <a:extLst>
              <a:ext uri="{FF2B5EF4-FFF2-40B4-BE49-F238E27FC236}">
                <a16:creationId xmlns:a16="http://schemas.microsoft.com/office/drawing/2014/main" id="{758AA29F-B235-4F3D-B9E1-34405AD7430F}"/>
              </a:ext>
            </a:extLst>
          </p:cNvPr>
          <p:cNvPicPr>
            <a:picLocks noChangeAspect="1"/>
          </p:cNvPicPr>
          <p:nvPr/>
        </p:nvPicPr>
        <p:blipFill>
          <a:blip r:embed="rId4"/>
          <a:stretch>
            <a:fillRect/>
          </a:stretch>
        </p:blipFill>
        <p:spPr>
          <a:xfrm>
            <a:off x="1144326" y="2203710"/>
            <a:ext cx="2422546" cy="3318888"/>
          </a:xfrm>
          <a:prstGeom prst="rect">
            <a:avLst/>
          </a:prstGeom>
        </p:spPr>
      </p:pic>
      <p:pic>
        <p:nvPicPr>
          <p:cNvPr id="5" name="Picture 4">
            <a:extLst>
              <a:ext uri="{FF2B5EF4-FFF2-40B4-BE49-F238E27FC236}">
                <a16:creationId xmlns:a16="http://schemas.microsoft.com/office/drawing/2014/main" id="{180795C4-E6FC-45C9-BB79-F33CE7C248ED}"/>
              </a:ext>
            </a:extLst>
          </p:cNvPr>
          <p:cNvPicPr>
            <a:picLocks noChangeAspect="1"/>
          </p:cNvPicPr>
          <p:nvPr/>
        </p:nvPicPr>
        <p:blipFill>
          <a:blip r:embed="rId5"/>
          <a:stretch>
            <a:fillRect/>
          </a:stretch>
        </p:blipFill>
        <p:spPr>
          <a:xfrm>
            <a:off x="6858459" y="1032195"/>
            <a:ext cx="4019489" cy="3197771"/>
          </a:xfrm>
          <a:prstGeom prst="rect">
            <a:avLst/>
          </a:prstGeom>
        </p:spPr>
      </p:pic>
      <p:pic>
        <p:nvPicPr>
          <p:cNvPr id="13" name="Picture 12">
            <a:extLst>
              <a:ext uri="{FF2B5EF4-FFF2-40B4-BE49-F238E27FC236}">
                <a16:creationId xmlns:a16="http://schemas.microsoft.com/office/drawing/2014/main" id="{A97F1B5E-3E15-4FFF-9DAF-3D959FCA6F67}"/>
              </a:ext>
            </a:extLst>
          </p:cNvPr>
          <p:cNvPicPr>
            <a:picLocks noChangeAspect="1"/>
          </p:cNvPicPr>
          <p:nvPr/>
        </p:nvPicPr>
        <p:blipFill>
          <a:blip r:embed="rId6"/>
          <a:stretch>
            <a:fillRect/>
          </a:stretch>
        </p:blipFill>
        <p:spPr>
          <a:xfrm>
            <a:off x="6899920" y="4457200"/>
            <a:ext cx="3516337" cy="2130795"/>
          </a:xfrm>
          <a:prstGeom prst="rect">
            <a:avLst/>
          </a:prstGeom>
        </p:spPr>
      </p:pic>
      <p:cxnSp>
        <p:nvCxnSpPr>
          <p:cNvPr id="3" name="Straight Arrow Connector 2">
            <a:extLst>
              <a:ext uri="{FF2B5EF4-FFF2-40B4-BE49-F238E27FC236}">
                <a16:creationId xmlns:a16="http://schemas.microsoft.com/office/drawing/2014/main" id="{6A00A176-7CC3-4DAF-8960-F58024E81E62}"/>
              </a:ext>
            </a:extLst>
          </p:cNvPr>
          <p:cNvCxnSpPr>
            <a:cxnSpLocks/>
            <a:endCxn id="4" idx="1"/>
          </p:cNvCxnSpPr>
          <p:nvPr/>
        </p:nvCxnSpPr>
        <p:spPr>
          <a:xfrm flipV="1">
            <a:off x="2611927" y="4585560"/>
            <a:ext cx="981307" cy="117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723383-CAF8-4BAF-B44E-B35171573315}"/>
              </a:ext>
            </a:extLst>
          </p:cNvPr>
          <p:cNvSpPr/>
          <p:nvPr/>
        </p:nvSpPr>
        <p:spPr>
          <a:xfrm>
            <a:off x="3593234" y="4017854"/>
            <a:ext cx="1947757" cy="113541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manager id is employee id of the manager of an employee</a:t>
            </a:r>
          </a:p>
        </p:txBody>
      </p:sp>
      <p:sp>
        <p:nvSpPr>
          <p:cNvPr id="2" name="Octagon 1">
            <a:extLst>
              <a:ext uri="{FF2B5EF4-FFF2-40B4-BE49-F238E27FC236}">
                <a16:creationId xmlns:a16="http://schemas.microsoft.com/office/drawing/2014/main" id="{6A9B7BF5-754D-2F93-C522-964C820034F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Q130</a:t>
            </a:r>
          </a:p>
        </p:txBody>
      </p:sp>
      <p:sp>
        <p:nvSpPr>
          <p:cNvPr id="14" name="Title 13">
            <a:extLst>
              <a:ext uri="{FF2B5EF4-FFF2-40B4-BE49-F238E27FC236}">
                <a16:creationId xmlns:a16="http://schemas.microsoft.com/office/drawing/2014/main" id="{03B78F1A-AEB9-6B7E-7FD2-854ADF23111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Q130. What is Self-Join?</a:t>
            </a:r>
            <a:endParaRPr lang="en-IN" dirty="0"/>
          </a:p>
        </p:txBody>
      </p:sp>
      <p:sp>
        <p:nvSpPr>
          <p:cNvPr id="15" name="TextBox 14">
            <a:extLst>
              <a:ext uri="{FF2B5EF4-FFF2-40B4-BE49-F238E27FC236}">
                <a16:creationId xmlns:a16="http://schemas.microsoft.com/office/drawing/2014/main" id="{80195C1F-35A3-AE72-79B7-F2F87F372E60}"/>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5052114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Indexes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86762D1D-30C9-4950-BBB6-1FE88106B7A4}"/>
              </a:ext>
            </a:extLst>
          </p:cNvPr>
          <p:cNvSpPr txBox="1"/>
          <p:nvPr/>
        </p:nvSpPr>
        <p:spPr>
          <a:xfrm>
            <a:off x="628071" y="1201880"/>
            <a:ext cx="407002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Indexes are used in relational databases to retrieve data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VERY FAST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8D0644C1-0E53-41A8-890A-42AFA17E3AD3}"/>
              </a:ext>
            </a:extLst>
          </p:cNvPr>
          <p:cNvSpPr txBox="1"/>
          <p:nvPr/>
        </p:nvSpPr>
        <p:spPr>
          <a:xfrm>
            <a:off x="5816532" y="1188972"/>
            <a:ext cx="543822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are similar to indexes at the start of the BOOKS, which purpose is to find a topic quickly.</a:t>
            </a:r>
          </a:p>
        </p:txBody>
      </p:sp>
      <p:pic>
        <p:nvPicPr>
          <p:cNvPr id="7" name="Picture 6">
            <a:extLst>
              <a:ext uri="{FF2B5EF4-FFF2-40B4-BE49-F238E27FC236}">
                <a16:creationId xmlns:a16="http://schemas.microsoft.com/office/drawing/2014/main" id="{5CCED3BA-EAE8-4DF4-B1DE-81547F8E560D}"/>
              </a:ext>
            </a:extLst>
          </p:cNvPr>
          <p:cNvPicPr>
            <a:picLocks noChangeAspect="1"/>
          </p:cNvPicPr>
          <p:nvPr/>
        </p:nvPicPr>
        <p:blipFill rotWithShape="1">
          <a:blip r:embed="rId4"/>
          <a:srcRect l="53108"/>
          <a:stretch/>
        </p:blipFill>
        <p:spPr>
          <a:xfrm>
            <a:off x="3111694" y="2327881"/>
            <a:ext cx="2079564" cy="3664229"/>
          </a:xfrm>
          <a:prstGeom prst="rect">
            <a:avLst/>
          </a:prstGeom>
        </p:spPr>
      </p:pic>
      <p:pic>
        <p:nvPicPr>
          <p:cNvPr id="1032" name="Picture 8" descr="Blog - What is a book Index?">
            <a:extLst>
              <a:ext uri="{FF2B5EF4-FFF2-40B4-BE49-F238E27FC236}">
                <a16:creationId xmlns:a16="http://schemas.microsoft.com/office/drawing/2014/main" id="{0AD35C2C-9995-48ED-8084-E72F6BE83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2591233"/>
            <a:ext cx="4917743" cy="27834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D80531-4D7D-A418-327A-32F5F6A56E66}"/>
              </a:ext>
            </a:extLst>
          </p:cNvPr>
          <p:cNvPicPr>
            <a:picLocks noChangeAspect="1"/>
          </p:cNvPicPr>
          <p:nvPr/>
        </p:nvPicPr>
        <p:blipFill rotWithShape="1">
          <a:blip r:embed="rId4"/>
          <a:srcRect l="672" r="47359"/>
          <a:stretch/>
        </p:blipFill>
        <p:spPr>
          <a:xfrm>
            <a:off x="805218" y="2329360"/>
            <a:ext cx="2304738" cy="3664229"/>
          </a:xfrm>
          <a:prstGeom prst="rect">
            <a:avLst/>
          </a:prstGeom>
        </p:spPr>
      </p:pic>
      <p:sp>
        <p:nvSpPr>
          <p:cNvPr id="4" name="Octagon 3">
            <a:extLst>
              <a:ext uri="{FF2B5EF4-FFF2-40B4-BE49-F238E27FC236}">
                <a16:creationId xmlns:a16="http://schemas.microsoft.com/office/drawing/2014/main" id="{8802EDCF-BF06-625F-E89C-C756AD57222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Q131</a:t>
            </a:r>
          </a:p>
        </p:txBody>
      </p:sp>
      <p:sp>
        <p:nvSpPr>
          <p:cNvPr id="5" name="Title 4">
            <a:extLst>
              <a:ext uri="{FF2B5EF4-FFF2-40B4-BE49-F238E27FC236}">
                <a16:creationId xmlns:a16="http://schemas.microsoft.com/office/drawing/2014/main" id="{0135B7F8-62B9-F5AA-E060-86E1D1BD3C9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Q131. What are Indexes in SQL Server?</a:t>
            </a:r>
            <a:endParaRPr lang="en-IN" dirty="0"/>
          </a:p>
        </p:txBody>
      </p:sp>
      <p:sp>
        <p:nvSpPr>
          <p:cNvPr id="11" name="TextBox 10">
            <a:extLst>
              <a:ext uri="{FF2B5EF4-FFF2-40B4-BE49-F238E27FC236}">
                <a16:creationId xmlns:a16="http://schemas.microsoft.com/office/drawing/2014/main" id="{1FD72D26-A928-3F74-F163-F8293A63B5F7}"/>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130592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86EA803-3B7C-4620-BEDD-F229A32276DE}"/>
              </a:ext>
            </a:extLst>
          </p:cNvPr>
          <p:cNvSpPr txBox="1"/>
          <p:nvPr/>
        </p:nvSpPr>
        <p:spPr>
          <a:xfrm>
            <a:off x="805492" y="1303783"/>
            <a:ext cx="463563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clustered index is a type of index that determines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physical 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in a table.</a:t>
            </a:r>
            <a:endPar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34162A9-842A-4CB6-A2BB-C782B06B4897}"/>
              </a:ext>
            </a:extLst>
          </p:cNvPr>
          <p:cNvSpPr txBox="1"/>
          <p:nvPr/>
        </p:nvSpPr>
        <p:spPr>
          <a:xfrm>
            <a:off x="805492" y="2463599"/>
            <a:ext cx="429626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Table data can be sorted in only way, therefore, there can be </a:t>
            </a:r>
            <a:r>
              <a:rPr kumimoji="0" lang="en-US" sz="1800" b="1" i="0" u="none" strike="noStrike" kern="1200" cap="none" spc="0" normalizeH="0" baseline="0" noProof="0" dirty="0">
                <a:ln>
                  <a:noFill/>
                </a:ln>
                <a:solidFill>
                  <a:srgbClr val="252525"/>
                </a:solidFill>
                <a:effectLst/>
                <a:uLnTx/>
                <a:uFillTx/>
                <a:latin typeface="Calibri" panose="020F0502020204030204"/>
                <a:ea typeface="+mn-ea"/>
                <a:cs typeface="+mn-cs"/>
              </a:rPr>
              <a:t>only one</a:t>
            </a: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 clustered index per table.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BF77D48-985B-4026-BA37-F6437642ADA3}"/>
              </a:ext>
            </a:extLst>
          </p:cNvPr>
          <p:cNvSpPr txBox="1"/>
          <p:nvPr/>
        </p:nvSpPr>
        <p:spPr>
          <a:xfrm>
            <a:off x="805492" y="3948469"/>
            <a:ext cx="441881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In SQL Server, if you set a primary key on a column, then it will </a:t>
            </a:r>
            <a:r>
              <a:rPr kumimoji="0" lang="en-US" sz="1800" b="1" i="0" u="none" strike="noStrike" kern="1200" cap="none" spc="0" normalizeH="0" baseline="0" noProof="0" dirty="0">
                <a:ln>
                  <a:noFill/>
                </a:ln>
                <a:solidFill>
                  <a:srgbClr val="252525"/>
                </a:solidFill>
                <a:effectLst/>
                <a:uLnTx/>
                <a:uFillTx/>
                <a:latin typeface="Calibri" panose="020F0502020204030204"/>
                <a:ea typeface="+mn-ea"/>
                <a:cs typeface="+mn-cs"/>
              </a:rPr>
              <a:t>automatically create</a:t>
            </a: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 a clustered index on that particular column.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0AE48EAC-2DE6-41D9-AE1C-43D0C928B136}"/>
              </a:ext>
            </a:extLst>
          </p:cNvPr>
          <p:cNvPicPr>
            <a:picLocks noChangeAspect="1"/>
          </p:cNvPicPr>
          <p:nvPr/>
        </p:nvPicPr>
        <p:blipFill>
          <a:blip r:embed="rId4"/>
          <a:stretch>
            <a:fillRect/>
          </a:stretch>
        </p:blipFill>
        <p:spPr>
          <a:xfrm>
            <a:off x="6226692" y="1871424"/>
            <a:ext cx="4855290" cy="3515900"/>
          </a:xfrm>
          <a:prstGeom prst="rect">
            <a:avLst/>
          </a:prstGeom>
        </p:spPr>
      </p:pic>
      <p:sp>
        <p:nvSpPr>
          <p:cNvPr id="19" name="TextBox 18">
            <a:extLst>
              <a:ext uri="{FF2B5EF4-FFF2-40B4-BE49-F238E27FC236}">
                <a16:creationId xmlns:a16="http://schemas.microsoft.com/office/drawing/2014/main" id="{1A1F8D0F-C30E-4272-8757-6C19ACEB1600}"/>
              </a:ext>
            </a:extLst>
          </p:cNvPr>
          <p:cNvSpPr txBox="1"/>
          <p:nvPr/>
        </p:nvSpPr>
        <p:spPr>
          <a:xfrm>
            <a:off x="6188345" y="130378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Dictionary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25B19A4-99EA-5A18-3544-0577284875A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Q132</a:t>
            </a:r>
          </a:p>
        </p:txBody>
      </p:sp>
      <p:sp>
        <p:nvSpPr>
          <p:cNvPr id="3" name="Title 2">
            <a:extLst>
              <a:ext uri="{FF2B5EF4-FFF2-40B4-BE49-F238E27FC236}">
                <a16:creationId xmlns:a16="http://schemas.microsoft.com/office/drawing/2014/main" id="{F0ED7152-8321-C29D-0A79-7AB9BBFA3C1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Q132. What is Clustered index?</a:t>
            </a:r>
            <a:endParaRPr lang="en-IN" dirty="0"/>
          </a:p>
        </p:txBody>
      </p:sp>
      <p:sp>
        <p:nvSpPr>
          <p:cNvPr id="5" name="TextBox 4">
            <a:extLst>
              <a:ext uri="{FF2B5EF4-FFF2-40B4-BE49-F238E27FC236}">
                <a16:creationId xmlns:a16="http://schemas.microsoft.com/office/drawing/2014/main" id="{6F0B2B63-7DD8-B7ED-0F62-D81FDD5D06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7612586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Non-Clustered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86EA803-3B7C-4620-BEDD-F229A32276DE}"/>
              </a:ext>
            </a:extLst>
          </p:cNvPr>
          <p:cNvSpPr txBox="1"/>
          <p:nvPr/>
        </p:nvSpPr>
        <p:spPr>
          <a:xfrm>
            <a:off x="805492" y="1214025"/>
            <a:ext cx="485832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non-clustered index is stored at one place and table data is stored in another place. </a:t>
            </a:r>
            <a:endPar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34162A9-842A-4CB6-A2BB-C782B06B4897}"/>
              </a:ext>
            </a:extLst>
          </p:cNvPr>
          <p:cNvSpPr txBox="1"/>
          <p:nvPr/>
        </p:nvSpPr>
        <p:spPr>
          <a:xfrm>
            <a:off x="805492" y="2549572"/>
            <a:ext cx="43653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A table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have multiple non-clustered index in a table. </a:t>
            </a:r>
          </a:p>
        </p:txBody>
      </p:sp>
      <p:sp>
        <p:nvSpPr>
          <p:cNvPr id="19" name="TextBox 18">
            <a:extLst>
              <a:ext uri="{FF2B5EF4-FFF2-40B4-BE49-F238E27FC236}">
                <a16:creationId xmlns:a16="http://schemas.microsoft.com/office/drawing/2014/main" id="{1A1F8D0F-C30E-4272-8757-6C19ACEB1600}"/>
              </a:ext>
            </a:extLst>
          </p:cNvPr>
          <p:cNvSpPr txBox="1"/>
          <p:nvPr/>
        </p:nvSpPr>
        <p:spPr>
          <a:xfrm>
            <a:off x="6251062" y="1091067"/>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Book Index</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8" descr="Blog - What is a book Index?">
            <a:extLst>
              <a:ext uri="{FF2B5EF4-FFF2-40B4-BE49-F238E27FC236}">
                <a16:creationId xmlns:a16="http://schemas.microsoft.com/office/drawing/2014/main" id="{94A26814-58AF-40A6-A4E6-21ADCB34D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596" y="1608646"/>
            <a:ext cx="5211495" cy="29497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ABFFD46-5DE3-4874-8ED7-190BA2910626}"/>
              </a:ext>
            </a:extLst>
          </p:cNvPr>
          <p:cNvPicPr>
            <a:picLocks noChangeAspect="1"/>
          </p:cNvPicPr>
          <p:nvPr/>
        </p:nvPicPr>
        <p:blipFill>
          <a:blip r:embed="rId5"/>
          <a:stretch>
            <a:fillRect/>
          </a:stretch>
        </p:blipFill>
        <p:spPr>
          <a:xfrm>
            <a:off x="1224865" y="3529829"/>
            <a:ext cx="4097762" cy="2872786"/>
          </a:xfrm>
          <a:prstGeom prst="rect">
            <a:avLst/>
          </a:prstGeom>
        </p:spPr>
      </p:pic>
      <p:sp>
        <p:nvSpPr>
          <p:cNvPr id="2" name="Octagon 1">
            <a:extLst>
              <a:ext uri="{FF2B5EF4-FFF2-40B4-BE49-F238E27FC236}">
                <a16:creationId xmlns:a16="http://schemas.microsoft.com/office/drawing/2014/main" id="{7AD2B1BC-9AF7-4D59-64F2-43844602335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Q133</a:t>
            </a:r>
          </a:p>
        </p:txBody>
      </p:sp>
      <p:sp>
        <p:nvSpPr>
          <p:cNvPr id="3" name="Title 2">
            <a:extLst>
              <a:ext uri="{FF2B5EF4-FFF2-40B4-BE49-F238E27FC236}">
                <a16:creationId xmlns:a16="http://schemas.microsoft.com/office/drawing/2014/main" id="{D385B991-36EE-00F1-FBE7-60EA59CE44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Q133. What is Non-Clustered index?</a:t>
            </a:r>
            <a:endParaRPr lang="en-IN" dirty="0"/>
          </a:p>
        </p:txBody>
      </p:sp>
      <p:sp>
        <p:nvSpPr>
          <p:cNvPr id="7" name="TextBox 6">
            <a:extLst>
              <a:ext uri="{FF2B5EF4-FFF2-40B4-BE49-F238E27FC236}">
                <a16:creationId xmlns:a16="http://schemas.microsoft.com/office/drawing/2014/main" id="{00B47D4C-E1D2-0408-1E58-9A18CE9282A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9659660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Clustered and Non-Clustered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15" name="TextBox 14">
            <a:extLst>
              <a:ext uri="{FF2B5EF4-FFF2-40B4-BE49-F238E27FC236}">
                <a16:creationId xmlns:a16="http://schemas.microsoft.com/office/drawing/2014/main" id="{686F0E44-2A73-4F6F-982B-B94FB6FABAC0}"/>
              </a:ext>
            </a:extLst>
          </p:cNvPr>
          <p:cNvSpPr txBox="1"/>
          <p:nvPr/>
        </p:nvSpPr>
        <p:spPr>
          <a:xfrm>
            <a:off x="631256" y="3030530"/>
            <a:ext cx="515410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table can have only one clustered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table can have multiple non-clustered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Clustered index is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Non-clustered index is slower.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8" descr="Blog - What is a book Index?">
            <a:extLst>
              <a:ext uri="{FF2B5EF4-FFF2-40B4-BE49-F238E27FC236}">
                <a16:creationId xmlns:a16="http://schemas.microsoft.com/office/drawing/2014/main" id="{CF813821-89B1-4D7D-B9F5-28125374E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903" y="4066200"/>
            <a:ext cx="3865388" cy="21878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E23F4F-C668-4A27-A261-8D1404255962}"/>
              </a:ext>
            </a:extLst>
          </p:cNvPr>
          <p:cNvPicPr>
            <a:picLocks noChangeAspect="1"/>
          </p:cNvPicPr>
          <p:nvPr/>
        </p:nvPicPr>
        <p:blipFill>
          <a:blip r:embed="rId5"/>
          <a:stretch>
            <a:fillRect/>
          </a:stretch>
        </p:blipFill>
        <p:spPr>
          <a:xfrm>
            <a:off x="7492903" y="1148399"/>
            <a:ext cx="3386414" cy="2452231"/>
          </a:xfrm>
          <a:prstGeom prst="rect">
            <a:avLst/>
          </a:prstGeom>
        </p:spPr>
      </p:pic>
      <p:pic>
        <p:nvPicPr>
          <p:cNvPr id="8" name="Picture 7">
            <a:extLst>
              <a:ext uri="{FF2B5EF4-FFF2-40B4-BE49-F238E27FC236}">
                <a16:creationId xmlns:a16="http://schemas.microsoft.com/office/drawing/2014/main" id="{63122FE2-9450-4429-A243-2243814F5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815" y="298581"/>
            <a:ext cx="708721" cy="281964"/>
          </a:xfrm>
          <a:prstGeom prst="rect">
            <a:avLst/>
          </a:prstGeom>
        </p:spPr>
      </p:pic>
      <p:sp>
        <p:nvSpPr>
          <p:cNvPr id="11" name="TextBox 10">
            <a:extLst>
              <a:ext uri="{FF2B5EF4-FFF2-40B4-BE49-F238E27FC236}">
                <a16:creationId xmlns:a16="http://schemas.microsoft.com/office/drawing/2014/main" id="{F0361FB5-C385-4C4E-A201-E10095552CC1}"/>
              </a:ext>
            </a:extLst>
          </p:cNvPr>
          <p:cNvSpPr txBox="1"/>
          <p:nvPr/>
        </p:nvSpPr>
        <p:spPr>
          <a:xfrm>
            <a:off x="631256" y="1148399"/>
            <a:ext cx="609814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clustered index is a type of index that determines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physical 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in a table.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50F7D5D-F8B2-488F-A3E7-EBF08B1CB995}"/>
              </a:ext>
            </a:extLst>
          </p:cNvPr>
          <p:cNvSpPr txBox="1"/>
          <p:nvPr/>
        </p:nvSpPr>
        <p:spPr>
          <a:xfrm>
            <a:off x="631256" y="2051348"/>
            <a:ext cx="52782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non-clustered index is stored at one place and table data is stored in another place. For example, Book Index.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4702695E-BFCF-C1DB-0B99-3E261D8BD40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Q134</a:t>
            </a:r>
          </a:p>
        </p:txBody>
      </p:sp>
      <p:sp>
        <p:nvSpPr>
          <p:cNvPr id="3" name="Title 2">
            <a:extLst>
              <a:ext uri="{FF2B5EF4-FFF2-40B4-BE49-F238E27FC236}">
                <a16:creationId xmlns:a16="http://schemas.microsoft.com/office/drawing/2014/main" id="{9428AB43-57E7-D5A7-3C46-C3943BE534A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Q134. What is the difference between Clustered and Non-Clustered index?</a:t>
            </a:r>
            <a:endParaRPr lang="en-IN" dirty="0"/>
          </a:p>
        </p:txBody>
      </p:sp>
      <p:sp>
        <p:nvSpPr>
          <p:cNvPr id="5" name="TextBox 4">
            <a:extLst>
              <a:ext uri="{FF2B5EF4-FFF2-40B4-BE49-F238E27FC236}">
                <a16:creationId xmlns:a16="http://schemas.microsoft.com/office/drawing/2014/main" id="{F105CCB5-E62E-1712-8649-B30392A9812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905289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create Clustered and Non-Clustered index in a table?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6B66AC10-1A4C-470F-8384-16493A284C92}"/>
              </a:ext>
            </a:extLst>
          </p:cNvPr>
          <p:cNvSpPr txBox="1"/>
          <p:nvPr/>
        </p:nvSpPr>
        <p:spPr>
          <a:xfrm>
            <a:off x="1284403" y="1174276"/>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Clustered Index</a:t>
            </a:r>
          </a:p>
        </p:txBody>
      </p:sp>
      <p:sp>
        <p:nvSpPr>
          <p:cNvPr id="11" name="TextBox 10">
            <a:extLst>
              <a:ext uri="{FF2B5EF4-FFF2-40B4-BE49-F238E27FC236}">
                <a16:creationId xmlns:a16="http://schemas.microsoft.com/office/drawing/2014/main" id="{FA343823-1875-458D-8A6F-670CB11316DF}"/>
              </a:ext>
            </a:extLst>
          </p:cNvPr>
          <p:cNvSpPr txBox="1"/>
          <p:nvPr/>
        </p:nvSpPr>
        <p:spPr>
          <a:xfrm>
            <a:off x="1284403" y="308215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Non-clustered Index</a:t>
            </a:r>
          </a:p>
        </p:txBody>
      </p:sp>
      <p:pic>
        <p:nvPicPr>
          <p:cNvPr id="9" name="Picture 8">
            <a:extLst>
              <a:ext uri="{FF2B5EF4-FFF2-40B4-BE49-F238E27FC236}">
                <a16:creationId xmlns:a16="http://schemas.microsoft.com/office/drawing/2014/main" id="{06281055-D852-47BC-BB25-94350CAF098E}"/>
              </a:ext>
            </a:extLst>
          </p:cNvPr>
          <p:cNvPicPr>
            <a:picLocks noChangeAspect="1"/>
          </p:cNvPicPr>
          <p:nvPr/>
        </p:nvPicPr>
        <p:blipFill>
          <a:blip r:embed="rId4"/>
          <a:stretch>
            <a:fillRect/>
          </a:stretch>
        </p:blipFill>
        <p:spPr>
          <a:xfrm>
            <a:off x="1284402" y="1762783"/>
            <a:ext cx="4552252" cy="718167"/>
          </a:xfrm>
          <a:prstGeom prst="rect">
            <a:avLst/>
          </a:prstGeom>
        </p:spPr>
      </p:pic>
      <p:pic>
        <p:nvPicPr>
          <p:cNvPr id="15" name="Picture 14">
            <a:extLst>
              <a:ext uri="{FF2B5EF4-FFF2-40B4-BE49-F238E27FC236}">
                <a16:creationId xmlns:a16="http://schemas.microsoft.com/office/drawing/2014/main" id="{45842B4D-0BFE-4827-B9C5-0DB390210A9B}"/>
              </a:ext>
            </a:extLst>
          </p:cNvPr>
          <p:cNvPicPr>
            <a:picLocks noChangeAspect="1"/>
          </p:cNvPicPr>
          <p:nvPr/>
        </p:nvPicPr>
        <p:blipFill>
          <a:blip r:embed="rId5"/>
          <a:stretch>
            <a:fillRect/>
          </a:stretch>
        </p:blipFill>
        <p:spPr>
          <a:xfrm>
            <a:off x="1284402" y="3600967"/>
            <a:ext cx="4679669" cy="776084"/>
          </a:xfrm>
          <a:prstGeom prst="rect">
            <a:avLst/>
          </a:prstGeom>
        </p:spPr>
      </p:pic>
      <p:sp>
        <p:nvSpPr>
          <p:cNvPr id="12" name="TextBox 11">
            <a:extLst>
              <a:ext uri="{FF2B5EF4-FFF2-40B4-BE49-F238E27FC236}">
                <a16:creationId xmlns:a16="http://schemas.microsoft.com/office/drawing/2014/main" id="{FAC0AADC-4847-4A99-957C-53E6627552DD}"/>
              </a:ext>
            </a:extLst>
          </p:cNvPr>
          <p:cNvSpPr txBox="1"/>
          <p:nvPr/>
        </p:nvSpPr>
        <p:spPr>
          <a:xfrm>
            <a:off x="1284401" y="4875991"/>
            <a:ext cx="467966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you create a PRIMARY KEY constraint, a clustered index on the column is automatically created.</a:t>
            </a:r>
          </a:p>
        </p:txBody>
      </p:sp>
      <p:sp>
        <p:nvSpPr>
          <p:cNvPr id="2" name="Octagon 1">
            <a:extLst>
              <a:ext uri="{FF2B5EF4-FFF2-40B4-BE49-F238E27FC236}">
                <a16:creationId xmlns:a16="http://schemas.microsoft.com/office/drawing/2014/main" id="{E7EF5510-CE81-8E35-381E-A9E7EB90BD2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Q135</a:t>
            </a:r>
          </a:p>
        </p:txBody>
      </p:sp>
      <p:sp>
        <p:nvSpPr>
          <p:cNvPr id="4" name="Title 3">
            <a:extLst>
              <a:ext uri="{FF2B5EF4-FFF2-40B4-BE49-F238E27FC236}">
                <a16:creationId xmlns:a16="http://schemas.microsoft.com/office/drawing/2014/main" id="{079E9EC0-1BCC-078D-D43D-A3033888A2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Q135. How to create Clustered and Non-Clustered index in a table?</a:t>
            </a:r>
            <a:endParaRPr lang="en-IN" dirty="0"/>
          </a:p>
        </p:txBody>
      </p:sp>
      <p:sp>
        <p:nvSpPr>
          <p:cNvPr id="5" name="TextBox 4">
            <a:extLst>
              <a:ext uri="{FF2B5EF4-FFF2-40B4-BE49-F238E27FC236}">
                <a16:creationId xmlns:a16="http://schemas.microsoft.com/office/drawing/2014/main" id="{95A65DB7-1F13-CA3E-7593-6425B3B4B84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2346033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57306"/>
            <a:ext cx="11575915" cy="69833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In which column you will apply the indexing to optimize this query.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“select id, class from student where name=”happy””?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60AFBF5-E98A-4BEE-9F8B-E5FC895C2A9D}"/>
              </a:ext>
            </a:extLst>
          </p:cNvPr>
          <p:cNvSpPr txBox="1"/>
          <p:nvPr/>
        </p:nvSpPr>
        <p:spPr>
          <a:xfrm>
            <a:off x="1034521" y="1505686"/>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select id, class from student where name=”happy”</a:t>
            </a:r>
          </a:p>
        </p:txBody>
      </p:sp>
      <p:sp>
        <p:nvSpPr>
          <p:cNvPr id="8" name="TextBox 7">
            <a:extLst>
              <a:ext uri="{FF2B5EF4-FFF2-40B4-BE49-F238E27FC236}">
                <a16:creationId xmlns:a16="http://schemas.microsoft.com/office/drawing/2014/main" id="{9D9C5082-09B0-42CE-96ED-44D1F36E28DF}"/>
              </a:ext>
            </a:extLst>
          </p:cNvPr>
          <p:cNvSpPr txBox="1"/>
          <p:nvPr/>
        </p:nvSpPr>
        <p:spPr>
          <a:xfrm>
            <a:off x="805492" y="2329987"/>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column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 WHERE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condition, which is “NAME” here.</a:t>
            </a:r>
          </a:p>
        </p:txBody>
      </p:sp>
      <p:sp>
        <p:nvSpPr>
          <p:cNvPr id="2" name="Octagon 1">
            <a:extLst>
              <a:ext uri="{FF2B5EF4-FFF2-40B4-BE49-F238E27FC236}">
                <a16:creationId xmlns:a16="http://schemas.microsoft.com/office/drawing/2014/main" id="{34F0BE51-F315-2CEE-021C-8B17B68CF58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Q136</a:t>
            </a:r>
          </a:p>
        </p:txBody>
      </p:sp>
      <p:sp>
        <p:nvSpPr>
          <p:cNvPr id="3" name="Title 2">
            <a:extLst>
              <a:ext uri="{FF2B5EF4-FFF2-40B4-BE49-F238E27FC236}">
                <a16:creationId xmlns:a16="http://schemas.microsoft.com/office/drawing/2014/main" id="{9CE920C6-A3B8-A699-1B9F-BDE7E298D72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Q136. In which column you will apply the indexing to optimize this query?</a:t>
            </a:r>
            <a:endParaRPr lang="en-IN" dirty="0"/>
          </a:p>
        </p:txBody>
      </p:sp>
      <p:sp>
        <p:nvSpPr>
          <p:cNvPr id="5" name="TextBox 4">
            <a:extLst>
              <a:ext uri="{FF2B5EF4-FFF2-40B4-BE49-F238E27FC236}">
                <a16:creationId xmlns:a16="http://schemas.microsoft.com/office/drawing/2014/main" id="{AA997516-7588-6B30-E9B9-F03678D04CB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3495597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10141861" cy="1325563"/>
          </a:xfrm>
        </p:spPr>
        <p:txBody>
          <a:bodyPr>
            <a:noAutofit/>
          </a:bodyPr>
          <a:lstStyle/>
          <a:p>
            <a:r>
              <a:rPr lang="en-US" sz="3200" b="1" dirty="0">
                <a:solidFill>
                  <a:srgbClr val="FFFF00"/>
                </a:solidFill>
              </a:rPr>
              <a:t>Chapter 16 : SQL - Stored Procedure, Functions &amp; Others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Q137.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Stored Procedure </a:t>
            </a:r>
            <a:r>
              <a:rPr lang="en-US" sz="1600" dirty="0">
                <a:hlinkClick r:id="rId3"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Functions</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Q138. How to optimize a Stored Procedure or SQL Query?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Q139. What is a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Cursor</a:t>
            </a:r>
            <a:r>
              <a:rPr lang="en-US" sz="1600" dirty="0">
                <a:hlinkClick r:id="rId5" action="ppaction://hlinksldjump">
                  <a:extLst>
                    <a:ext uri="{A12FA001-AC4F-418D-AE19-62706E023703}">
                      <ahyp:hlinkClr xmlns:ahyp="http://schemas.microsoft.com/office/drawing/2018/hyperlinkcolor" val="tx"/>
                    </a:ext>
                  </a:extLst>
                </a:hlinkClick>
              </a:rPr>
              <a:t>? Why to avoid them?</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Q140. What is the difference between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scope_identity</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@@identi</a:t>
            </a:r>
            <a:r>
              <a:rPr lang="en-US" sz="1600" dirty="0">
                <a:hlinkClick r:id="rId6" action="ppaction://hlinksldjump">
                  <a:extLst>
                    <a:ext uri="{A12FA001-AC4F-418D-AE19-62706E023703}">
                      <ahyp:hlinkClr xmlns:ahyp="http://schemas.microsoft.com/office/drawing/2018/hyperlinkcolor" val="tx"/>
                    </a:ext>
                  </a:extLst>
                </a:hlinkClick>
              </a:rPr>
              <a:t>ty?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Q141.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CTE</a:t>
            </a:r>
            <a:r>
              <a:rPr lang="en-US" sz="1600" dirty="0">
                <a:hlinkClick r:id="rId7" action="ppaction://hlinksldjump">
                  <a:extLst>
                    <a:ext uri="{A12FA001-AC4F-418D-AE19-62706E023703}">
                      <ahyp:hlinkClr xmlns:ahyp="http://schemas.microsoft.com/office/drawing/2018/hyperlinkcolor" val="tx"/>
                    </a:ext>
                  </a:extLst>
                </a:hlinkClick>
              </a:rPr>
              <a:t> 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Q142. What is the difference between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Delete, Truncate and Drop</a:t>
            </a:r>
            <a:r>
              <a:rPr lang="en-US" sz="1600" dirty="0">
                <a:hlinkClick r:id="rId8" action="ppaction://hlinksldjump">
                  <a:extLst>
                    <a:ext uri="{A12FA001-AC4F-418D-AE19-62706E023703}">
                      <ahyp:hlinkClr xmlns:ahyp="http://schemas.microsoft.com/office/drawing/2018/hyperlinkcolor" val="tx"/>
                    </a:ext>
                  </a:extLst>
                </a:hlinkClick>
              </a:rPr>
              <a:t> commands?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Q143. How to get the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Nth highest salary </a:t>
            </a:r>
            <a:r>
              <a:rPr lang="en-US" sz="1600" dirty="0">
                <a:hlinkClick r:id="rId9" action="ppaction://hlinksldjump">
                  <a:extLst>
                    <a:ext uri="{A12FA001-AC4F-418D-AE19-62706E023703}">
                      <ahyp:hlinkClr xmlns:ahyp="http://schemas.microsoft.com/office/drawing/2018/hyperlinkcolor" val="tx"/>
                    </a:ext>
                  </a:extLst>
                </a:hlinkClick>
              </a:rPr>
              <a:t>of an employee?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Q144. What are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ACID properties</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Q145.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Magic Tables </a:t>
            </a:r>
            <a:r>
              <a:rPr lang="en-US" sz="1600" dirty="0">
                <a:hlinkClick r:id="rId11" action="ppaction://hlinksldjump">
                  <a:extLst>
                    <a:ext uri="{A12FA001-AC4F-418D-AE19-62706E023703}">
                      <ahyp:hlinkClr xmlns:ahyp="http://schemas.microsoft.com/office/drawing/2018/hyperlinkcolor" val="tx"/>
                    </a:ext>
                  </a:extLst>
                </a:hlinkClick>
              </a:rPr>
              <a:t>in SQL Server?</a:t>
            </a:r>
            <a:endParaRPr lang="en-US" sz="1600" dirty="0"/>
          </a:p>
        </p:txBody>
      </p:sp>
      <p:sp>
        <p:nvSpPr>
          <p:cNvPr id="2" name="TextBox 1">
            <a:extLst>
              <a:ext uri="{FF2B5EF4-FFF2-40B4-BE49-F238E27FC236}">
                <a16:creationId xmlns:a16="http://schemas.microsoft.com/office/drawing/2014/main" id="{1B1A479C-D27F-E7A4-BFE4-6A96D069C676}"/>
              </a:ext>
            </a:extLst>
          </p:cNvPr>
          <p:cNvSpPr txBox="1"/>
          <p:nvPr/>
        </p:nvSpPr>
        <p:spPr>
          <a:xfrm>
            <a:off x="6146579" y="215379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81FDD5A-7DDA-C888-DA8B-50907D9734D8}"/>
              </a:ext>
            </a:extLst>
          </p:cNvPr>
          <p:cNvSpPr txBox="1"/>
          <p:nvPr/>
        </p:nvSpPr>
        <p:spPr>
          <a:xfrm>
            <a:off x="6565897" y="402710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7CBE4625-11D9-1647-5489-5A5315F63191}"/>
              </a:ext>
            </a:extLst>
          </p:cNvPr>
          <p:cNvSpPr txBox="1"/>
          <p:nvPr/>
        </p:nvSpPr>
        <p:spPr>
          <a:xfrm>
            <a:off x="7966248" y="2188517"/>
            <a:ext cx="3691141" cy="2800767"/>
          </a:xfrm>
          <a:prstGeom prst="rect">
            <a:avLst/>
          </a:prstGeom>
          <a:solidFill>
            <a:schemeClr val="tx1"/>
          </a:solidFill>
        </p:spPr>
        <p:txBody>
          <a:bodyPr wrap="square">
            <a:spAutoFit/>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PROCEDURE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proc_name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varchar</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50</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output</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INSERT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INTO</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Employee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EmpName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SELECT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80808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SCOPE_IDENTITY</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E96E0A5-5515-1F1B-5E55-8838AF2AED3E}"/>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1040967468"/>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Stored Procedure and Functions (at least 3)?</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sp>
        <p:nvSpPr>
          <p:cNvPr id="11" name="TextBox 10">
            <a:extLst>
              <a:ext uri="{FF2B5EF4-FFF2-40B4-BE49-F238E27FC236}">
                <a16:creationId xmlns:a16="http://schemas.microsoft.com/office/drawing/2014/main" id="{6729EFDD-D94D-4209-A29E-816D7DA9F5BC}"/>
              </a:ext>
            </a:extLst>
          </p:cNvPr>
          <p:cNvSpPr txBox="1"/>
          <p:nvPr/>
        </p:nvSpPr>
        <p:spPr>
          <a:xfrm>
            <a:off x="8052754" y="4157595"/>
            <a:ext cx="3459133" cy="2548005"/>
          </a:xfrm>
          <a:prstGeom prst="rect">
            <a:avLst/>
          </a:prstGeom>
          <a:noFill/>
        </p:spPr>
        <p:txBody>
          <a:bodyPr wrap="square">
            <a:spAutoFit/>
          </a:bodyPr>
          <a:lstStyle/>
          <a:p>
            <a:pPr marL="0" marR="0" lvl="0" indent="0" algn="l" defTabSz="914400" rtl="0" eaLnBrk="1" fontAlgn="base" latinLnBrk="0" hangingPunct="1">
              <a:lnSpc>
                <a:spcPct val="107000"/>
              </a:lnSpc>
              <a:spcBef>
                <a:spcPts val="0"/>
              </a:spcBef>
              <a:spcAft>
                <a:spcPts val="75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FUNCTION</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function_name</a:t>
            </a:r>
            <a:endPar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endParaRPr>
          </a:p>
          <a:p>
            <a:pPr marL="0" marR="0" lvl="0" indent="0" algn="l" defTabSz="914400" rtl="0" eaLnBrk="1" fontAlgn="base" latinLnBrk="0" hangingPunct="1">
              <a:lnSpc>
                <a:spcPct val="107000"/>
              </a:lnSpc>
              <a:spcBef>
                <a:spcPts val="0"/>
              </a:spcBef>
              <a:spcAft>
                <a:spcPts val="75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parameters</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 --only input parameter</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RETURNS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data_type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SQL</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statements</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RETURN</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p>
        </p:txBody>
      </p:sp>
      <p:pic>
        <p:nvPicPr>
          <p:cNvPr id="13" name="Picture 12">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2282" y="300886"/>
            <a:ext cx="708721" cy="281964"/>
          </a:xfrm>
          <a:prstGeom prst="rect">
            <a:avLst/>
          </a:prstGeom>
        </p:spPr>
      </p:pic>
      <p:sp>
        <p:nvSpPr>
          <p:cNvPr id="4" name="TextBox 3">
            <a:extLst>
              <a:ext uri="{FF2B5EF4-FFF2-40B4-BE49-F238E27FC236}">
                <a16:creationId xmlns:a16="http://schemas.microsoft.com/office/drawing/2014/main" id="{05D620FE-20AA-6BFF-D1B6-FF53BE61451B}"/>
              </a:ext>
            </a:extLst>
          </p:cNvPr>
          <p:cNvSpPr txBox="1"/>
          <p:nvPr/>
        </p:nvSpPr>
        <p:spPr>
          <a:xfrm>
            <a:off x="7936751" y="1041072"/>
            <a:ext cx="3691141" cy="2800767"/>
          </a:xfrm>
          <a:prstGeom prst="rect">
            <a:avLst/>
          </a:prstGeom>
          <a:noFill/>
        </p:spPr>
        <p:txBody>
          <a:bodyPr wrap="square">
            <a:spAutoFit/>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PROCEDURE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proc_name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varchar</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50</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output</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INSERT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INTO</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Employee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EmpName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SELECT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80808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SCOPE_IDENTITY</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6">
            <a:extLst>
              <a:ext uri="{FF2B5EF4-FFF2-40B4-BE49-F238E27FC236}">
                <a16:creationId xmlns:a16="http://schemas.microsoft.com/office/drawing/2014/main" id="{CC36FDC4-CD79-41FB-D80B-70D58630B3E0}"/>
              </a:ext>
            </a:extLst>
          </p:cNvPr>
          <p:cNvGraphicFramePr>
            <a:graphicFrameLocks noGrp="1"/>
          </p:cNvGraphicFramePr>
          <p:nvPr/>
        </p:nvGraphicFramePr>
        <p:xfrm>
          <a:off x="406705" y="1209228"/>
          <a:ext cx="7078638" cy="5033520"/>
        </p:xfrm>
        <a:graphic>
          <a:graphicData uri="http://schemas.openxmlformats.org/drawingml/2006/table">
            <a:tbl>
              <a:tblPr firstRow="1" bandRow="1">
                <a:tableStyleId>{68D230F3-CF80-4859-8CE7-A43EE81993B5}</a:tableStyleId>
              </a:tblPr>
              <a:tblGrid>
                <a:gridCol w="3803176">
                  <a:extLst>
                    <a:ext uri="{9D8B030D-6E8A-4147-A177-3AD203B41FA5}">
                      <a16:colId xmlns:a16="http://schemas.microsoft.com/office/drawing/2014/main" val="3847971122"/>
                    </a:ext>
                  </a:extLst>
                </a:gridCol>
                <a:gridCol w="3275462">
                  <a:extLst>
                    <a:ext uri="{9D8B030D-6E8A-4147-A177-3AD203B41FA5}">
                      <a16:colId xmlns:a16="http://schemas.microsoft.com/office/drawing/2014/main" val="2003025285"/>
                    </a:ext>
                  </a:extLst>
                </a:gridCol>
              </a:tblGrid>
              <a:tr h="548075">
                <a:tc>
                  <a:txBody>
                    <a:bodyPr/>
                    <a:lstStyle/>
                    <a:p>
                      <a:pPr algn="ctr"/>
                      <a:r>
                        <a:rPr lang="en-IN" sz="1800" dirty="0"/>
                        <a:t>Stored Procedure</a:t>
                      </a:r>
                    </a:p>
                  </a:txBody>
                  <a:tcPr marL="144000" marR="144000" marT="144000" marB="144000" anchor="ctr"/>
                </a:tc>
                <a:tc>
                  <a:txBody>
                    <a:bodyPr/>
                    <a:lstStyle/>
                    <a:p>
                      <a:pPr algn="ctr"/>
                      <a:r>
                        <a:rPr lang="en-IN" sz="1800" dirty="0"/>
                        <a:t>Function</a:t>
                      </a:r>
                    </a:p>
                  </a:txBody>
                  <a:tcPr marL="144000" marR="144000" marT="144000" marB="144000" anchor="ctr"/>
                </a:tc>
                <a:extLst>
                  <a:ext uri="{0D108BD9-81ED-4DB2-BD59-A6C34878D82A}">
                    <a16:rowId xmlns:a16="http://schemas.microsoft.com/office/drawing/2014/main" val="3288468943"/>
                  </a:ext>
                </a:extLst>
              </a:tr>
              <a:tr h="548075">
                <a:tc>
                  <a:txBody>
                    <a:bodyPr/>
                    <a:lstStyle/>
                    <a:p>
                      <a:r>
                        <a:rPr lang="en-IN" sz="1800" dirty="0"/>
                        <a:t>1. </a:t>
                      </a:r>
                      <a:r>
                        <a:rPr kumimoji="0" lang="en-US" sz="1800" b="0" i="0" u="none" strike="noStrike" kern="1200" cap="none" spc="0" normalizeH="0" baseline="0" noProof="0" dirty="0">
                          <a:ln>
                            <a:noFill/>
                          </a:ln>
                          <a:solidFill>
                            <a:srgbClr val="273239"/>
                          </a:solidFill>
                          <a:effectLst/>
                          <a:uLnTx/>
                          <a:uFillTx/>
                          <a:latin typeface="+mn-lt"/>
                          <a:ea typeface="+mn-ea"/>
                          <a:cs typeface="+mn-cs"/>
                        </a:rPr>
                        <a:t>SP may or may not </a:t>
                      </a:r>
                      <a:r>
                        <a:rPr kumimoji="0" lang="en-US" sz="1800" b="1" i="0" u="none" strike="noStrike" kern="1200" cap="none" spc="0" normalizeH="0" baseline="0" noProof="0" dirty="0">
                          <a:ln>
                            <a:noFill/>
                          </a:ln>
                          <a:solidFill>
                            <a:srgbClr val="273239"/>
                          </a:solidFill>
                          <a:effectLst/>
                          <a:uLnTx/>
                          <a:uFillTx/>
                          <a:latin typeface="+mn-lt"/>
                          <a:ea typeface="+mn-ea"/>
                          <a:cs typeface="+mn-cs"/>
                        </a:rPr>
                        <a:t>return</a:t>
                      </a:r>
                      <a:r>
                        <a:rPr kumimoji="0" lang="en-US" sz="1800" b="0" i="0" u="none" strike="noStrike" kern="1200" cap="none" spc="0" normalizeH="0" baseline="0" noProof="0" dirty="0">
                          <a:ln>
                            <a:noFill/>
                          </a:ln>
                          <a:solidFill>
                            <a:srgbClr val="273239"/>
                          </a:solidFill>
                          <a:effectLst/>
                          <a:uLnTx/>
                          <a:uFillTx/>
                          <a:latin typeface="+mn-lt"/>
                          <a:ea typeface="+mn-ea"/>
                          <a:cs typeface="+mn-cs"/>
                        </a:rPr>
                        <a:t> a value</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Function must return a value</a:t>
                      </a:r>
                      <a:endParaRPr lang="en-IN" sz="1800" dirty="0"/>
                    </a:p>
                  </a:txBody>
                  <a:tcPr marL="144000" marR="144000" marT="144000" marB="144000"/>
                </a:tc>
                <a:extLst>
                  <a:ext uri="{0D108BD9-81ED-4DB2-BD59-A6C34878D82A}">
                    <a16:rowId xmlns:a16="http://schemas.microsoft.com/office/drawing/2014/main" val="33353822"/>
                  </a:ext>
                </a:extLst>
              </a:tr>
              <a:tr h="548075">
                <a:tc>
                  <a:txBody>
                    <a:bodyPr/>
                    <a:lstStyle/>
                    <a:p>
                      <a:r>
                        <a:rPr lang="en-IN" sz="1800" dirty="0"/>
                        <a:t>2. </a:t>
                      </a:r>
                      <a:r>
                        <a:rPr kumimoji="0" lang="en-US" sz="1800" b="0" i="0" u="none" strike="noStrike" kern="1200" cap="none" spc="0" normalizeH="0" baseline="0" noProof="0" dirty="0">
                          <a:ln>
                            <a:noFill/>
                          </a:ln>
                          <a:solidFill>
                            <a:srgbClr val="273239"/>
                          </a:solidFill>
                          <a:effectLst/>
                          <a:uLnTx/>
                          <a:uFillTx/>
                          <a:latin typeface="+mn-lt"/>
                          <a:ea typeface="+mn-ea"/>
                          <a:cs typeface="+mn-cs"/>
                        </a:rPr>
                        <a:t>Can have input/</a:t>
                      </a:r>
                      <a:r>
                        <a:rPr kumimoji="0" lang="en-US" sz="1800" b="1" i="0" u="none" strike="noStrike" kern="1200" cap="none" spc="0" normalizeH="0" baseline="0" noProof="0" dirty="0">
                          <a:ln>
                            <a:noFill/>
                          </a:ln>
                          <a:solidFill>
                            <a:srgbClr val="273239"/>
                          </a:solidFill>
                          <a:effectLst/>
                          <a:uLnTx/>
                          <a:uFillTx/>
                          <a:latin typeface="+mn-lt"/>
                          <a:ea typeface="+mn-ea"/>
                          <a:cs typeface="+mn-cs"/>
                        </a:rPr>
                        <a:t>output</a:t>
                      </a:r>
                      <a:r>
                        <a:rPr kumimoji="0" lang="en-US" sz="1800" b="0" i="0" u="none" strike="noStrike" kern="1200" cap="none" spc="0" normalizeH="0" baseline="0" noProof="0" dirty="0">
                          <a:ln>
                            <a:noFill/>
                          </a:ln>
                          <a:solidFill>
                            <a:srgbClr val="273239"/>
                          </a:solidFill>
                          <a:effectLst/>
                          <a:uLnTx/>
                          <a:uFillTx/>
                          <a:latin typeface="+mn-lt"/>
                          <a:ea typeface="+mn-ea"/>
                          <a:cs typeface="+mn-cs"/>
                        </a:rPr>
                        <a:t> parameters</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Only has input parameters</a:t>
                      </a:r>
                      <a:endParaRPr lang="en-IN" sz="1800" dirty="0"/>
                    </a:p>
                  </a:txBody>
                  <a:tcPr marL="144000" marR="144000" marT="144000" marB="144000"/>
                </a:tc>
                <a:extLst>
                  <a:ext uri="{0D108BD9-81ED-4DB2-BD59-A6C34878D82A}">
                    <a16:rowId xmlns:a16="http://schemas.microsoft.com/office/drawing/2014/main" val="390015788"/>
                  </a:ext>
                </a:extLst>
              </a:tr>
              <a:tr h="548075">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3. We can c</a:t>
                      </a:r>
                      <a:r>
                        <a:rPr kumimoji="0" lang="en-US" sz="1800" b="1" i="0" u="none" strike="noStrike" kern="1200" cap="none" spc="0" normalizeH="0" baseline="0" noProof="0" dirty="0">
                          <a:ln>
                            <a:noFill/>
                          </a:ln>
                          <a:solidFill>
                            <a:srgbClr val="273239"/>
                          </a:solidFill>
                          <a:effectLst/>
                          <a:uLnTx/>
                          <a:uFillTx/>
                          <a:latin typeface="+mn-lt"/>
                          <a:ea typeface="+mn-ea"/>
                          <a:cs typeface="+mn-cs"/>
                        </a:rPr>
                        <a:t>all</a:t>
                      </a:r>
                      <a:r>
                        <a:rPr kumimoji="0" lang="en-US" sz="1800" b="0" i="0" u="none" strike="noStrike" kern="1200" cap="none" spc="0" normalizeH="0" baseline="0" noProof="0" dirty="0">
                          <a:ln>
                            <a:noFill/>
                          </a:ln>
                          <a:solidFill>
                            <a:srgbClr val="273239"/>
                          </a:solidFill>
                          <a:effectLst/>
                          <a:uLnTx/>
                          <a:uFillTx/>
                          <a:latin typeface="+mn-lt"/>
                          <a:ea typeface="+mn-ea"/>
                          <a:cs typeface="+mn-cs"/>
                        </a:rPr>
                        <a:t> function inside SP</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Cannot call SP </a:t>
                      </a:r>
                      <a:r>
                        <a:rPr kumimoji="0" lang="en-US" sz="1800" b="0" i="0" u="none" strike="noStrike" kern="1200" cap="none" spc="0" normalizeH="0" baseline="0" noProof="0" dirty="0" err="1">
                          <a:ln>
                            <a:noFill/>
                          </a:ln>
                          <a:solidFill>
                            <a:srgbClr val="273239"/>
                          </a:solidFill>
                          <a:effectLst/>
                          <a:uLnTx/>
                          <a:uFillTx/>
                          <a:latin typeface="+mn-lt"/>
                          <a:ea typeface="+mn-ea"/>
                          <a:cs typeface="+mn-cs"/>
                        </a:rPr>
                        <a:t>insied</a:t>
                      </a:r>
                      <a:r>
                        <a:rPr kumimoji="0" lang="en-US" sz="1800" b="0" i="0" u="none" strike="noStrike" kern="1200" cap="none" spc="0" normalizeH="0" baseline="0" noProof="0" dirty="0">
                          <a:ln>
                            <a:noFill/>
                          </a:ln>
                          <a:solidFill>
                            <a:srgbClr val="273239"/>
                          </a:solidFill>
                          <a:effectLst/>
                          <a:uLnTx/>
                          <a:uFillTx/>
                          <a:latin typeface="+mn-lt"/>
                          <a:ea typeface="+mn-ea"/>
                          <a:cs typeface="+mn-cs"/>
                        </a:rPr>
                        <a:t> a function</a:t>
                      </a:r>
                      <a:endParaRPr lang="en-IN" sz="1800" dirty="0"/>
                    </a:p>
                  </a:txBody>
                  <a:tcPr marL="144000" marR="144000" marT="144000" marB="144000"/>
                </a:tc>
                <a:extLst>
                  <a:ext uri="{0D108BD9-81ED-4DB2-BD59-A6C34878D82A}">
                    <a16:rowId xmlns:a16="http://schemas.microsoft.com/office/drawing/2014/main" val="3623530986"/>
                  </a:ext>
                </a:extLst>
              </a:tr>
              <a:tr h="548075">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4. We cannot use SP in </a:t>
                      </a:r>
                      <a:r>
                        <a:rPr kumimoji="0" lang="en-US" sz="1800" b="1" i="0" u="none" strike="noStrike" kern="1200" cap="none" spc="0" normalizeH="0" baseline="0" noProof="0" dirty="0">
                          <a:ln>
                            <a:noFill/>
                          </a:ln>
                          <a:solidFill>
                            <a:srgbClr val="273239"/>
                          </a:solidFill>
                          <a:effectLst/>
                          <a:uLnTx/>
                          <a:uFillTx/>
                          <a:latin typeface="+mn-lt"/>
                          <a:ea typeface="+mn-ea"/>
                          <a:cs typeface="+mn-cs"/>
                        </a:rPr>
                        <a:t>SQL statements</a:t>
                      </a:r>
                      <a:r>
                        <a:rPr kumimoji="0" lang="en-US" sz="1800" b="0" i="0" u="none" strike="noStrike" kern="1200" cap="none" spc="0" normalizeH="0" baseline="0" noProof="0" dirty="0">
                          <a:ln>
                            <a:noFill/>
                          </a:ln>
                          <a:solidFill>
                            <a:srgbClr val="273239"/>
                          </a:solidFill>
                          <a:effectLst/>
                          <a:uLnTx/>
                          <a:uFillTx/>
                          <a:latin typeface="+mn-lt"/>
                          <a:ea typeface="+mn-ea"/>
                          <a:cs typeface="+mn-cs"/>
                        </a:rPr>
                        <a:t> like SELECT, INSERT, UPDATE, DELETE, MERGE, etc. </a:t>
                      </a:r>
                      <a:endParaRPr lang="en-IN" sz="1800" dirty="0"/>
                    </a:p>
                  </a:txBody>
                  <a:tcPr marL="144000" marR="144000" marT="144000" marB="144000"/>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them with function.</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mn-lt"/>
                          <a:ea typeface="+mn-ea"/>
                          <a:cs typeface="+mn-cs"/>
                        </a:rPr>
                        <a:t>SELECT *, </a:t>
                      </a:r>
                      <a:r>
                        <a:rPr kumimoji="0" lang="en-US" sz="1800" b="0" i="1" u="none" strike="noStrike" kern="1200" cap="none" spc="0" normalizeH="0" baseline="0" noProof="0" dirty="0" err="1">
                          <a:ln>
                            <a:noFill/>
                          </a:ln>
                          <a:solidFill>
                            <a:prstClr val="black"/>
                          </a:solidFill>
                          <a:effectLst/>
                          <a:uLnTx/>
                          <a:uFillTx/>
                          <a:latin typeface="+mn-lt"/>
                          <a:ea typeface="+mn-ea"/>
                          <a:cs typeface="+mn-cs"/>
                        </a:rPr>
                        <a:t>dbo.fnCountry</a:t>
                      </a:r>
                      <a:r>
                        <a:rPr kumimoji="0" lang="en-US" sz="1800" b="0" i="1" u="none" strike="noStrike" kern="1200" cap="none" spc="0" normalizeH="0" baseline="0" noProof="0" dirty="0">
                          <a:ln>
                            <a:noFill/>
                          </a:ln>
                          <a:solidFill>
                            <a:prstClr val="black"/>
                          </a:solidFill>
                          <a:effectLst/>
                          <a:uLnTx/>
                          <a:uFillTx/>
                          <a:latin typeface="+mn-lt"/>
                          <a:ea typeface="+mn-ea"/>
                          <a:cs typeface="+mn-cs"/>
                        </a:rPr>
                        <a:t>(</a:t>
                      </a:r>
                      <a:r>
                        <a:rPr kumimoji="0" lang="en-US" sz="1800" b="0" i="1" u="none" strike="noStrike" kern="1200" cap="none" spc="0" normalizeH="0" baseline="0" noProof="0" dirty="0" err="1">
                          <a:ln>
                            <a:noFill/>
                          </a:ln>
                          <a:solidFill>
                            <a:prstClr val="black"/>
                          </a:solidFill>
                          <a:effectLst/>
                          <a:uLnTx/>
                          <a:uFillTx/>
                          <a:latin typeface="+mn-lt"/>
                          <a:ea typeface="+mn-ea"/>
                          <a:cs typeface="+mn-cs"/>
                        </a:rPr>
                        <a:t>city.long</a:t>
                      </a:r>
                      <a:r>
                        <a:rPr kumimoji="0" lang="en-US" sz="1800" b="0" i="1" u="none" strike="noStrike" kern="1200" cap="none" spc="0" normalizeH="0" baseline="0" noProof="0" dirty="0">
                          <a:ln>
                            <a:noFill/>
                          </a:ln>
                          <a:solidFill>
                            <a:prstClr val="black"/>
                          </a:solidFill>
                          <a:effectLst/>
                          <a:uLnTx/>
                          <a:uFillTx/>
                          <a:latin typeface="+mn-lt"/>
                          <a:ea typeface="+mn-ea"/>
                          <a:cs typeface="+mn-cs"/>
                        </a:rPr>
                        <a:t>) FROM city;</a:t>
                      </a:r>
                      <a:endParaRPr lang="en-IN" sz="1800" dirty="0"/>
                    </a:p>
                  </a:txBody>
                  <a:tcPr marL="144000" marR="144000" marT="144000" marB="144000"/>
                </a:tc>
                <a:extLst>
                  <a:ext uri="{0D108BD9-81ED-4DB2-BD59-A6C34878D82A}">
                    <a16:rowId xmlns:a16="http://schemas.microsoft.com/office/drawing/2014/main" val="267040424"/>
                  </a:ext>
                </a:extLst>
              </a:tr>
              <a:tr h="548075">
                <a:tc>
                  <a:txBody>
                    <a:bodyPr/>
                    <a:lstStyle/>
                    <a:p>
                      <a:r>
                        <a:rPr lang="en-IN" sz="1800" dirty="0"/>
                        <a:t>5. </a:t>
                      </a: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try-catch exception handling in SP</a:t>
                      </a:r>
                      <a:endParaRPr lang="en-IN" sz="1800" dirty="0"/>
                    </a:p>
                  </a:txBody>
                  <a:tcPr marL="144000" marR="144000" marT="144000" marB="144000"/>
                </a:tc>
                <a:tc>
                  <a:txBody>
                    <a:bodyPr/>
                    <a:lstStyle/>
                    <a:p>
                      <a:r>
                        <a:rPr lang="en-IN" sz="1800" dirty="0"/>
                        <a:t>We can not use try-catch in functions</a:t>
                      </a:r>
                    </a:p>
                  </a:txBody>
                  <a:tcPr marL="144000" marR="144000" marT="144000" marB="144000"/>
                </a:tc>
                <a:extLst>
                  <a:ext uri="{0D108BD9-81ED-4DB2-BD59-A6C34878D82A}">
                    <a16:rowId xmlns:a16="http://schemas.microsoft.com/office/drawing/2014/main" val="1057467741"/>
                  </a:ext>
                </a:extLst>
              </a:tr>
              <a:tr h="548075">
                <a:tc>
                  <a:txBody>
                    <a:bodyPr/>
                    <a:lstStyle/>
                    <a:p>
                      <a:r>
                        <a:rPr lang="en-IN" sz="1800" dirty="0"/>
                        <a:t>6. </a:t>
                      </a: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transactions inside SP.</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We can not use transactions inside functions.</a:t>
                      </a:r>
                      <a:endParaRPr lang="en-IN" sz="1800" dirty="0"/>
                    </a:p>
                  </a:txBody>
                  <a:tcPr marL="144000" marR="144000" marT="144000" marB="144000"/>
                </a:tc>
                <a:extLst>
                  <a:ext uri="{0D108BD9-81ED-4DB2-BD59-A6C34878D82A}">
                    <a16:rowId xmlns:a16="http://schemas.microsoft.com/office/drawing/2014/main" val="2803358547"/>
                  </a:ext>
                </a:extLst>
              </a:tr>
            </a:tbl>
          </a:graphicData>
        </a:graphic>
      </p:graphicFrame>
      <p:sp>
        <p:nvSpPr>
          <p:cNvPr id="2" name="Octagon 1">
            <a:extLst>
              <a:ext uri="{FF2B5EF4-FFF2-40B4-BE49-F238E27FC236}">
                <a16:creationId xmlns:a16="http://schemas.microsoft.com/office/drawing/2014/main" id="{3E3143DE-6369-8C5D-4A9E-A018CD2F6028}"/>
              </a:ext>
            </a:extLst>
          </p:cNvPr>
          <p:cNvSpPr/>
          <p:nvPr/>
        </p:nvSpPr>
        <p:spPr>
          <a:xfrm>
            <a:off x="7917" y="69090"/>
            <a:ext cx="935979" cy="638833"/>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Q137</a:t>
            </a:r>
          </a:p>
        </p:txBody>
      </p:sp>
      <p:sp>
        <p:nvSpPr>
          <p:cNvPr id="6" name="Title 5">
            <a:extLst>
              <a:ext uri="{FF2B5EF4-FFF2-40B4-BE49-F238E27FC236}">
                <a16:creationId xmlns:a16="http://schemas.microsoft.com/office/drawing/2014/main" id="{EBA23DFB-64AB-2CBD-1BDE-3ADEF148AD4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Q137. What is the difference between Stored Procedure and Functions?</a:t>
            </a:r>
            <a:endParaRPr lang="en-IN" dirty="0"/>
          </a:p>
        </p:txBody>
      </p:sp>
      <p:sp>
        <p:nvSpPr>
          <p:cNvPr id="7" name="TextBox 6">
            <a:extLst>
              <a:ext uri="{FF2B5EF4-FFF2-40B4-BE49-F238E27FC236}">
                <a16:creationId xmlns:a16="http://schemas.microsoft.com/office/drawing/2014/main" id="{04FCB61A-6593-402E-D1FF-97F67EA0B88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657828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optimize </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a Stored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P</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rocedure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or SQL Query?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B7B455F-62EF-470D-BF94-3299C2768614}"/>
              </a:ext>
            </a:extLst>
          </p:cNvPr>
          <p:cNvSpPr txBox="1"/>
          <p:nvPr/>
        </p:nvSpPr>
        <p:spPr>
          <a:xfrm>
            <a:off x="533008" y="1141407"/>
            <a:ext cx="5562992"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Use SET NOCOUNT ON</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Specify column names instead of using * .</a:t>
            </a:r>
          </a:p>
          <a:p>
            <a:pPr marL="457200" marR="0" lvl="1"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 FROM table1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7200" marR="0" lvl="1"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SELECT col1, col2 FROM table1</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Use schema name before objects or table names.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a:t>
            </a:r>
            <a:r>
              <a:rPr kumimoji="0" lang="en-US" sz="1800" b="0" i="1" u="none" strike="sngStrike" kern="1200" cap="none" spc="0" normalizeH="0" baseline="0" noProof="0" dirty="0" err="1">
                <a:ln>
                  <a:noFill/>
                </a:ln>
                <a:solidFill>
                  <a:prstClr val="white">
                    <a:lumMod val="50000"/>
                  </a:prstClr>
                </a:solidFill>
                <a:effectLst/>
                <a:uLnTx/>
                <a:uFillTx/>
                <a:latin typeface="Calibri" panose="020F0502020204030204"/>
                <a:ea typeface="+mn-ea"/>
                <a:cs typeface="+mn-cs"/>
              </a:rPr>
              <a:t>EmpID</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 Name FROM Employee</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SELECT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EmpID</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Name FROM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dbo.Employee</a:t>
            </a: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Use EXISTS () instead of COUNT (). </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Count(1) FROM </a:t>
            </a:r>
            <a:r>
              <a:rPr kumimoji="0" lang="en-US" sz="1800" b="0" i="1" u="none" strike="sngStrike" kern="1200" cap="none" spc="0" normalizeH="0" baseline="0" noProof="0" dirty="0" err="1">
                <a:ln>
                  <a:noFill/>
                </a:ln>
                <a:solidFill>
                  <a:prstClr val="white">
                    <a:lumMod val="50000"/>
                  </a:prstClr>
                </a:solidFill>
                <a:effectLst/>
                <a:uLnTx/>
                <a:uFillTx/>
                <a:latin typeface="Calibri" panose="020F0502020204030204"/>
                <a:ea typeface="+mn-ea"/>
                <a:cs typeface="+mn-cs"/>
              </a:rPr>
              <a:t>dbo.Employee</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IF( EXISTS (SELECT 1 FROM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db.Employees</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Use TRANSACTION when required only.</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6"/>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Do not use DYNAMIC QUERIES. They are vulnerable to SQL Injections.</a:t>
            </a:r>
          </a:p>
        </p:txBody>
      </p:sp>
      <p:graphicFrame>
        <p:nvGraphicFramePr>
          <p:cNvPr id="2" name="Object 1">
            <a:extLst>
              <a:ext uri="{FF2B5EF4-FFF2-40B4-BE49-F238E27FC236}">
                <a16:creationId xmlns:a16="http://schemas.microsoft.com/office/drawing/2014/main" id="{05CD62B9-F55E-4E73-AE6E-A6B2A1D4AED5}"/>
              </a:ext>
            </a:extLst>
          </p:cNvPr>
          <p:cNvGraphicFramePr>
            <a:graphicFrameLocks noChangeAspect="1"/>
          </p:cNvGraphicFramePr>
          <p:nvPr/>
        </p:nvGraphicFramePr>
        <p:xfrm>
          <a:off x="6621908" y="1256534"/>
          <a:ext cx="4443975" cy="4686187"/>
        </p:xfrm>
        <a:graphic>
          <a:graphicData uri="http://schemas.openxmlformats.org/presentationml/2006/ole">
            <mc:AlternateContent xmlns:mc="http://schemas.openxmlformats.org/markup-compatibility/2006">
              <mc:Choice xmlns:v="urn:schemas-microsoft-com:vml" Requires="v">
                <p:oleObj name="Bitmap Image" r:id="rId4" imgW="2766240" imgH="2918520" progId="Paint.Picture">
                  <p:embed/>
                </p:oleObj>
              </mc:Choice>
              <mc:Fallback>
                <p:oleObj name="Bitmap Image" r:id="rId4" imgW="2766240" imgH="2918520" progId="Paint.Picture">
                  <p:embed/>
                  <p:pic>
                    <p:nvPicPr>
                      <p:cNvPr id="2" name="Object 1">
                        <a:extLst>
                          <a:ext uri="{FF2B5EF4-FFF2-40B4-BE49-F238E27FC236}">
                            <a16:creationId xmlns:a16="http://schemas.microsoft.com/office/drawing/2014/main" id="{05CD62B9-F55E-4E73-AE6E-A6B2A1D4AED5}"/>
                          </a:ext>
                        </a:extLst>
                      </p:cNvPr>
                      <p:cNvPicPr/>
                      <p:nvPr/>
                    </p:nvPicPr>
                    <p:blipFill>
                      <a:blip r:embed="rId5"/>
                      <a:stretch>
                        <a:fillRect/>
                      </a:stretch>
                    </p:blipFill>
                    <p:spPr>
                      <a:xfrm>
                        <a:off x="6621908" y="1256534"/>
                        <a:ext cx="4443975" cy="4686187"/>
                      </a:xfrm>
                      <a:prstGeom prst="rect">
                        <a:avLst/>
                      </a:prstGeom>
                    </p:spPr>
                  </p:pic>
                </p:oleObj>
              </mc:Fallback>
            </mc:AlternateContent>
          </a:graphicData>
        </a:graphic>
      </p:graphicFrame>
      <p:sp>
        <p:nvSpPr>
          <p:cNvPr id="3" name="Octagon 2">
            <a:extLst>
              <a:ext uri="{FF2B5EF4-FFF2-40B4-BE49-F238E27FC236}">
                <a16:creationId xmlns:a16="http://schemas.microsoft.com/office/drawing/2014/main" id="{C661C4FE-863A-B387-DA63-CBD9E00359F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Q138</a:t>
            </a:r>
          </a:p>
        </p:txBody>
      </p:sp>
      <p:sp>
        <p:nvSpPr>
          <p:cNvPr id="4" name="Title 3">
            <a:extLst>
              <a:ext uri="{FF2B5EF4-FFF2-40B4-BE49-F238E27FC236}">
                <a16:creationId xmlns:a16="http://schemas.microsoft.com/office/drawing/2014/main" id="{5BF5EC2D-612D-F590-9189-51A043B60F8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Q138. How to optimize a Stored Procedure or SQL Query?</a:t>
            </a:r>
            <a:endParaRPr lang="en-IN" dirty="0"/>
          </a:p>
        </p:txBody>
      </p:sp>
      <p:sp>
        <p:nvSpPr>
          <p:cNvPr id="7" name="TextBox 6">
            <a:extLst>
              <a:ext uri="{FF2B5EF4-FFF2-40B4-BE49-F238E27FC236}">
                <a16:creationId xmlns:a16="http://schemas.microsoft.com/office/drawing/2014/main" id="{E69324DC-8860-A624-2428-564DE95C12B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1332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a:stretch>
            <a:fillRect/>
          </a:stretch>
        </p:blipFill>
        <p:spPr>
          <a:xfrm>
            <a:off x="10839460" y="135923"/>
            <a:ext cx="1253829" cy="590594"/>
          </a:xfrm>
          <a:prstGeom prst="rect">
            <a:avLst/>
          </a:prstGeom>
        </p:spPr>
      </p:pic>
      <p:pic>
        <p:nvPicPr>
          <p:cNvPr id="3" name="Picture 2">
            <a:extLst>
              <a:ext uri="{FF2B5EF4-FFF2-40B4-BE49-F238E27FC236}">
                <a16:creationId xmlns:a16="http://schemas.microsoft.com/office/drawing/2014/main" id="{865269AC-49F5-4BDE-953D-E577310F704C}"/>
              </a:ext>
            </a:extLst>
          </p:cNvPr>
          <p:cNvPicPr>
            <a:picLocks noChangeAspect="1"/>
          </p:cNvPicPr>
          <p:nvPr/>
        </p:nvPicPr>
        <p:blipFill>
          <a:blip r:embed="rId4"/>
          <a:stretch>
            <a:fillRect/>
          </a:stretch>
        </p:blipFill>
        <p:spPr>
          <a:xfrm>
            <a:off x="1032065" y="950197"/>
            <a:ext cx="932417" cy="1675190"/>
          </a:xfrm>
          <a:prstGeom prst="rect">
            <a:avLst/>
          </a:prstGeom>
        </p:spPr>
      </p:pic>
      <p:pic>
        <p:nvPicPr>
          <p:cNvPr id="6" name="Picture 5">
            <a:extLst>
              <a:ext uri="{FF2B5EF4-FFF2-40B4-BE49-F238E27FC236}">
                <a16:creationId xmlns:a16="http://schemas.microsoft.com/office/drawing/2014/main" id="{295DC377-EC0A-465A-BD50-F68022F0D136}"/>
              </a:ext>
            </a:extLst>
          </p:cNvPr>
          <p:cNvPicPr>
            <a:picLocks noChangeAspect="1"/>
          </p:cNvPicPr>
          <p:nvPr/>
        </p:nvPicPr>
        <p:blipFill>
          <a:blip r:embed="rId5"/>
          <a:stretch>
            <a:fillRect/>
          </a:stretch>
        </p:blipFill>
        <p:spPr>
          <a:xfrm>
            <a:off x="3500955" y="958002"/>
            <a:ext cx="1809606" cy="1634728"/>
          </a:xfrm>
          <a:prstGeom prst="rect">
            <a:avLst/>
          </a:prstGeom>
        </p:spPr>
      </p:pic>
      <p:pic>
        <p:nvPicPr>
          <p:cNvPr id="9" name="Picture 8">
            <a:extLst>
              <a:ext uri="{FF2B5EF4-FFF2-40B4-BE49-F238E27FC236}">
                <a16:creationId xmlns:a16="http://schemas.microsoft.com/office/drawing/2014/main" id="{A7388F04-E257-4956-9E80-22B1BBACD175}"/>
              </a:ext>
            </a:extLst>
          </p:cNvPr>
          <p:cNvPicPr>
            <a:picLocks noChangeAspect="1"/>
          </p:cNvPicPr>
          <p:nvPr/>
        </p:nvPicPr>
        <p:blipFill>
          <a:blip r:embed="rId6"/>
          <a:stretch>
            <a:fillRect/>
          </a:stretch>
        </p:blipFill>
        <p:spPr>
          <a:xfrm>
            <a:off x="6892907" y="958001"/>
            <a:ext cx="1090454" cy="1675190"/>
          </a:xfrm>
          <a:prstGeom prst="rect">
            <a:avLst/>
          </a:prstGeom>
        </p:spPr>
      </p:pic>
      <p:pic>
        <p:nvPicPr>
          <p:cNvPr id="23" name="Picture 22">
            <a:extLst>
              <a:ext uri="{FF2B5EF4-FFF2-40B4-BE49-F238E27FC236}">
                <a16:creationId xmlns:a16="http://schemas.microsoft.com/office/drawing/2014/main" id="{13C48886-9D09-41A8-A226-22039C9D03C6}"/>
              </a:ext>
            </a:extLst>
          </p:cNvPr>
          <p:cNvPicPr>
            <a:picLocks noChangeAspect="1"/>
          </p:cNvPicPr>
          <p:nvPr/>
        </p:nvPicPr>
        <p:blipFill>
          <a:blip r:embed="rId7"/>
          <a:stretch>
            <a:fillRect/>
          </a:stretch>
        </p:blipFill>
        <p:spPr>
          <a:xfrm>
            <a:off x="9007557" y="913232"/>
            <a:ext cx="2724548" cy="1634729"/>
          </a:xfrm>
          <a:prstGeom prst="rect">
            <a:avLst/>
          </a:prstGeom>
        </p:spPr>
      </p:pic>
      <p:pic>
        <p:nvPicPr>
          <p:cNvPr id="13" name="Picture 12">
            <a:extLst>
              <a:ext uri="{FF2B5EF4-FFF2-40B4-BE49-F238E27FC236}">
                <a16:creationId xmlns:a16="http://schemas.microsoft.com/office/drawing/2014/main" id="{795A575B-5A1E-4788-A466-F0479F3BC5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2812" y="251790"/>
            <a:ext cx="708721" cy="281964"/>
          </a:xfrm>
          <a:prstGeom prst="rect">
            <a:avLst/>
          </a:prstGeom>
        </p:spPr>
      </p:pic>
      <p:pic>
        <p:nvPicPr>
          <p:cNvPr id="7" name="Picture 6">
            <a:extLst>
              <a:ext uri="{FF2B5EF4-FFF2-40B4-BE49-F238E27FC236}">
                <a16:creationId xmlns:a16="http://schemas.microsoft.com/office/drawing/2014/main" id="{12454D11-A089-B828-71AE-E1D2B5E21A60}"/>
              </a:ext>
            </a:extLst>
          </p:cNvPr>
          <p:cNvPicPr>
            <a:picLocks noChangeAspect="1"/>
          </p:cNvPicPr>
          <p:nvPr/>
        </p:nvPicPr>
        <p:blipFill rotWithShape="1">
          <a:blip r:embed="rId9"/>
          <a:srcRect l="15000" t="17838" r="59561" b="41622"/>
          <a:stretch/>
        </p:blipFill>
        <p:spPr>
          <a:xfrm>
            <a:off x="262646" y="2723971"/>
            <a:ext cx="2430547" cy="2178778"/>
          </a:xfrm>
          <a:prstGeom prst="rect">
            <a:avLst/>
          </a:prstGeom>
        </p:spPr>
      </p:pic>
      <p:pic>
        <p:nvPicPr>
          <p:cNvPr id="21" name="Picture 20">
            <a:extLst>
              <a:ext uri="{FF2B5EF4-FFF2-40B4-BE49-F238E27FC236}">
                <a16:creationId xmlns:a16="http://schemas.microsoft.com/office/drawing/2014/main" id="{6692E4EA-FB8A-59D6-6E69-A1E2D5A1C907}"/>
              </a:ext>
            </a:extLst>
          </p:cNvPr>
          <p:cNvPicPr>
            <a:picLocks noChangeAspect="1"/>
          </p:cNvPicPr>
          <p:nvPr/>
        </p:nvPicPr>
        <p:blipFill rotWithShape="1">
          <a:blip r:embed="rId10"/>
          <a:srcRect l="14189" t="23063" r="58344" b="16036"/>
          <a:stretch/>
        </p:blipFill>
        <p:spPr>
          <a:xfrm>
            <a:off x="5802812" y="2723971"/>
            <a:ext cx="2956954" cy="3688010"/>
          </a:xfrm>
          <a:prstGeom prst="rect">
            <a:avLst/>
          </a:prstGeom>
        </p:spPr>
      </p:pic>
      <p:pic>
        <p:nvPicPr>
          <p:cNvPr id="24" name="Picture 23">
            <a:extLst>
              <a:ext uri="{FF2B5EF4-FFF2-40B4-BE49-F238E27FC236}">
                <a16:creationId xmlns:a16="http://schemas.microsoft.com/office/drawing/2014/main" id="{7352DE49-5195-B2B2-E5B4-0594E625B3D7}"/>
              </a:ext>
            </a:extLst>
          </p:cNvPr>
          <p:cNvPicPr>
            <a:picLocks noChangeAspect="1"/>
          </p:cNvPicPr>
          <p:nvPr/>
        </p:nvPicPr>
        <p:blipFill rotWithShape="1">
          <a:blip r:embed="rId11"/>
          <a:srcRect l="15007" t="21261" r="59519" b="15676"/>
          <a:stretch/>
        </p:blipFill>
        <p:spPr>
          <a:xfrm>
            <a:off x="9156419" y="2751153"/>
            <a:ext cx="2628914" cy="3660828"/>
          </a:xfrm>
          <a:prstGeom prst="rect">
            <a:avLst/>
          </a:prstGeom>
        </p:spPr>
      </p:pic>
      <p:pic>
        <p:nvPicPr>
          <p:cNvPr id="4" name="Picture 3">
            <a:extLst>
              <a:ext uri="{FF2B5EF4-FFF2-40B4-BE49-F238E27FC236}">
                <a16:creationId xmlns:a16="http://schemas.microsoft.com/office/drawing/2014/main" id="{7633C4FE-9F24-E910-B56F-EE88598137E7}"/>
              </a:ext>
            </a:extLst>
          </p:cNvPr>
          <p:cNvPicPr>
            <a:picLocks noChangeAspect="1"/>
          </p:cNvPicPr>
          <p:nvPr/>
        </p:nvPicPr>
        <p:blipFill rotWithShape="1">
          <a:blip r:embed="rId12"/>
          <a:srcRect l="16786" t="12438" r="50803" b="11111"/>
          <a:stretch/>
        </p:blipFill>
        <p:spPr>
          <a:xfrm>
            <a:off x="2838688" y="2714371"/>
            <a:ext cx="2786780" cy="3697609"/>
          </a:xfrm>
          <a:prstGeom prst="rect">
            <a:avLst/>
          </a:prstGeom>
        </p:spPr>
      </p:pic>
      <p:sp>
        <p:nvSpPr>
          <p:cNvPr id="5" name="TextBox 4">
            <a:extLst>
              <a:ext uri="{FF2B5EF4-FFF2-40B4-BE49-F238E27FC236}">
                <a16:creationId xmlns:a16="http://schemas.microsoft.com/office/drawing/2014/main" id="{7271B3AC-F260-2B5B-5D9C-EF0B883FC60E}"/>
              </a:ext>
            </a:extLst>
          </p:cNvPr>
          <p:cNvSpPr txBox="1"/>
          <p:nvPr/>
        </p:nvSpPr>
        <p:spPr>
          <a:xfrm>
            <a:off x="10405730" y="6464930"/>
            <a:ext cx="1786270" cy="307777"/>
          </a:xfrm>
          <a:prstGeom prst="rect">
            <a:avLst/>
          </a:prstGeom>
          <a:noFill/>
        </p:spPr>
        <p:txBody>
          <a:bodyPr wrap="square">
            <a:spAutoFit/>
          </a:bodyPr>
          <a:lstStyle/>
          <a:p>
            <a:r>
              <a:rPr lang="en-US" sz="1400" dirty="0">
                <a:hlinkClick r:id="rId13" action="ppaction://hlinksldjump"/>
              </a:rPr>
              <a:t>back to chapter index</a:t>
            </a:r>
            <a:endParaRPr lang="en-IN" sz="1400" dirty="0"/>
          </a:p>
        </p:txBody>
      </p:sp>
    </p:spTree>
    <p:extLst>
      <p:ext uri="{BB962C8B-B14F-4D97-AF65-F5344CB8AC3E}">
        <p14:creationId xmlns:p14="http://schemas.microsoft.com/office/powerpoint/2010/main" val="24787764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Cursor? Why to avoid them?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05E44189-EA08-41BF-8E2B-8AC6AC9134A3}"/>
              </a:ext>
            </a:extLst>
          </p:cNvPr>
          <p:cNvSpPr txBox="1"/>
          <p:nvPr/>
        </p:nvSpPr>
        <p:spPr>
          <a:xfrm>
            <a:off x="627797" y="1025951"/>
            <a:ext cx="505892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database Cursor is a control which enables traversal/ iteration over the rows or records in the table.</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408F3A41-BED2-471C-BBDF-6D183C2F54CD}"/>
              </a:ext>
            </a:extLst>
          </p:cNvPr>
          <p:cNvSpPr txBox="1"/>
          <p:nvPr/>
        </p:nvSpPr>
        <p:spPr>
          <a:xfrm>
            <a:off x="627797" y="4768199"/>
            <a:ext cx="465772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cursor is a MEMORY resident set of pointers. Meaning it occupies lots of memory from your system which is not good for performance.</a:t>
            </a:r>
          </a:p>
        </p:txBody>
      </p:sp>
      <p:sp>
        <p:nvSpPr>
          <p:cNvPr id="11" name="TextBox 10">
            <a:extLst>
              <a:ext uri="{FF2B5EF4-FFF2-40B4-BE49-F238E27FC236}">
                <a16:creationId xmlns:a16="http://schemas.microsoft.com/office/drawing/2014/main" id="{6EBB0179-3FED-4B54-B243-4C37B38E323C}"/>
              </a:ext>
            </a:extLst>
          </p:cNvPr>
          <p:cNvSpPr txBox="1"/>
          <p:nvPr/>
        </p:nvSpPr>
        <p:spPr>
          <a:xfrm>
            <a:off x="627797" y="2413337"/>
            <a:ext cx="458764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step process: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Declare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Fetch using while loop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Close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Deallocate</a:t>
            </a:r>
          </a:p>
        </p:txBody>
      </p:sp>
      <p:pic>
        <p:nvPicPr>
          <p:cNvPr id="4" name="Picture 3">
            <a:extLst>
              <a:ext uri="{FF2B5EF4-FFF2-40B4-BE49-F238E27FC236}">
                <a16:creationId xmlns:a16="http://schemas.microsoft.com/office/drawing/2014/main" id="{15029F96-F41A-4EC2-86C8-6CA1B257E993}"/>
              </a:ext>
            </a:extLst>
          </p:cNvPr>
          <p:cNvPicPr>
            <a:picLocks noChangeAspect="1"/>
          </p:cNvPicPr>
          <p:nvPr/>
        </p:nvPicPr>
        <p:blipFill rotWithShape="1">
          <a:blip r:embed="rId4"/>
          <a:srcRect b="64157"/>
          <a:stretch/>
        </p:blipFill>
        <p:spPr>
          <a:xfrm>
            <a:off x="6505275" y="913314"/>
            <a:ext cx="5459432" cy="2380965"/>
          </a:xfrm>
          <a:prstGeom prst="rect">
            <a:avLst/>
          </a:prstGeom>
        </p:spPr>
      </p:pic>
      <p:pic>
        <p:nvPicPr>
          <p:cNvPr id="2" name="Picture 1">
            <a:extLst>
              <a:ext uri="{FF2B5EF4-FFF2-40B4-BE49-F238E27FC236}">
                <a16:creationId xmlns:a16="http://schemas.microsoft.com/office/drawing/2014/main" id="{A37F1758-FB95-1980-049B-DE8CA78FD50E}"/>
              </a:ext>
            </a:extLst>
          </p:cNvPr>
          <p:cNvPicPr>
            <a:picLocks noChangeAspect="1"/>
          </p:cNvPicPr>
          <p:nvPr/>
        </p:nvPicPr>
        <p:blipFill rotWithShape="1">
          <a:blip r:embed="rId4"/>
          <a:srcRect t="36740" b="55952"/>
          <a:stretch/>
        </p:blipFill>
        <p:spPr>
          <a:xfrm>
            <a:off x="6505275" y="3040172"/>
            <a:ext cx="5459433" cy="485440"/>
          </a:xfrm>
          <a:prstGeom prst="rect">
            <a:avLst/>
          </a:prstGeom>
        </p:spPr>
      </p:pic>
      <p:pic>
        <p:nvPicPr>
          <p:cNvPr id="3" name="Picture 2">
            <a:extLst>
              <a:ext uri="{FF2B5EF4-FFF2-40B4-BE49-F238E27FC236}">
                <a16:creationId xmlns:a16="http://schemas.microsoft.com/office/drawing/2014/main" id="{F18B9021-D553-000E-242D-3EE5B3FC708E}"/>
              </a:ext>
            </a:extLst>
          </p:cNvPr>
          <p:cNvPicPr>
            <a:picLocks noChangeAspect="1"/>
          </p:cNvPicPr>
          <p:nvPr/>
        </p:nvPicPr>
        <p:blipFill rotWithShape="1">
          <a:blip r:embed="rId4"/>
          <a:srcRect t="43043" b="16600"/>
          <a:stretch/>
        </p:blipFill>
        <p:spPr>
          <a:xfrm>
            <a:off x="6505272" y="3428999"/>
            <a:ext cx="5459430" cy="2680748"/>
          </a:xfrm>
          <a:prstGeom prst="rect">
            <a:avLst/>
          </a:prstGeom>
        </p:spPr>
      </p:pic>
      <p:pic>
        <p:nvPicPr>
          <p:cNvPr id="5" name="Picture 4">
            <a:extLst>
              <a:ext uri="{FF2B5EF4-FFF2-40B4-BE49-F238E27FC236}">
                <a16:creationId xmlns:a16="http://schemas.microsoft.com/office/drawing/2014/main" id="{BC1BF612-2AE2-6B7D-4E53-CE39D4C0701F}"/>
              </a:ext>
            </a:extLst>
          </p:cNvPr>
          <p:cNvPicPr>
            <a:picLocks noChangeAspect="1"/>
          </p:cNvPicPr>
          <p:nvPr/>
        </p:nvPicPr>
        <p:blipFill rotWithShape="1">
          <a:blip r:embed="rId4"/>
          <a:srcRect t="82397" b="8350"/>
          <a:stretch/>
        </p:blipFill>
        <p:spPr>
          <a:xfrm>
            <a:off x="6505272" y="5635777"/>
            <a:ext cx="5459428" cy="614604"/>
          </a:xfrm>
          <a:prstGeom prst="rect">
            <a:avLst/>
          </a:prstGeom>
        </p:spPr>
      </p:pic>
      <p:pic>
        <p:nvPicPr>
          <p:cNvPr id="7" name="Picture 6">
            <a:extLst>
              <a:ext uri="{FF2B5EF4-FFF2-40B4-BE49-F238E27FC236}">
                <a16:creationId xmlns:a16="http://schemas.microsoft.com/office/drawing/2014/main" id="{2DDF1FB1-F7FF-58AF-060B-828BC0A135F7}"/>
              </a:ext>
            </a:extLst>
          </p:cNvPr>
          <p:cNvPicPr>
            <a:picLocks noChangeAspect="1"/>
          </p:cNvPicPr>
          <p:nvPr/>
        </p:nvPicPr>
        <p:blipFill rotWithShape="1">
          <a:blip r:embed="rId4"/>
          <a:srcRect t="90646" b="1407"/>
          <a:stretch/>
        </p:blipFill>
        <p:spPr>
          <a:xfrm>
            <a:off x="6505272" y="6177700"/>
            <a:ext cx="5459431" cy="527900"/>
          </a:xfrm>
          <a:prstGeom prst="rect">
            <a:avLst/>
          </a:prstGeom>
        </p:spPr>
      </p:pic>
      <p:sp>
        <p:nvSpPr>
          <p:cNvPr id="12" name="Octagon 11">
            <a:extLst>
              <a:ext uri="{FF2B5EF4-FFF2-40B4-BE49-F238E27FC236}">
                <a16:creationId xmlns:a16="http://schemas.microsoft.com/office/drawing/2014/main" id="{54A51CA4-B461-1AC3-B50B-544D28D4AE0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Q139</a:t>
            </a:r>
          </a:p>
        </p:txBody>
      </p:sp>
      <p:sp>
        <p:nvSpPr>
          <p:cNvPr id="13" name="Title 12">
            <a:extLst>
              <a:ext uri="{FF2B5EF4-FFF2-40B4-BE49-F238E27FC236}">
                <a16:creationId xmlns:a16="http://schemas.microsoft.com/office/drawing/2014/main" id="{DC307658-37AA-ADD6-7070-625C7A22F24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Q139. What is a Cursor? Why to avoid them?</a:t>
            </a:r>
            <a:endParaRPr lang="en-IN" dirty="0"/>
          </a:p>
        </p:txBody>
      </p:sp>
      <p:sp>
        <p:nvSpPr>
          <p:cNvPr id="15" name="TextBox 14">
            <a:extLst>
              <a:ext uri="{FF2B5EF4-FFF2-40B4-BE49-F238E27FC236}">
                <a16:creationId xmlns:a16="http://schemas.microsoft.com/office/drawing/2014/main" id="{22566D2F-62ED-2771-1FA1-A4BFD68A57D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4405525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scope_identity</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@@identity?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506D522D-2C15-4B52-86E0-1F8D919C39BF}"/>
              </a:ext>
            </a:extLst>
          </p:cNvPr>
          <p:cNvSpPr txBox="1"/>
          <p:nvPr/>
        </p:nvSpPr>
        <p:spPr>
          <a:xfrm>
            <a:off x="1287124" y="1970587"/>
            <a:ext cx="652479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@@IDENTITY function returns the last identity value generated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session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regardless of the scope.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will return a value generated by an INSERT statement in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trigger, stored procedure or batch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T-SQL statements.</a:t>
            </a:r>
          </a:p>
        </p:txBody>
      </p:sp>
      <p:pic>
        <p:nvPicPr>
          <p:cNvPr id="3" name="Picture 2">
            <a:extLst>
              <a:ext uri="{FF2B5EF4-FFF2-40B4-BE49-F238E27FC236}">
                <a16:creationId xmlns:a16="http://schemas.microsoft.com/office/drawing/2014/main" id="{A4453FAF-2ED9-4125-9822-3414863D91A7}"/>
              </a:ext>
            </a:extLst>
          </p:cNvPr>
          <p:cNvPicPr>
            <a:picLocks noChangeAspect="1"/>
          </p:cNvPicPr>
          <p:nvPr/>
        </p:nvPicPr>
        <p:blipFill>
          <a:blip r:embed="rId4"/>
          <a:stretch>
            <a:fillRect/>
          </a:stretch>
        </p:blipFill>
        <p:spPr>
          <a:xfrm>
            <a:off x="1602619" y="4766552"/>
            <a:ext cx="2190750" cy="238125"/>
          </a:xfrm>
          <a:prstGeom prst="rect">
            <a:avLst/>
          </a:prstGeom>
        </p:spPr>
      </p:pic>
      <p:sp>
        <p:nvSpPr>
          <p:cNvPr id="11" name="TextBox 10">
            <a:extLst>
              <a:ext uri="{FF2B5EF4-FFF2-40B4-BE49-F238E27FC236}">
                <a16:creationId xmlns:a16="http://schemas.microsoft.com/office/drawing/2014/main" id="{8EA4D3AC-F302-4686-9C82-37513D596663}"/>
              </a:ext>
            </a:extLst>
          </p:cNvPr>
          <p:cNvSpPr txBox="1"/>
          <p:nvPr/>
        </p:nvSpPr>
        <p:spPr>
          <a:xfrm>
            <a:off x="1287123" y="4003392"/>
            <a:ext cx="652479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scope_identity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returns the last identity created in the same session and the same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scope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a:extLst>
              <a:ext uri="{FF2B5EF4-FFF2-40B4-BE49-F238E27FC236}">
                <a16:creationId xmlns:a16="http://schemas.microsoft.com/office/drawing/2014/main" id="{62B8FD77-A1FF-4B41-888D-40397C5BFA7D}"/>
              </a:ext>
            </a:extLst>
          </p:cNvPr>
          <p:cNvPicPr>
            <a:picLocks noChangeAspect="1"/>
          </p:cNvPicPr>
          <p:nvPr/>
        </p:nvPicPr>
        <p:blipFill>
          <a:blip r:embed="rId5"/>
          <a:stretch>
            <a:fillRect/>
          </a:stretch>
        </p:blipFill>
        <p:spPr>
          <a:xfrm>
            <a:off x="1602619" y="3431401"/>
            <a:ext cx="1657350" cy="257175"/>
          </a:xfrm>
          <a:prstGeom prst="rect">
            <a:avLst/>
          </a:prstGeom>
        </p:spPr>
      </p:pic>
      <p:sp>
        <p:nvSpPr>
          <p:cNvPr id="16" name="TextBox 15">
            <a:extLst>
              <a:ext uri="{FF2B5EF4-FFF2-40B4-BE49-F238E27FC236}">
                <a16:creationId xmlns:a16="http://schemas.microsoft.com/office/drawing/2014/main" id="{87897D20-151E-45C5-A609-0A3182142291}"/>
              </a:ext>
            </a:extLst>
          </p:cNvPr>
          <p:cNvSpPr txBox="1"/>
          <p:nvPr/>
        </p:nvSpPr>
        <p:spPr>
          <a:xfrm>
            <a:off x="1287122" y="5535346"/>
            <a:ext cx="672951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Mostly we use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scope_identity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inside stored procedures.</a:t>
            </a:r>
          </a:p>
        </p:txBody>
      </p:sp>
      <p:sp>
        <p:nvSpPr>
          <p:cNvPr id="12" name="TextBox 11">
            <a:extLst>
              <a:ext uri="{FF2B5EF4-FFF2-40B4-BE49-F238E27FC236}">
                <a16:creationId xmlns:a16="http://schemas.microsoft.com/office/drawing/2014/main" id="{39A8FD95-D43A-47CC-A13E-434BBD5BA2B7}"/>
              </a:ext>
            </a:extLst>
          </p:cNvPr>
          <p:cNvSpPr txBox="1"/>
          <p:nvPr/>
        </p:nvSpPr>
        <p:spPr>
          <a:xfrm>
            <a:off x="1287122" y="1137988"/>
            <a:ext cx="650574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Both are used to get the last value generated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column of the table.</a:t>
            </a:r>
          </a:p>
        </p:txBody>
      </p:sp>
      <p:sp>
        <p:nvSpPr>
          <p:cNvPr id="2" name="Octagon 1">
            <a:extLst>
              <a:ext uri="{FF2B5EF4-FFF2-40B4-BE49-F238E27FC236}">
                <a16:creationId xmlns:a16="http://schemas.microsoft.com/office/drawing/2014/main" id="{358BA2C9-4D37-D655-EE03-62B24C1E37E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Q140</a:t>
            </a:r>
          </a:p>
        </p:txBody>
      </p:sp>
      <p:sp>
        <p:nvSpPr>
          <p:cNvPr id="4" name="Title 3">
            <a:extLst>
              <a:ext uri="{FF2B5EF4-FFF2-40B4-BE49-F238E27FC236}">
                <a16:creationId xmlns:a16="http://schemas.microsoft.com/office/drawing/2014/main" id="{E7328067-26BC-9310-CE50-D98DAA42C69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Q140. What is the difference between </a:t>
            </a:r>
            <a:r>
              <a:rPr lang="en-US" sz="1600" kern="1200" dirty="0" err="1">
                <a:solidFill>
                  <a:srgbClr val="FFFFFF"/>
                </a:solidFill>
                <a:effectLst/>
                <a:latin typeface="Calibri" panose="020F0502020204030204" pitchFamily="34" charset="0"/>
                <a:ea typeface="+mn-ea"/>
                <a:cs typeface="+mn-cs"/>
              </a:rPr>
              <a:t>scope_identity</a:t>
            </a:r>
            <a:r>
              <a:rPr lang="en-US" sz="1600" kern="1200" dirty="0">
                <a:solidFill>
                  <a:srgbClr val="FFFFFF"/>
                </a:solidFill>
                <a:effectLst/>
                <a:latin typeface="Calibri" panose="020F0502020204030204" pitchFamily="34" charset="0"/>
                <a:ea typeface="+mn-ea"/>
                <a:cs typeface="+mn-cs"/>
              </a:rPr>
              <a:t> and @@identity?</a:t>
            </a:r>
            <a:endParaRPr lang="en-IN" dirty="0"/>
          </a:p>
        </p:txBody>
      </p:sp>
      <p:sp>
        <p:nvSpPr>
          <p:cNvPr id="8" name="TextBox 7">
            <a:extLst>
              <a:ext uri="{FF2B5EF4-FFF2-40B4-BE49-F238E27FC236}">
                <a16:creationId xmlns:a16="http://schemas.microsoft.com/office/drawing/2014/main" id="{60EE1083-4534-03C4-D853-4A5271978ED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763151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CTE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DFE673C9-5312-4E17-B36E-D9F0B3A0F94C}"/>
              </a:ext>
            </a:extLst>
          </p:cNvPr>
          <p:cNvSpPr txBox="1"/>
          <p:nvPr/>
        </p:nvSpPr>
        <p:spPr>
          <a:xfrm>
            <a:off x="560321" y="1220254"/>
            <a:ext cx="4789601"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Common Table Expression, is a TEMPORARY named result set, that you can reference within a SELECT, INSERT, UPDATE, or DELETE statement.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AB6CC3F-62F5-4367-87E7-BEC87566082E}"/>
              </a:ext>
            </a:extLst>
          </p:cNvPr>
          <p:cNvPicPr>
            <a:picLocks noChangeAspect="1"/>
          </p:cNvPicPr>
          <p:nvPr/>
        </p:nvPicPr>
        <p:blipFill>
          <a:blip r:embed="rId4"/>
          <a:stretch>
            <a:fillRect/>
          </a:stretch>
        </p:blipFill>
        <p:spPr>
          <a:xfrm>
            <a:off x="5837303" y="1220254"/>
            <a:ext cx="5039963" cy="2096268"/>
          </a:xfrm>
          <a:prstGeom prst="rect">
            <a:avLst/>
          </a:prstGeom>
        </p:spPr>
      </p:pic>
      <p:pic>
        <p:nvPicPr>
          <p:cNvPr id="7" name="Picture 6">
            <a:extLst>
              <a:ext uri="{FF2B5EF4-FFF2-40B4-BE49-F238E27FC236}">
                <a16:creationId xmlns:a16="http://schemas.microsoft.com/office/drawing/2014/main" id="{B57A5414-210A-4504-9138-BA4470184506}"/>
              </a:ext>
            </a:extLst>
          </p:cNvPr>
          <p:cNvPicPr>
            <a:picLocks noChangeAspect="1"/>
          </p:cNvPicPr>
          <p:nvPr/>
        </p:nvPicPr>
        <p:blipFill>
          <a:blip r:embed="rId5"/>
          <a:stretch>
            <a:fillRect/>
          </a:stretch>
        </p:blipFill>
        <p:spPr>
          <a:xfrm>
            <a:off x="5837303" y="3541479"/>
            <a:ext cx="4262041" cy="1246973"/>
          </a:xfrm>
          <a:prstGeom prst="rect">
            <a:avLst/>
          </a:prstGeom>
        </p:spPr>
      </p:pic>
      <p:sp>
        <p:nvSpPr>
          <p:cNvPr id="2" name="Octagon 1">
            <a:extLst>
              <a:ext uri="{FF2B5EF4-FFF2-40B4-BE49-F238E27FC236}">
                <a16:creationId xmlns:a16="http://schemas.microsoft.com/office/drawing/2014/main" id="{A05A9446-634E-9FEC-9C88-993036B56A0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Q141</a:t>
            </a:r>
          </a:p>
        </p:txBody>
      </p:sp>
      <p:sp>
        <p:nvSpPr>
          <p:cNvPr id="3" name="Title 2">
            <a:extLst>
              <a:ext uri="{FF2B5EF4-FFF2-40B4-BE49-F238E27FC236}">
                <a16:creationId xmlns:a16="http://schemas.microsoft.com/office/drawing/2014/main" id="{D957F101-4C7B-4B89-C8CB-5B744CC09FD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Q141. What is CTE in SQL Server?</a:t>
            </a:r>
            <a:endParaRPr lang="en-IN" dirty="0"/>
          </a:p>
        </p:txBody>
      </p:sp>
      <p:sp>
        <p:nvSpPr>
          <p:cNvPr id="9" name="TextBox 8">
            <a:extLst>
              <a:ext uri="{FF2B5EF4-FFF2-40B4-BE49-F238E27FC236}">
                <a16:creationId xmlns:a16="http://schemas.microsoft.com/office/drawing/2014/main" id="{90BA980D-2B18-C1D0-4C6A-C00C7D53286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7583080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Delete, Truncate and Drop commands?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1976E394-2150-481D-B0CD-BEDDF739855D}"/>
              </a:ext>
            </a:extLst>
          </p:cNvPr>
          <p:cNvPicPr>
            <a:picLocks noChangeAspect="1"/>
          </p:cNvPicPr>
          <p:nvPr/>
        </p:nvPicPr>
        <p:blipFill>
          <a:blip r:embed="rId3"/>
          <a:stretch>
            <a:fillRect/>
          </a:stretch>
        </p:blipFill>
        <p:spPr>
          <a:xfrm>
            <a:off x="11306898" y="57306"/>
            <a:ext cx="877184" cy="769125"/>
          </a:xfrm>
          <a:prstGeom prst="rect">
            <a:avLst/>
          </a:prstGeom>
        </p:spPr>
      </p:pic>
      <p:pic>
        <p:nvPicPr>
          <p:cNvPr id="13" name="Picture 12">
            <a:extLst>
              <a:ext uri="{FF2B5EF4-FFF2-40B4-BE49-F238E27FC236}">
                <a16:creationId xmlns:a16="http://schemas.microsoft.com/office/drawing/2014/main" id="{D988D676-08EB-44D1-8983-6D746A87C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4004" y="309895"/>
            <a:ext cx="708721" cy="281964"/>
          </a:xfrm>
          <a:prstGeom prst="rect">
            <a:avLst/>
          </a:prstGeom>
        </p:spPr>
      </p:pic>
      <p:graphicFrame>
        <p:nvGraphicFramePr>
          <p:cNvPr id="2" name="Table 3">
            <a:extLst>
              <a:ext uri="{FF2B5EF4-FFF2-40B4-BE49-F238E27FC236}">
                <a16:creationId xmlns:a16="http://schemas.microsoft.com/office/drawing/2014/main" id="{11CFB910-B1B9-1287-071C-968FB976136C}"/>
              </a:ext>
            </a:extLst>
          </p:cNvPr>
          <p:cNvGraphicFramePr>
            <a:graphicFrameLocks noGrp="1"/>
          </p:cNvGraphicFramePr>
          <p:nvPr/>
        </p:nvGraphicFramePr>
        <p:xfrm>
          <a:off x="982640" y="1224633"/>
          <a:ext cx="9730854" cy="5040971"/>
        </p:xfrm>
        <a:graphic>
          <a:graphicData uri="http://schemas.openxmlformats.org/drawingml/2006/table">
            <a:tbl>
              <a:tblPr firstRow="1" bandRow="1">
                <a:tableStyleId>{68D230F3-CF80-4859-8CE7-A43EE81993B5}</a:tableStyleId>
              </a:tblPr>
              <a:tblGrid>
                <a:gridCol w="3534808">
                  <a:extLst>
                    <a:ext uri="{9D8B030D-6E8A-4147-A177-3AD203B41FA5}">
                      <a16:colId xmlns:a16="http://schemas.microsoft.com/office/drawing/2014/main" val="76199106"/>
                    </a:ext>
                  </a:extLst>
                </a:gridCol>
                <a:gridCol w="2952428">
                  <a:extLst>
                    <a:ext uri="{9D8B030D-6E8A-4147-A177-3AD203B41FA5}">
                      <a16:colId xmlns:a16="http://schemas.microsoft.com/office/drawing/2014/main" val="3769171891"/>
                    </a:ext>
                  </a:extLst>
                </a:gridCol>
                <a:gridCol w="3243618">
                  <a:extLst>
                    <a:ext uri="{9D8B030D-6E8A-4147-A177-3AD203B41FA5}">
                      <a16:colId xmlns:a16="http://schemas.microsoft.com/office/drawing/2014/main" val="2983265072"/>
                    </a:ext>
                  </a:extLst>
                </a:gridCol>
              </a:tblGrid>
              <a:tr h="590519">
                <a:tc>
                  <a:txBody>
                    <a:bodyPr/>
                    <a:lstStyle/>
                    <a:p>
                      <a:pPr algn="ctr"/>
                      <a:r>
                        <a:rPr lang="en-IN" dirty="0"/>
                        <a:t>DELETE</a:t>
                      </a:r>
                    </a:p>
                  </a:txBody>
                  <a:tcPr marL="144000" marR="144000" marT="36000" marB="36000" anchor="ctr"/>
                </a:tc>
                <a:tc>
                  <a:txBody>
                    <a:bodyPr/>
                    <a:lstStyle/>
                    <a:p>
                      <a:pPr algn="ctr"/>
                      <a:r>
                        <a:rPr lang="en-IN" dirty="0"/>
                        <a:t>TRUNCATE</a:t>
                      </a:r>
                    </a:p>
                  </a:txBody>
                  <a:tcPr marL="144000" marR="144000" marT="36000" marB="36000" anchor="ctr"/>
                </a:tc>
                <a:tc>
                  <a:txBody>
                    <a:bodyPr/>
                    <a:lstStyle/>
                    <a:p>
                      <a:pPr algn="ctr"/>
                      <a:r>
                        <a:rPr lang="en-IN" dirty="0"/>
                        <a:t>DROP</a:t>
                      </a:r>
                    </a:p>
                  </a:txBody>
                  <a:tcPr marL="144000" marR="144000" marT="36000" marB="36000" anchor="ctr"/>
                </a:tc>
                <a:extLst>
                  <a:ext uri="{0D108BD9-81ED-4DB2-BD59-A6C34878D82A}">
                    <a16:rowId xmlns:a16="http://schemas.microsoft.com/office/drawing/2014/main" val="1173968480"/>
                  </a:ext>
                </a:extLst>
              </a:tr>
              <a:tr h="507716">
                <a:tc>
                  <a:txBody>
                    <a:bodyPr/>
                    <a:lstStyle/>
                    <a:p>
                      <a:pPr marL="342900" indent="-342900">
                        <a:buAutoNum type="arabicPeriod"/>
                      </a:pPr>
                      <a:endParaRPr lang="en-US" sz="1800" dirty="0"/>
                    </a:p>
                    <a:p>
                      <a:pPr marL="342900" indent="-342900">
                        <a:buAutoNum type="arabicPeriod"/>
                      </a:pPr>
                      <a:r>
                        <a:rPr lang="en-US" sz="1800" dirty="0"/>
                        <a:t>It is a DML. </a:t>
                      </a:r>
                    </a:p>
                    <a:p>
                      <a:pPr marL="342900" indent="-342900">
                        <a:buAutoNum type="arabicPeriod"/>
                      </a:pPr>
                      <a:endParaRPr lang="en-IN" dirty="0"/>
                    </a:p>
                  </a:txBody>
                  <a:tcPr marL="144000" marR="144000" marT="36000" marB="36000"/>
                </a:tc>
                <a:tc>
                  <a:txBody>
                    <a:bodyPr/>
                    <a:lstStyle/>
                    <a:p>
                      <a:pPr marL="342900" indent="-342900">
                        <a:buAutoNum type="arabicPeriod"/>
                      </a:pPr>
                      <a:endParaRPr lang="en-US" sz="1800" dirty="0"/>
                    </a:p>
                    <a:p>
                      <a:pPr marL="342900" indent="-342900">
                        <a:buAutoNum type="arabicPeriod"/>
                      </a:pPr>
                      <a:r>
                        <a:rPr lang="en-US" sz="1800" dirty="0"/>
                        <a:t>It </a:t>
                      </a:r>
                      <a:r>
                        <a:rPr lang="en-US" sz="1800" b="0" i="0" dirty="0">
                          <a:effectLst/>
                        </a:rPr>
                        <a:t>is a DDL.</a:t>
                      </a:r>
                    </a:p>
                    <a:p>
                      <a:endParaRPr lang="en-IN" dirty="0"/>
                    </a:p>
                  </a:txBody>
                  <a:tcPr marL="144000" marR="144000" marT="36000" marB="36000"/>
                </a:tc>
                <a:tc>
                  <a:txBody>
                    <a:bodyPr/>
                    <a:lstStyle/>
                    <a:p>
                      <a:endParaRPr lang="en-US" sz="1800" dirty="0"/>
                    </a:p>
                    <a:p>
                      <a:r>
                        <a:rPr lang="en-US" sz="1800" dirty="0"/>
                        <a:t>1. It is a DDL. </a:t>
                      </a:r>
                    </a:p>
                    <a:p>
                      <a:endParaRPr lang="en-IN" dirty="0"/>
                    </a:p>
                  </a:txBody>
                  <a:tcPr marL="144000" marR="144000" marT="36000" marB="36000"/>
                </a:tc>
                <a:extLst>
                  <a:ext uri="{0D108BD9-81ED-4DB2-BD59-A6C34878D82A}">
                    <a16:rowId xmlns:a16="http://schemas.microsoft.com/office/drawing/2014/main" val="51884010"/>
                  </a:ext>
                </a:extLst>
              </a:tr>
              <a:tr h="942612">
                <a:tc>
                  <a:txBody>
                    <a:bodyPr/>
                    <a:lstStyle/>
                    <a:p>
                      <a:pPr marL="342900" indent="-342900">
                        <a:buAutoNum type="arabicPeriod"/>
                      </a:pPr>
                      <a:endParaRPr lang="en-US" sz="1800" dirty="0"/>
                    </a:p>
                    <a:p>
                      <a:r>
                        <a:rPr lang="en-US" sz="1800" dirty="0"/>
                        <a:t>2. It is used to delete one or all rows from the table based on where condition, but it will not delete schema.</a:t>
                      </a:r>
                    </a:p>
                    <a:p>
                      <a:endParaRPr lang="en-IN" dirty="0"/>
                    </a:p>
                  </a:txBody>
                  <a:tcPr marL="144000" marR="144000" marT="36000" marB="36000"/>
                </a:tc>
                <a:tc>
                  <a:txBody>
                    <a:bodyPr/>
                    <a:lstStyle/>
                    <a:p>
                      <a:endParaRPr lang="en-US" sz="1800" b="0" i="0" dirty="0">
                        <a:effectLst/>
                      </a:endParaRPr>
                    </a:p>
                    <a:p>
                      <a:r>
                        <a:rPr lang="en-US" sz="1800" dirty="0"/>
                        <a:t>2</a:t>
                      </a:r>
                      <a:r>
                        <a:rPr lang="en-US" sz="1800" b="0" i="0" dirty="0">
                          <a:effectLst/>
                        </a:rPr>
                        <a:t>. It is used to delete all rows from the table</a:t>
                      </a:r>
                      <a:r>
                        <a:rPr lang="en-US" sz="1800" dirty="0"/>
                        <a:t>, but it will not delete schema.</a:t>
                      </a:r>
                      <a:endParaRPr lang="en-US" sz="1800" b="0" i="0" dirty="0">
                        <a:effectLst/>
                      </a:endParaRPr>
                    </a:p>
                    <a:p>
                      <a:endParaRPr lang="en-IN" dirty="0"/>
                    </a:p>
                  </a:txBody>
                  <a:tcPr marL="144000" marR="144000" marT="36000" marB="36000"/>
                </a:tc>
                <a:tc>
                  <a:txBody>
                    <a:bodyPr/>
                    <a:lstStyle/>
                    <a:p>
                      <a:pPr marL="342900" indent="-342900">
                        <a:buAutoNum type="arabicPeriod"/>
                      </a:pPr>
                      <a:endParaRPr lang="en-US" sz="1800" dirty="0"/>
                    </a:p>
                    <a:p>
                      <a:r>
                        <a:rPr lang="en-US" sz="1800" dirty="0"/>
                        <a:t>2.</a:t>
                      </a:r>
                      <a:r>
                        <a:rPr lang="en-US" sz="1800" b="0" i="0" dirty="0">
                          <a:effectLst/>
                        </a:rPr>
                        <a:t> It is used to delete all rows from the table with structure/schema</a:t>
                      </a:r>
                      <a:r>
                        <a:rPr lang="en-US" sz="1800" dirty="0"/>
                        <a:t>.</a:t>
                      </a:r>
                      <a:endParaRPr lang="en-US" sz="1800" b="0" dirty="0"/>
                    </a:p>
                    <a:p>
                      <a:endParaRPr lang="en-IN" dirty="0"/>
                    </a:p>
                  </a:txBody>
                  <a:tcPr marL="144000" marR="144000" marT="36000" marB="36000"/>
                </a:tc>
                <a:extLst>
                  <a:ext uri="{0D108BD9-81ED-4DB2-BD59-A6C34878D82A}">
                    <a16:rowId xmlns:a16="http://schemas.microsoft.com/office/drawing/2014/main" val="1914649005"/>
                  </a:ext>
                </a:extLst>
              </a:tr>
              <a:tr h="378960">
                <a:tc>
                  <a:txBody>
                    <a:bodyPr/>
                    <a:lstStyle/>
                    <a:p>
                      <a:endParaRPr lang="en-US" sz="1800" dirty="0"/>
                    </a:p>
                    <a:p>
                      <a:r>
                        <a:rPr lang="en-US" sz="1800" dirty="0"/>
                        <a:t> 3. It can be rollback.</a:t>
                      </a:r>
                      <a:endParaRPr lang="en-IN" dirty="0"/>
                    </a:p>
                  </a:txBody>
                  <a:tcPr marL="144000" marR="144000" marT="36000" marB="36000"/>
                </a:tc>
                <a:tc>
                  <a:txBody>
                    <a:bodyPr/>
                    <a:lstStyle/>
                    <a:p>
                      <a:endParaRPr lang="en-US" sz="1800" b="0" i="0" dirty="0">
                        <a:effectLst/>
                      </a:endParaRPr>
                    </a:p>
                    <a:p>
                      <a:r>
                        <a:rPr lang="en-US" sz="1800" b="0" i="0" dirty="0">
                          <a:effectLst/>
                        </a:rPr>
                        <a:t>3. It can not be rollback.</a:t>
                      </a:r>
                      <a:endParaRPr lang="en-IN" dirty="0"/>
                    </a:p>
                  </a:txBody>
                  <a:tcPr marL="144000" marR="144000" marT="36000" marB="36000"/>
                </a:tc>
                <a:tc>
                  <a:txBody>
                    <a:bodyPr/>
                    <a:lstStyle/>
                    <a:p>
                      <a:endParaRPr lang="en-US" sz="1800" b="0" i="0" dirty="0">
                        <a:solidFill>
                          <a:srgbClr val="333333"/>
                        </a:solidFill>
                        <a:effectLst/>
                      </a:endParaRPr>
                    </a:p>
                    <a:p>
                      <a:r>
                        <a:rPr lang="en-US" sz="1800" dirty="0"/>
                        <a:t>3. </a:t>
                      </a:r>
                      <a:r>
                        <a:rPr lang="en-US" sz="1800" b="0" dirty="0"/>
                        <a:t>It can not be rollback.</a:t>
                      </a:r>
                    </a:p>
                    <a:p>
                      <a:endParaRPr lang="en-IN" dirty="0"/>
                    </a:p>
                  </a:txBody>
                  <a:tcPr marL="144000" marR="144000" marT="36000" marB="36000"/>
                </a:tc>
                <a:extLst>
                  <a:ext uri="{0D108BD9-81ED-4DB2-BD59-A6C34878D82A}">
                    <a16:rowId xmlns:a16="http://schemas.microsoft.com/office/drawing/2014/main" val="4045160492"/>
                  </a:ext>
                </a:extLst>
              </a:tr>
              <a:tr h="942612">
                <a:tc>
                  <a:txBody>
                    <a:bodyPr/>
                    <a:lstStyle/>
                    <a:p>
                      <a:endParaRPr lang="en-IN" dirty="0"/>
                    </a:p>
                  </a:txBody>
                  <a:tcPr marL="144000" marR="144000" marT="36000" marB="36000"/>
                </a:tc>
                <a:tc>
                  <a:txBody>
                    <a:bodyPr/>
                    <a:lstStyle/>
                    <a:p>
                      <a:endParaRPr lang="en-IN" dirty="0"/>
                    </a:p>
                  </a:txBody>
                  <a:tcPr marL="144000" marR="144000" marT="36000" marB="36000"/>
                </a:tc>
                <a:tc>
                  <a:txBody>
                    <a:bodyPr/>
                    <a:lstStyle/>
                    <a:p>
                      <a:endParaRPr lang="en-IN" dirty="0"/>
                    </a:p>
                  </a:txBody>
                  <a:tcPr marL="144000" marR="144000" marT="36000" marB="36000"/>
                </a:tc>
                <a:extLst>
                  <a:ext uri="{0D108BD9-81ED-4DB2-BD59-A6C34878D82A}">
                    <a16:rowId xmlns:a16="http://schemas.microsoft.com/office/drawing/2014/main" val="2361359463"/>
                  </a:ext>
                </a:extLst>
              </a:tr>
            </a:tbl>
          </a:graphicData>
        </a:graphic>
      </p:graphicFrame>
      <p:pic>
        <p:nvPicPr>
          <p:cNvPr id="9" name="Picture 8">
            <a:extLst>
              <a:ext uri="{FF2B5EF4-FFF2-40B4-BE49-F238E27FC236}">
                <a16:creationId xmlns:a16="http://schemas.microsoft.com/office/drawing/2014/main" id="{8DB0C502-E4FF-64C5-D3E4-0A0A07BB1450}"/>
              </a:ext>
            </a:extLst>
          </p:cNvPr>
          <p:cNvPicPr>
            <a:picLocks noChangeAspect="1"/>
          </p:cNvPicPr>
          <p:nvPr/>
        </p:nvPicPr>
        <p:blipFill>
          <a:blip r:embed="rId5"/>
          <a:stretch>
            <a:fillRect/>
          </a:stretch>
        </p:blipFill>
        <p:spPr>
          <a:xfrm>
            <a:off x="1220768" y="5569649"/>
            <a:ext cx="2724150" cy="609600"/>
          </a:xfrm>
          <a:prstGeom prst="rect">
            <a:avLst/>
          </a:prstGeom>
        </p:spPr>
      </p:pic>
      <p:pic>
        <p:nvPicPr>
          <p:cNvPr id="15" name="Picture 14">
            <a:extLst>
              <a:ext uri="{FF2B5EF4-FFF2-40B4-BE49-F238E27FC236}">
                <a16:creationId xmlns:a16="http://schemas.microsoft.com/office/drawing/2014/main" id="{4E8D2E64-6271-C70D-7154-F5CFBC36A149}"/>
              </a:ext>
            </a:extLst>
          </p:cNvPr>
          <p:cNvPicPr>
            <a:picLocks noChangeAspect="1"/>
          </p:cNvPicPr>
          <p:nvPr/>
        </p:nvPicPr>
        <p:blipFill>
          <a:blip r:embed="rId6"/>
          <a:stretch>
            <a:fillRect/>
          </a:stretch>
        </p:blipFill>
        <p:spPr>
          <a:xfrm>
            <a:off x="4643156" y="5674424"/>
            <a:ext cx="2686050" cy="400050"/>
          </a:xfrm>
          <a:prstGeom prst="rect">
            <a:avLst/>
          </a:prstGeom>
        </p:spPr>
      </p:pic>
      <p:pic>
        <p:nvPicPr>
          <p:cNvPr id="16" name="Picture 15">
            <a:extLst>
              <a:ext uri="{FF2B5EF4-FFF2-40B4-BE49-F238E27FC236}">
                <a16:creationId xmlns:a16="http://schemas.microsoft.com/office/drawing/2014/main" id="{E8487A1D-CC3C-F4C1-5569-C822B136DABB}"/>
              </a:ext>
            </a:extLst>
          </p:cNvPr>
          <p:cNvPicPr>
            <a:picLocks noChangeAspect="1"/>
          </p:cNvPicPr>
          <p:nvPr/>
        </p:nvPicPr>
        <p:blipFill>
          <a:blip r:embed="rId7"/>
          <a:stretch>
            <a:fillRect/>
          </a:stretch>
        </p:blipFill>
        <p:spPr>
          <a:xfrm>
            <a:off x="7642710" y="5683949"/>
            <a:ext cx="2381250" cy="390525"/>
          </a:xfrm>
          <a:prstGeom prst="rect">
            <a:avLst/>
          </a:prstGeom>
        </p:spPr>
      </p:pic>
      <p:sp>
        <p:nvSpPr>
          <p:cNvPr id="3" name="Octagon 2">
            <a:extLst>
              <a:ext uri="{FF2B5EF4-FFF2-40B4-BE49-F238E27FC236}">
                <a16:creationId xmlns:a16="http://schemas.microsoft.com/office/drawing/2014/main" id="{22B48158-DA37-1416-5F2D-CF1ED7A74A0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Q142</a:t>
            </a:r>
          </a:p>
        </p:txBody>
      </p:sp>
      <p:sp>
        <p:nvSpPr>
          <p:cNvPr id="4" name="Title 3">
            <a:extLst>
              <a:ext uri="{FF2B5EF4-FFF2-40B4-BE49-F238E27FC236}">
                <a16:creationId xmlns:a16="http://schemas.microsoft.com/office/drawing/2014/main" id="{55215BAD-EA96-81B4-1B3F-0CF4E4CA8CC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Q142. What is the difference between Delete, Truncate and Drop commands?</a:t>
            </a:r>
            <a:endParaRPr lang="en-IN" dirty="0"/>
          </a:p>
        </p:txBody>
      </p:sp>
      <p:sp>
        <p:nvSpPr>
          <p:cNvPr id="7" name="TextBox 6">
            <a:extLst>
              <a:ext uri="{FF2B5EF4-FFF2-40B4-BE49-F238E27FC236}">
                <a16:creationId xmlns:a16="http://schemas.microsoft.com/office/drawing/2014/main" id="{E2F107FB-AC68-0103-1998-E7247AB9200E}"/>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282050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get the Nth highest salary of an employee?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5D12462B-0F45-4680-84A9-DB6DA92198A7}"/>
              </a:ext>
            </a:extLst>
          </p:cNvPr>
          <p:cNvSpPr txBox="1"/>
          <p:nvPr/>
        </p:nvSpPr>
        <p:spPr>
          <a:xfrm>
            <a:off x="2218504" y="1010111"/>
            <a:ext cx="3133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The logic is first select TOP 3 salaries in descending order.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AC97297D-DB94-421A-B102-DB5543456F2D}"/>
              </a:ext>
            </a:extLst>
          </p:cNvPr>
          <p:cNvGraphicFramePr>
            <a:graphicFrameLocks noGrp="1"/>
          </p:cNvGraphicFramePr>
          <p:nvPr/>
        </p:nvGraphicFramePr>
        <p:xfrm>
          <a:off x="805492" y="4027753"/>
          <a:ext cx="1366887" cy="2363144"/>
        </p:xfrm>
        <a:graphic>
          <a:graphicData uri="http://schemas.openxmlformats.org/drawingml/2006/table">
            <a:tbl>
              <a:tblPr>
                <a:tableStyleId>{5C22544A-7EE6-4342-B048-85BDC9FD1C3A}</a:tableStyleId>
              </a:tblPr>
              <a:tblGrid>
                <a:gridCol w="1366887">
                  <a:extLst>
                    <a:ext uri="{9D8B030D-6E8A-4147-A177-3AD203B41FA5}">
                      <a16:colId xmlns:a16="http://schemas.microsoft.com/office/drawing/2014/main" val="3056968630"/>
                    </a:ext>
                  </a:extLst>
                </a:gridCol>
              </a:tblGrid>
              <a:tr h="337592">
                <a:tc>
                  <a:txBody>
                    <a:bodyPr/>
                    <a:lstStyle/>
                    <a:p>
                      <a:pPr algn="ctr" fontAlgn="b"/>
                      <a:r>
                        <a:rPr lang="en-US" sz="1600" b="1" u="none" strike="noStrike" dirty="0">
                          <a:effectLst/>
                        </a:rPr>
                        <a:t>Salary</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8900333"/>
                  </a:ext>
                </a:extLst>
              </a:tr>
              <a:tr h="337592">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6094070"/>
                  </a:ext>
                </a:extLst>
              </a:tr>
              <a:tr h="337592">
                <a:tc>
                  <a:txBody>
                    <a:bodyPr/>
                    <a:lstStyle/>
                    <a:p>
                      <a:pPr algn="ctr" fontAlgn="b"/>
                      <a:r>
                        <a:rPr lang="en-US" sz="1600" u="none" strike="noStrike" dirty="0">
                          <a:effectLst/>
                        </a:rPr>
                        <a:t>10000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0873629"/>
                  </a:ext>
                </a:extLst>
              </a:tr>
              <a:tr h="337592">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595507"/>
                  </a:ext>
                </a:extLst>
              </a:tr>
              <a:tr h="337592">
                <a:tc>
                  <a:txBody>
                    <a:bodyPr/>
                    <a:lstStyle/>
                    <a:p>
                      <a:pPr algn="ctr" fontAlgn="b"/>
                      <a:r>
                        <a:rPr lang="en-US" sz="1600" u="none" strike="noStrike">
                          <a:effectLst/>
                        </a:rPr>
                        <a:t>4000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5449464"/>
                  </a:ext>
                </a:extLst>
              </a:tr>
              <a:tr h="337592">
                <a:tc>
                  <a:txBody>
                    <a:bodyPr/>
                    <a:lstStyle/>
                    <a:p>
                      <a:pPr algn="ctr" fontAlgn="b"/>
                      <a:r>
                        <a:rPr lang="en-US" sz="1600" u="none" strike="noStrike" dirty="0">
                          <a:effectLst/>
                        </a:rPr>
                        <a:t>2000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5864974"/>
                  </a:ext>
                </a:extLst>
              </a:tr>
              <a:tr h="337592">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832461407"/>
                  </a:ext>
                </a:extLst>
              </a:tr>
            </a:tbl>
          </a:graphicData>
        </a:graphic>
      </p:graphicFrame>
      <p:sp>
        <p:nvSpPr>
          <p:cNvPr id="21" name="TextBox 20">
            <a:extLst>
              <a:ext uri="{FF2B5EF4-FFF2-40B4-BE49-F238E27FC236}">
                <a16:creationId xmlns:a16="http://schemas.microsoft.com/office/drawing/2014/main" id="{60E9B9E3-30AA-4669-807D-E052419E5F76}"/>
              </a:ext>
            </a:extLst>
          </p:cNvPr>
          <p:cNvSpPr txBox="1"/>
          <p:nvPr/>
        </p:nvSpPr>
        <p:spPr>
          <a:xfrm>
            <a:off x="5494345" y="1005983"/>
            <a:ext cx="3133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Put the result in “Result”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then do order by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2EE76F4-A996-4DFB-A352-37743DBE3521}"/>
              </a:ext>
            </a:extLst>
          </p:cNvPr>
          <p:cNvSpPr txBox="1"/>
          <p:nvPr/>
        </p:nvSpPr>
        <p:spPr>
          <a:xfrm>
            <a:off x="5115873" y="2016433"/>
            <a:ext cx="3842806" cy="2308324"/>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FROM (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a:t>
            </a: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RESULT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ORDER BY SALARY</a:t>
            </a:r>
            <a:endParaRPr kumimoji="0" lang="en-US" sz="1600" b="1"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F38241C-E1BD-45D4-813C-7CB76CC8B7FA}"/>
              </a:ext>
            </a:extLst>
          </p:cNvPr>
          <p:cNvSpPr txBox="1"/>
          <p:nvPr/>
        </p:nvSpPr>
        <p:spPr>
          <a:xfrm>
            <a:off x="1954236" y="2830247"/>
            <a:ext cx="3379781" cy="830997"/>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endParaRPr kumimoji="0" lang="en-US" sz="16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aphicFrame>
        <p:nvGraphicFramePr>
          <p:cNvPr id="26" name="Table 25">
            <a:extLst>
              <a:ext uri="{FF2B5EF4-FFF2-40B4-BE49-F238E27FC236}">
                <a16:creationId xmlns:a16="http://schemas.microsoft.com/office/drawing/2014/main" id="{0517A2D1-EBED-41FF-A6C7-DE20404779E3}"/>
              </a:ext>
            </a:extLst>
          </p:cNvPr>
          <p:cNvGraphicFramePr>
            <a:graphicFrameLocks noGrp="1"/>
          </p:cNvGraphicFramePr>
          <p:nvPr/>
        </p:nvGraphicFramePr>
        <p:xfrm>
          <a:off x="6204966" y="4713553"/>
          <a:ext cx="1206982" cy="1677344"/>
        </p:xfrm>
        <a:graphic>
          <a:graphicData uri="http://schemas.openxmlformats.org/drawingml/2006/table">
            <a:tbl>
              <a:tblPr>
                <a:tableStyleId>{5C22544A-7EE6-4342-B048-85BDC9FD1C3A}</a:tableStyleId>
              </a:tblPr>
              <a:tblGrid>
                <a:gridCol w="1206982">
                  <a:extLst>
                    <a:ext uri="{9D8B030D-6E8A-4147-A177-3AD203B41FA5}">
                      <a16:colId xmlns:a16="http://schemas.microsoft.com/office/drawing/2014/main" val="1428072257"/>
                    </a:ext>
                  </a:extLst>
                </a:gridCol>
              </a:tblGrid>
              <a:tr h="419336">
                <a:tc>
                  <a:txBody>
                    <a:bodyPr/>
                    <a:lstStyle/>
                    <a:p>
                      <a:pPr algn="ctr" fontAlgn="b"/>
                      <a:r>
                        <a:rPr lang="en-US" sz="1600" b="1" u="none" strike="noStrike" dirty="0">
                          <a:effectLst/>
                        </a:rPr>
                        <a:t>Result</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709859"/>
                  </a:ext>
                </a:extLst>
              </a:tr>
              <a:tr h="419336">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1653120"/>
                  </a:ext>
                </a:extLst>
              </a:tr>
              <a:tr h="419336">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99242"/>
                  </a:ext>
                </a:extLst>
              </a:tr>
              <a:tr h="419336">
                <a:tc>
                  <a:txBody>
                    <a:bodyPr/>
                    <a:lstStyle/>
                    <a:p>
                      <a:pPr algn="ctr" fontAlgn="b"/>
                      <a:r>
                        <a:rPr lang="en-US" sz="1600" u="none" strike="noStrike" dirty="0">
                          <a:effectLst/>
                        </a:rPr>
                        <a:t>10000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697850"/>
                  </a:ext>
                </a:extLst>
              </a:tr>
            </a:tbl>
          </a:graphicData>
        </a:graphic>
      </p:graphicFrame>
      <p:graphicFrame>
        <p:nvGraphicFramePr>
          <p:cNvPr id="27" name="Table 26">
            <a:extLst>
              <a:ext uri="{FF2B5EF4-FFF2-40B4-BE49-F238E27FC236}">
                <a16:creationId xmlns:a16="http://schemas.microsoft.com/office/drawing/2014/main" id="{E2D28B38-26AA-4D33-8267-2BA0E7B2D2E5}"/>
              </a:ext>
            </a:extLst>
          </p:cNvPr>
          <p:cNvGraphicFramePr>
            <a:graphicFrameLocks noGrp="1"/>
          </p:cNvGraphicFramePr>
          <p:nvPr/>
        </p:nvGraphicFramePr>
        <p:xfrm>
          <a:off x="3111739" y="4892838"/>
          <a:ext cx="1064067" cy="1498059"/>
        </p:xfrm>
        <a:graphic>
          <a:graphicData uri="http://schemas.openxmlformats.org/drawingml/2006/table">
            <a:tbl>
              <a:tblPr>
                <a:tableStyleId>{5C22544A-7EE6-4342-B048-85BDC9FD1C3A}</a:tableStyleId>
              </a:tblPr>
              <a:tblGrid>
                <a:gridCol w="1064067">
                  <a:extLst>
                    <a:ext uri="{9D8B030D-6E8A-4147-A177-3AD203B41FA5}">
                      <a16:colId xmlns:a16="http://schemas.microsoft.com/office/drawing/2014/main" val="3261417595"/>
                    </a:ext>
                  </a:extLst>
                </a:gridCol>
              </a:tblGrid>
              <a:tr h="499353">
                <a:tc>
                  <a:txBody>
                    <a:bodyPr/>
                    <a:lstStyle/>
                    <a:p>
                      <a:pPr algn="ctr" fontAlgn="b"/>
                      <a:r>
                        <a:rPr lang="en-US" sz="1600" u="none" strike="noStrike">
                          <a:effectLst/>
                        </a:rPr>
                        <a:t>10000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1204906"/>
                  </a:ext>
                </a:extLst>
              </a:tr>
              <a:tr h="499353">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23907"/>
                  </a:ext>
                </a:extLst>
              </a:tr>
              <a:tr h="499353">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5387539"/>
                  </a:ext>
                </a:extLst>
              </a:tr>
            </a:tbl>
          </a:graphicData>
        </a:graphic>
      </p:graphicFrame>
      <p:sp>
        <p:nvSpPr>
          <p:cNvPr id="28" name="TextBox 27">
            <a:extLst>
              <a:ext uri="{FF2B5EF4-FFF2-40B4-BE49-F238E27FC236}">
                <a16:creationId xmlns:a16="http://schemas.microsoft.com/office/drawing/2014/main" id="{6B72A78F-CBE6-49B6-98E4-B680899A8BF3}"/>
              </a:ext>
            </a:extLst>
          </p:cNvPr>
          <p:cNvSpPr txBox="1"/>
          <p:nvPr/>
        </p:nvSpPr>
        <p:spPr>
          <a:xfrm>
            <a:off x="8798559" y="1005452"/>
            <a:ext cx="27802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Select top 1 salary from result set</a:t>
            </a:r>
          </a:p>
        </p:txBody>
      </p:sp>
      <p:sp>
        <p:nvSpPr>
          <p:cNvPr id="29" name="TextBox 28">
            <a:extLst>
              <a:ext uri="{FF2B5EF4-FFF2-40B4-BE49-F238E27FC236}">
                <a16:creationId xmlns:a16="http://schemas.microsoft.com/office/drawing/2014/main" id="{C3AF916D-BA4F-445E-9318-DDE42E03FD15}"/>
              </a:ext>
            </a:extLst>
          </p:cNvPr>
          <p:cNvSpPr txBox="1"/>
          <p:nvPr/>
        </p:nvSpPr>
        <p:spPr>
          <a:xfrm>
            <a:off x="8353870" y="2020479"/>
            <a:ext cx="3615069" cy="2308324"/>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a:t>
            </a: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TOP 1</a:t>
            </a: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FROM (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 RESULT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ORDER BY SALARY</a:t>
            </a:r>
            <a:endParaRPr kumimoji="0" lang="en-US" sz="16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aphicFrame>
        <p:nvGraphicFramePr>
          <p:cNvPr id="31" name="Table 30">
            <a:extLst>
              <a:ext uri="{FF2B5EF4-FFF2-40B4-BE49-F238E27FC236}">
                <a16:creationId xmlns:a16="http://schemas.microsoft.com/office/drawing/2014/main" id="{AD1BB8C1-EBEC-4158-9A63-9753D912418C}"/>
              </a:ext>
            </a:extLst>
          </p:cNvPr>
          <p:cNvGraphicFramePr>
            <a:graphicFrameLocks noGrp="1"/>
          </p:cNvGraphicFramePr>
          <p:nvPr/>
        </p:nvGraphicFramePr>
        <p:xfrm>
          <a:off x="9640710" y="5435829"/>
          <a:ext cx="1095984" cy="955068"/>
        </p:xfrm>
        <a:graphic>
          <a:graphicData uri="http://schemas.openxmlformats.org/drawingml/2006/table">
            <a:tbl>
              <a:tblPr>
                <a:tableStyleId>{5C22544A-7EE6-4342-B048-85BDC9FD1C3A}</a:tableStyleId>
              </a:tblPr>
              <a:tblGrid>
                <a:gridCol w="1095984">
                  <a:extLst>
                    <a:ext uri="{9D8B030D-6E8A-4147-A177-3AD203B41FA5}">
                      <a16:colId xmlns:a16="http://schemas.microsoft.com/office/drawing/2014/main" val="731375570"/>
                    </a:ext>
                  </a:extLst>
                </a:gridCol>
              </a:tblGrid>
              <a:tr h="477534">
                <a:tc>
                  <a:txBody>
                    <a:bodyPr/>
                    <a:lstStyle/>
                    <a:p>
                      <a:pPr algn="ctr" fontAlgn="b"/>
                      <a:r>
                        <a:rPr lang="en-US" sz="1600" b="1" u="none" strike="noStrike" dirty="0">
                          <a:effectLst/>
                        </a:rPr>
                        <a:t>Result</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87039289"/>
                  </a:ext>
                </a:extLst>
              </a:tr>
              <a:tr h="477534">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6284906"/>
                  </a:ext>
                </a:extLst>
              </a:tr>
            </a:tbl>
          </a:graphicData>
        </a:graphic>
      </p:graphicFrame>
      <p:pic>
        <p:nvPicPr>
          <p:cNvPr id="15" name="Picture 14">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240" y="289996"/>
            <a:ext cx="708721" cy="281964"/>
          </a:xfrm>
          <a:prstGeom prst="rect">
            <a:avLst/>
          </a:prstGeom>
        </p:spPr>
      </p:pic>
      <p:sp>
        <p:nvSpPr>
          <p:cNvPr id="2" name="Octagon 1">
            <a:extLst>
              <a:ext uri="{FF2B5EF4-FFF2-40B4-BE49-F238E27FC236}">
                <a16:creationId xmlns:a16="http://schemas.microsoft.com/office/drawing/2014/main" id="{106E8AE2-B152-3D57-E9A5-E0D76BA9991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Q143</a:t>
            </a:r>
          </a:p>
        </p:txBody>
      </p:sp>
      <p:sp>
        <p:nvSpPr>
          <p:cNvPr id="3" name="Title 2">
            <a:extLst>
              <a:ext uri="{FF2B5EF4-FFF2-40B4-BE49-F238E27FC236}">
                <a16:creationId xmlns:a16="http://schemas.microsoft.com/office/drawing/2014/main" id="{864D0A25-7E70-7B98-71B5-3A6A4EFA58D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Q143. How to get the Nth highest salary of an employee?</a:t>
            </a:r>
            <a:endParaRPr lang="en-IN" dirty="0"/>
          </a:p>
        </p:txBody>
      </p:sp>
      <p:sp>
        <p:nvSpPr>
          <p:cNvPr id="5" name="TextBox 4">
            <a:extLst>
              <a:ext uri="{FF2B5EF4-FFF2-40B4-BE49-F238E27FC236}">
                <a16:creationId xmlns:a16="http://schemas.microsoft.com/office/drawing/2014/main" id="{D6CDA3C7-A648-6713-7B55-E63519D23B5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270333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ACID properties?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3987762A-890C-4933-B5CC-EC91A67129BE}"/>
              </a:ext>
            </a:extLst>
          </p:cNvPr>
          <p:cNvSpPr txBox="1"/>
          <p:nvPr/>
        </p:nvSpPr>
        <p:spPr>
          <a:xfrm>
            <a:off x="1080389" y="1057840"/>
            <a:ext cx="835021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ACID properties are used when you are handling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transactions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SQL.</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For example, multiple inserts in a table are happening at the same point of time.</a:t>
            </a:r>
          </a:p>
        </p:txBody>
      </p:sp>
      <p:pic>
        <p:nvPicPr>
          <p:cNvPr id="4" name="Picture 3">
            <a:extLst>
              <a:ext uri="{FF2B5EF4-FFF2-40B4-BE49-F238E27FC236}">
                <a16:creationId xmlns:a16="http://schemas.microsoft.com/office/drawing/2014/main" id="{FC7E4728-C51F-8B21-91EC-512F9242B83A}"/>
              </a:ext>
            </a:extLst>
          </p:cNvPr>
          <p:cNvPicPr>
            <a:picLocks noChangeAspect="1"/>
          </p:cNvPicPr>
          <p:nvPr/>
        </p:nvPicPr>
        <p:blipFill>
          <a:blip r:embed="rId4"/>
          <a:stretch>
            <a:fillRect/>
          </a:stretch>
        </p:blipFill>
        <p:spPr>
          <a:xfrm>
            <a:off x="1290639" y="2121488"/>
            <a:ext cx="6898968" cy="1306356"/>
          </a:xfrm>
          <a:prstGeom prst="rect">
            <a:avLst/>
          </a:prstGeom>
        </p:spPr>
      </p:pic>
      <p:pic>
        <p:nvPicPr>
          <p:cNvPr id="8" name="Picture 7">
            <a:extLst>
              <a:ext uri="{FF2B5EF4-FFF2-40B4-BE49-F238E27FC236}">
                <a16:creationId xmlns:a16="http://schemas.microsoft.com/office/drawing/2014/main" id="{E19B41EC-8B4B-50B6-1CE1-E47C290FD048}"/>
              </a:ext>
            </a:extLst>
          </p:cNvPr>
          <p:cNvPicPr>
            <a:picLocks noChangeAspect="1"/>
          </p:cNvPicPr>
          <p:nvPr/>
        </p:nvPicPr>
        <p:blipFill>
          <a:blip r:embed="rId5"/>
          <a:stretch>
            <a:fillRect/>
          </a:stretch>
        </p:blipFill>
        <p:spPr>
          <a:xfrm>
            <a:off x="1314883" y="3414528"/>
            <a:ext cx="6898968" cy="1009777"/>
          </a:xfrm>
          <a:prstGeom prst="rect">
            <a:avLst/>
          </a:prstGeom>
        </p:spPr>
      </p:pic>
      <p:pic>
        <p:nvPicPr>
          <p:cNvPr id="11" name="Picture 10">
            <a:extLst>
              <a:ext uri="{FF2B5EF4-FFF2-40B4-BE49-F238E27FC236}">
                <a16:creationId xmlns:a16="http://schemas.microsoft.com/office/drawing/2014/main" id="{C1AE2CD2-83B2-4DB7-5969-228274C49C92}"/>
              </a:ext>
            </a:extLst>
          </p:cNvPr>
          <p:cNvPicPr>
            <a:picLocks noChangeAspect="1"/>
          </p:cNvPicPr>
          <p:nvPr/>
        </p:nvPicPr>
        <p:blipFill>
          <a:blip r:embed="rId6"/>
          <a:stretch>
            <a:fillRect/>
          </a:stretch>
        </p:blipFill>
        <p:spPr>
          <a:xfrm>
            <a:off x="1578738" y="4424305"/>
            <a:ext cx="6673005" cy="1023900"/>
          </a:xfrm>
          <a:prstGeom prst="rect">
            <a:avLst/>
          </a:prstGeom>
        </p:spPr>
      </p:pic>
      <p:pic>
        <p:nvPicPr>
          <p:cNvPr id="13" name="Picture 12">
            <a:extLst>
              <a:ext uri="{FF2B5EF4-FFF2-40B4-BE49-F238E27FC236}">
                <a16:creationId xmlns:a16="http://schemas.microsoft.com/office/drawing/2014/main" id="{542D8F84-1C34-CD4C-4661-32C40A774870}"/>
              </a:ext>
            </a:extLst>
          </p:cNvPr>
          <p:cNvPicPr>
            <a:picLocks noChangeAspect="1"/>
          </p:cNvPicPr>
          <p:nvPr/>
        </p:nvPicPr>
        <p:blipFill>
          <a:blip r:embed="rId7"/>
          <a:stretch>
            <a:fillRect/>
          </a:stretch>
        </p:blipFill>
        <p:spPr>
          <a:xfrm>
            <a:off x="1276991" y="5448205"/>
            <a:ext cx="6870723" cy="1094514"/>
          </a:xfrm>
          <a:prstGeom prst="rect">
            <a:avLst/>
          </a:prstGeom>
        </p:spPr>
      </p:pic>
      <p:sp>
        <p:nvSpPr>
          <p:cNvPr id="2" name="Octagon 1">
            <a:extLst>
              <a:ext uri="{FF2B5EF4-FFF2-40B4-BE49-F238E27FC236}">
                <a16:creationId xmlns:a16="http://schemas.microsoft.com/office/drawing/2014/main" id="{2CA0F615-295E-66B9-0621-24918133D99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Q144</a:t>
            </a:r>
          </a:p>
        </p:txBody>
      </p:sp>
      <p:sp>
        <p:nvSpPr>
          <p:cNvPr id="5" name="Title 4">
            <a:extLst>
              <a:ext uri="{FF2B5EF4-FFF2-40B4-BE49-F238E27FC236}">
                <a16:creationId xmlns:a16="http://schemas.microsoft.com/office/drawing/2014/main" id="{F520B4BB-DC5E-BFE0-493C-82513F7F1B1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Q144. What are ACID properties?</a:t>
            </a:r>
            <a:endParaRPr lang="en-IN" dirty="0"/>
          </a:p>
        </p:txBody>
      </p:sp>
      <p:sp>
        <p:nvSpPr>
          <p:cNvPr id="9" name="TextBox 8">
            <a:extLst>
              <a:ext uri="{FF2B5EF4-FFF2-40B4-BE49-F238E27FC236}">
                <a16:creationId xmlns:a16="http://schemas.microsoft.com/office/drawing/2014/main" id="{BD3F5EEA-AA39-F66A-4DA1-64C326BDDF1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003957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Magic Tables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3DADADB-752A-41A9-85F2-942AFE1FD5CA}"/>
              </a:ext>
            </a:extLst>
          </p:cNvPr>
          <p:cNvSpPr txBox="1"/>
          <p:nvPr/>
        </p:nvSpPr>
        <p:spPr>
          <a:xfrm>
            <a:off x="1265549" y="1054479"/>
            <a:ext cx="609361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Magic tables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the temporary logical tables that are created by the SQL server, whenever there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insertion or deletion or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D.M.L) operations. </a:t>
            </a:r>
          </a:p>
        </p:txBody>
      </p:sp>
      <p:sp>
        <p:nvSpPr>
          <p:cNvPr id="8" name="TextBox 7">
            <a:extLst>
              <a:ext uri="{FF2B5EF4-FFF2-40B4-BE49-F238E27FC236}">
                <a16:creationId xmlns:a16="http://schemas.microsoft.com/office/drawing/2014/main" id="{0627DF60-C723-46E6-9CCF-0720A8494770}"/>
              </a:ext>
            </a:extLst>
          </p:cNvPr>
          <p:cNvSpPr txBox="1"/>
          <p:nvPr/>
        </p:nvSpPr>
        <p:spPr>
          <a:xfrm>
            <a:off x="1265548" y="2322247"/>
            <a:ext cx="6472733" cy="3139321"/>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Types of magic tables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INSERTED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any insert query executed, then the recently inserted row gets added to the INSERTED magic table.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base"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DELETED – </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any delete query executed, then the recently deleted row gets added to the DELETED magic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update case, the updated row gets stored in INSERTED magic table and the old row or previous row gets stored in the DELETED magic table.</a:t>
            </a:r>
          </a:p>
        </p:txBody>
      </p:sp>
      <p:sp>
        <p:nvSpPr>
          <p:cNvPr id="9" name="TextBox 8">
            <a:extLst>
              <a:ext uri="{FF2B5EF4-FFF2-40B4-BE49-F238E27FC236}">
                <a16:creationId xmlns:a16="http://schemas.microsoft.com/office/drawing/2014/main" id="{65F49EC5-59B6-48E0-819E-9EB30B72DC24}"/>
              </a:ext>
            </a:extLst>
          </p:cNvPr>
          <p:cNvSpPr txBox="1"/>
          <p:nvPr/>
        </p:nvSpPr>
        <p:spPr>
          <a:xfrm>
            <a:off x="1265548" y="5803521"/>
            <a:ext cx="609361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use of magic tables are TRIGGERS.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2ED786B-C10C-2D2A-63D7-78B77AC1A0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Q145</a:t>
            </a:r>
          </a:p>
        </p:txBody>
      </p:sp>
      <p:sp>
        <p:nvSpPr>
          <p:cNvPr id="3" name="Title 2">
            <a:extLst>
              <a:ext uri="{FF2B5EF4-FFF2-40B4-BE49-F238E27FC236}">
                <a16:creationId xmlns:a16="http://schemas.microsoft.com/office/drawing/2014/main" id="{F90F78C4-1560-79CA-D255-E85C55BD163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Q145. What are Magic Tables in SQL Server?</a:t>
            </a:r>
            <a:endParaRPr lang="en-IN" dirty="0"/>
          </a:p>
        </p:txBody>
      </p:sp>
      <p:sp>
        <p:nvSpPr>
          <p:cNvPr id="5" name="TextBox 4">
            <a:extLst>
              <a:ext uri="{FF2B5EF4-FFF2-40B4-BE49-F238E27FC236}">
                <a16:creationId xmlns:a16="http://schemas.microsoft.com/office/drawing/2014/main" id="{A543FD3A-F508-2DD2-E6ED-8EF3BD31668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5126512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7947301" cy="1325563"/>
          </a:xfrm>
        </p:spPr>
        <p:txBody>
          <a:bodyPr>
            <a:noAutofit/>
          </a:bodyPr>
          <a:lstStyle/>
          <a:p>
            <a:r>
              <a:rPr lang="fr-FR" sz="3200" b="1" dirty="0" err="1">
                <a:solidFill>
                  <a:srgbClr val="FFFF00"/>
                </a:solidFill>
              </a:rPr>
              <a:t>Chapter</a:t>
            </a:r>
            <a:r>
              <a:rPr lang="fr-FR" sz="3200" b="1" dirty="0">
                <a:solidFill>
                  <a:srgbClr val="FFFF00"/>
                </a:solidFill>
              </a:rPr>
              <a:t> 17 : ASP.NET – MVC - Part 1</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Q146.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MVC</a:t>
            </a:r>
            <a:r>
              <a:rPr lang="en-US" sz="1600" dirty="0">
                <a:hlinkClick r:id="rId3" action="ppaction://hlinksldjump">
                  <a:extLst>
                    <a:ext uri="{A12FA001-AC4F-418D-AE19-62706E023703}">
                      <ahyp:hlinkClr xmlns:ahyp="http://schemas.microsoft.com/office/drawing/2018/hyperlinkcolor" val="tx"/>
                    </a:ext>
                  </a:extLst>
                </a:hlinkClick>
              </a:rPr>
              <a:t>? Explain MVC Life cycle.</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Q147.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 of MVC</a:t>
            </a:r>
            <a:r>
              <a:rPr lang="en-US" sz="1600" dirty="0">
                <a:hlinkClick r:id="rId5" action="ppaction://hlinksldjump">
                  <a:extLst>
                    <a:ext uri="{A12FA001-AC4F-418D-AE19-62706E023703}">
                      <ahyp:hlinkClr xmlns:ahyp="http://schemas.microsoft.com/office/drawing/2018/hyperlinkcolor" val="tx"/>
                    </a:ext>
                  </a:extLst>
                </a:hlinkClick>
              </a:rPr>
              <a:t> over Web Forms?</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Q148. What are the different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return types</a:t>
            </a:r>
            <a:r>
              <a:rPr lang="en-US" sz="1600" dirty="0">
                <a:hlinkClick r:id="rId6" action="ppaction://hlinksldjump">
                  <a:extLst>
                    <a:ext uri="{A12FA001-AC4F-418D-AE19-62706E023703}">
                      <ahyp:hlinkClr xmlns:ahyp="http://schemas.microsoft.com/office/drawing/2018/hyperlinkcolor" val="tx"/>
                    </a:ext>
                  </a:extLst>
                </a:hlinkClick>
              </a:rPr>
              <a:t> of a controller Action method?</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Q149.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Filters</a:t>
            </a:r>
            <a:r>
              <a:rPr lang="en-US" sz="1600" dirty="0">
                <a:hlinkClick r:id="rId7" action="ppaction://hlinksldjump">
                  <a:extLst>
                    <a:ext uri="{A12FA001-AC4F-418D-AE19-62706E023703}">
                      <ahyp:hlinkClr xmlns:ahyp="http://schemas.microsoft.com/office/drawing/2018/hyperlinkcolor" val="tx"/>
                    </a:ext>
                  </a:extLst>
                </a:hlinkClick>
              </a:rPr>
              <a:t> and their types in MVC?</a:t>
            </a:r>
            <a:endParaRPr lang="en-US" sz="1600" dirty="0">
              <a:solidFill>
                <a:srgbClr val="0563C1"/>
              </a:solidFill>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Q150.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Authentication</a:t>
            </a:r>
            <a:r>
              <a:rPr lang="en-US" sz="1600" dirty="0">
                <a:hlinkClick r:id="rId4"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Authorization</a:t>
            </a:r>
            <a:r>
              <a:rPr lang="en-US" sz="1600" dirty="0">
                <a:hlinkClick r:id="rId4" action="ppaction://hlinksldjump">
                  <a:extLst>
                    <a:ext uri="{A12FA001-AC4F-418D-AE19-62706E023703}">
                      <ahyp:hlinkClr xmlns:ahyp="http://schemas.microsoft.com/office/drawing/2018/hyperlinkcolor" val="tx"/>
                    </a:ext>
                  </a:extLst>
                </a:hlinkClick>
              </a:rPr>
              <a:t> in ASP.NET MVC?</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Q151.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types of Authentication </a:t>
            </a:r>
            <a:r>
              <a:rPr lang="en-US" sz="1600" dirty="0">
                <a:hlinkClick r:id="rId8" action="ppaction://hlinksldjump">
                  <a:extLst>
                    <a:ext uri="{A12FA001-AC4F-418D-AE19-62706E023703}">
                      <ahyp:hlinkClr xmlns:ahyp="http://schemas.microsoft.com/office/drawing/2018/hyperlinkcolor" val="tx"/>
                    </a:ext>
                  </a:extLst>
                </a:hlinkClick>
              </a:rPr>
              <a:t>in ASP.NET MVC?</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Q152.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Output Caching </a:t>
            </a:r>
            <a:r>
              <a:rPr lang="en-US" sz="1600" dirty="0">
                <a:hlinkClick r:id="rId9" action="ppaction://hlinksldjump">
                  <a:extLst>
                    <a:ext uri="{A12FA001-AC4F-418D-AE19-62706E023703}">
                      <ahyp:hlinkClr xmlns:ahyp="http://schemas.microsoft.com/office/drawing/2018/hyperlinkcolor" val="tx"/>
                    </a:ext>
                  </a:extLst>
                </a:hlinkClick>
              </a:rPr>
              <a:t>in MVC? How to implement it?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Q153. What is Routing in MVC? </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Q154. Explain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Attribute Based Routing </a:t>
            </a:r>
            <a:r>
              <a:rPr lang="en-US" sz="1600" dirty="0">
                <a:hlinkClick r:id="rId11" action="ppaction://hlinksldjump">
                  <a:extLst>
                    <a:ext uri="{A12FA001-AC4F-418D-AE19-62706E023703}">
                      <ahyp:hlinkClr xmlns:ahyp="http://schemas.microsoft.com/office/drawing/2018/hyperlinkcolor" val="tx"/>
                    </a:ext>
                  </a:extLst>
                </a:hlinkClick>
              </a:rPr>
              <a:t>in MVC?</a:t>
            </a:r>
            <a:endParaRPr lang="en-US" sz="1600" dirty="0"/>
          </a:p>
        </p:txBody>
      </p:sp>
      <p:sp>
        <p:nvSpPr>
          <p:cNvPr id="2" name="TextBox 1">
            <a:extLst>
              <a:ext uri="{FF2B5EF4-FFF2-40B4-BE49-F238E27FC236}">
                <a16:creationId xmlns:a16="http://schemas.microsoft.com/office/drawing/2014/main" id="{1D28B5E2-935C-67DE-420A-ADE6596260C2}"/>
              </a:ext>
            </a:extLst>
          </p:cNvPr>
          <p:cNvSpPr txBox="1"/>
          <p:nvPr/>
        </p:nvSpPr>
        <p:spPr>
          <a:xfrm>
            <a:off x="4955533" y="25184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62701990-ACDD-6DA7-227C-F60E4F1D3C06}"/>
              </a:ext>
            </a:extLst>
          </p:cNvPr>
          <p:cNvSpPr txBox="1"/>
          <p:nvPr/>
        </p:nvSpPr>
        <p:spPr>
          <a:xfrm>
            <a:off x="6233727" y="289190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93E72717-42D7-6D32-80D8-D4D18E20C127}"/>
              </a:ext>
            </a:extLst>
          </p:cNvPr>
          <p:cNvSpPr txBox="1"/>
          <p:nvPr/>
        </p:nvSpPr>
        <p:spPr>
          <a:xfrm>
            <a:off x="4119786" y="325908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776D33E6-9427-2346-2034-EFA1ED8318B0}"/>
              </a:ext>
            </a:extLst>
          </p:cNvPr>
          <p:cNvSpPr txBox="1"/>
          <p:nvPr/>
        </p:nvSpPr>
        <p:spPr>
          <a:xfrm>
            <a:off x="5594629" y="36346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9AD2163F-20A7-FB10-FA65-FF04194F597E}"/>
              </a:ext>
            </a:extLst>
          </p:cNvPr>
          <p:cNvSpPr txBox="1"/>
          <p:nvPr/>
        </p:nvSpPr>
        <p:spPr>
          <a:xfrm>
            <a:off x="4163920" y="511661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9" name="Picture 8">
            <a:extLst>
              <a:ext uri="{FF2B5EF4-FFF2-40B4-BE49-F238E27FC236}">
                <a16:creationId xmlns:a16="http://schemas.microsoft.com/office/drawing/2014/main" id="{15EDED9A-6C8E-A504-B83D-BFD0229FB2C2}"/>
              </a:ext>
            </a:extLst>
          </p:cNvPr>
          <p:cNvPicPr>
            <a:picLocks noChangeAspect="1"/>
          </p:cNvPicPr>
          <p:nvPr/>
        </p:nvPicPr>
        <p:blipFill>
          <a:blip r:embed="rId12"/>
          <a:stretch>
            <a:fillRect/>
          </a:stretch>
        </p:blipFill>
        <p:spPr>
          <a:xfrm>
            <a:off x="8156220" y="2188518"/>
            <a:ext cx="2975830" cy="2354342"/>
          </a:xfrm>
          <a:prstGeom prst="rect">
            <a:avLst/>
          </a:prstGeom>
        </p:spPr>
      </p:pic>
      <p:sp>
        <p:nvSpPr>
          <p:cNvPr id="10" name="TextBox 9">
            <a:extLst>
              <a:ext uri="{FF2B5EF4-FFF2-40B4-BE49-F238E27FC236}">
                <a16:creationId xmlns:a16="http://schemas.microsoft.com/office/drawing/2014/main" id="{B65B3DF8-EA82-57E6-F201-9CE57C6C2065}"/>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3535468495"/>
      </p:ext>
    </p:extLst>
  </p:cSld>
  <p:clrMapOvr>
    <a:overrideClrMapping bg1="dk1" tx1="lt1" bg2="dk2" tx2="lt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MVC? Explain MVC Life cycle.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9726CBAF-2F05-4881-9E73-1ECD969445FC}"/>
              </a:ext>
            </a:extLst>
          </p:cNvPr>
          <p:cNvSpPr txBox="1"/>
          <p:nvPr/>
        </p:nvSpPr>
        <p:spPr>
          <a:xfrm>
            <a:off x="582876" y="1337999"/>
            <a:ext cx="5290508" cy="264104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MVC is a framework for building web applications using MVC (Model View Controller) architecture.</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Model</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represents the data.</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View</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displays the data.</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Controllers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 as an interface between Model and View components to process all the business logic.</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63A0022-B99E-521B-DC9F-D50293DBA525}"/>
              </a:ext>
            </a:extLst>
          </p:cNvPr>
          <p:cNvPicPr>
            <a:picLocks noChangeAspect="1"/>
          </p:cNvPicPr>
          <p:nvPr/>
        </p:nvPicPr>
        <p:blipFill>
          <a:blip r:embed="rId4"/>
          <a:stretch>
            <a:fillRect/>
          </a:stretch>
        </p:blipFill>
        <p:spPr>
          <a:xfrm>
            <a:off x="7913170" y="983814"/>
            <a:ext cx="1234965" cy="1267252"/>
          </a:xfrm>
          <a:prstGeom prst="rect">
            <a:avLst/>
          </a:prstGeom>
        </p:spPr>
      </p:pic>
      <p:pic>
        <p:nvPicPr>
          <p:cNvPr id="5" name="Picture 4">
            <a:extLst>
              <a:ext uri="{FF2B5EF4-FFF2-40B4-BE49-F238E27FC236}">
                <a16:creationId xmlns:a16="http://schemas.microsoft.com/office/drawing/2014/main" id="{1C515341-864C-1C54-128D-55ED47CE5897}"/>
              </a:ext>
            </a:extLst>
          </p:cNvPr>
          <p:cNvPicPr>
            <a:picLocks noChangeAspect="1"/>
          </p:cNvPicPr>
          <p:nvPr/>
        </p:nvPicPr>
        <p:blipFill>
          <a:blip r:embed="rId5"/>
          <a:stretch>
            <a:fillRect/>
          </a:stretch>
        </p:blipFill>
        <p:spPr>
          <a:xfrm rot="5400000">
            <a:off x="10240972" y="3196406"/>
            <a:ext cx="648461" cy="1316876"/>
          </a:xfrm>
          <a:prstGeom prst="rect">
            <a:avLst/>
          </a:prstGeom>
        </p:spPr>
      </p:pic>
      <p:pic>
        <p:nvPicPr>
          <p:cNvPr id="7" name="Picture 6">
            <a:extLst>
              <a:ext uri="{FF2B5EF4-FFF2-40B4-BE49-F238E27FC236}">
                <a16:creationId xmlns:a16="http://schemas.microsoft.com/office/drawing/2014/main" id="{10A3E5E1-DACB-431E-F956-7C400E24000B}"/>
              </a:ext>
            </a:extLst>
          </p:cNvPr>
          <p:cNvPicPr>
            <a:picLocks noChangeAspect="1"/>
          </p:cNvPicPr>
          <p:nvPr/>
        </p:nvPicPr>
        <p:blipFill>
          <a:blip r:embed="rId6"/>
          <a:stretch>
            <a:fillRect/>
          </a:stretch>
        </p:blipFill>
        <p:spPr>
          <a:xfrm>
            <a:off x="7875075" y="3482986"/>
            <a:ext cx="1296924" cy="698343"/>
          </a:xfrm>
          <a:prstGeom prst="rect">
            <a:avLst/>
          </a:prstGeom>
        </p:spPr>
      </p:pic>
      <p:pic>
        <p:nvPicPr>
          <p:cNvPr id="16" name="Picture 15">
            <a:extLst>
              <a:ext uri="{FF2B5EF4-FFF2-40B4-BE49-F238E27FC236}">
                <a16:creationId xmlns:a16="http://schemas.microsoft.com/office/drawing/2014/main" id="{457EB50B-4343-393A-14BE-E0557C0C3DE5}"/>
              </a:ext>
            </a:extLst>
          </p:cNvPr>
          <p:cNvPicPr>
            <a:picLocks noChangeAspect="1"/>
          </p:cNvPicPr>
          <p:nvPr/>
        </p:nvPicPr>
        <p:blipFill>
          <a:blip r:embed="rId7"/>
          <a:stretch>
            <a:fillRect/>
          </a:stretch>
        </p:blipFill>
        <p:spPr>
          <a:xfrm>
            <a:off x="7875075" y="5024011"/>
            <a:ext cx="1335068" cy="698343"/>
          </a:xfrm>
          <a:prstGeom prst="rect">
            <a:avLst/>
          </a:prstGeom>
        </p:spPr>
      </p:pic>
      <p:cxnSp>
        <p:nvCxnSpPr>
          <p:cNvPr id="18" name="Straight Arrow Connector 17">
            <a:extLst>
              <a:ext uri="{FF2B5EF4-FFF2-40B4-BE49-F238E27FC236}">
                <a16:creationId xmlns:a16="http://schemas.microsoft.com/office/drawing/2014/main" id="{CA34B6BB-BEF9-1D78-91D0-2E42E3AA8E73}"/>
              </a:ext>
            </a:extLst>
          </p:cNvPr>
          <p:cNvCxnSpPr>
            <a:cxnSpLocks/>
          </p:cNvCxnSpPr>
          <p:nvPr/>
        </p:nvCxnSpPr>
        <p:spPr>
          <a:xfrm>
            <a:off x="8542609" y="2304636"/>
            <a:ext cx="38095" cy="1202163"/>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E13F1C0-7137-AE3E-DDB4-B942343A9DE6}"/>
              </a:ext>
            </a:extLst>
          </p:cNvPr>
          <p:cNvSpPr txBox="1"/>
          <p:nvPr/>
        </p:nvSpPr>
        <p:spPr>
          <a:xfrm>
            <a:off x="7512534" y="2682360"/>
            <a:ext cx="9713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Request</a:t>
            </a:r>
          </a:p>
        </p:txBody>
      </p:sp>
      <p:cxnSp>
        <p:nvCxnSpPr>
          <p:cNvPr id="22" name="Straight Arrow Connector 21">
            <a:extLst>
              <a:ext uri="{FF2B5EF4-FFF2-40B4-BE49-F238E27FC236}">
                <a16:creationId xmlns:a16="http://schemas.microsoft.com/office/drawing/2014/main" id="{AE54542D-1339-D2C8-5494-6C143C1D5441}"/>
              </a:ext>
            </a:extLst>
          </p:cNvPr>
          <p:cNvCxnSpPr>
            <a:cxnSpLocks/>
            <a:stCxn id="5" idx="1"/>
          </p:cNvCxnSpPr>
          <p:nvPr/>
        </p:nvCxnSpPr>
        <p:spPr>
          <a:xfrm flipH="1" flipV="1">
            <a:off x="8963871" y="2155763"/>
            <a:ext cx="1601332" cy="1374851"/>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2269EFF-D6E1-CCED-0546-05094128752D}"/>
              </a:ext>
            </a:extLst>
          </p:cNvPr>
          <p:cNvSpPr txBox="1"/>
          <p:nvPr/>
        </p:nvSpPr>
        <p:spPr>
          <a:xfrm rot="2578303">
            <a:off x="9549480" y="2619226"/>
            <a:ext cx="12601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Response</a:t>
            </a:r>
          </a:p>
        </p:txBody>
      </p:sp>
      <p:cxnSp>
        <p:nvCxnSpPr>
          <p:cNvPr id="28" name="Straight Arrow Connector 27">
            <a:extLst>
              <a:ext uri="{FF2B5EF4-FFF2-40B4-BE49-F238E27FC236}">
                <a16:creationId xmlns:a16="http://schemas.microsoft.com/office/drawing/2014/main" id="{5A7B4ACE-0458-9733-6C71-7F903846234E}"/>
              </a:ext>
            </a:extLst>
          </p:cNvPr>
          <p:cNvCxnSpPr>
            <a:cxnSpLocks/>
            <a:stCxn id="7" idx="2"/>
            <a:endCxn id="16" idx="0"/>
          </p:cNvCxnSpPr>
          <p:nvPr/>
        </p:nvCxnSpPr>
        <p:spPr>
          <a:xfrm>
            <a:off x="8523537" y="4181329"/>
            <a:ext cx="19072" cy="842682"/>
          </a:xfrm>
          <a:prstGeom prst="straightConnector1">
            <a:avLst/>
          </a:prstGeom>
          <a:ln w="50800">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7FDECED-F0C6-89B7-B6CB-05BB4DDEBECF}"/>
              </a:ext>
            </a:extLst>
          </p:cNvPr>
          <p:cNvCxnSpPr>
            <a:cxnSpLocks/>
            <a:endCxn id="5" idx="2"/>
          </p:cNvCxnSpPr>
          <p:nvPr/>
        </p:nvCxnSpPr>
        <p:spPr>
          <a:xfrm flipV="1">
            <a:off x="9278558" y="3854845"/>
            <a:ext cx="628207" cy="20498"/>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 name="Octagon 1">
            <a:extLst>
              <a:ext uri="{FF2B5EF4-FFF2-40B4-BE49-F238E27FC236}">
                <a16:creationId xmlns:a16="http://schemas.microsoft.com/office/drawing/2014/main" id="{F239FE42-D457-A242-369F-50005956D0E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Q146</a:t>
            </a:r>
          </a:p>
        </p:txBody>
      </p:sp>
      <p:sp>
        <p:nvSpPr>
          <p:cNvPr id="6" name="Title 5">
            <a:extLst>
              <a:ext uri="{FF2B5EF4-FFF2-40B4-BE49-F238E27FC236}">
                <a16:creationId xmlns:a16="http://schemas.microsoft.com/office/drawing/2014/main" id="{7F8D1713-1315-73B0-DBFA-E23ADCF790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Q146. What is MVC? Explain MVC Life cycle.</a:t>
            </a:r>
            <a:endParaRPr lang="en-IN" dirty="0"/>
          </a:p>
        </p:txBody>
      </p:sp>
      <p:sp>
        <p:nvSpPr>
          <p:cNvPr id="9" name="TextBox 8">
            <a:extLst>
              <a:ext uri="{FF2B5EF4-FFF2-40B4-BE49-F238E27FC236}">
                <a16:creationId xmlns:a16="http://schemas.microsoft.com/office/drawing/2014/main" id="{B1C8B5C1-4635-44EC-4FD0-E00B7D7EEFA4}"/>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2828404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MVC over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65E312C5-CE6D-4A50-9D95-5A0FBA383A35}"/>
              </a:ext>
            </a:extLst>
          </p:cNvPr>
          <p:cNvPicPr>
            <a:picLocks noChangeAspect="1"/>
          </p:cNvPicPr>
          <p:nvPr/>
        </p:nvPicPr>
        <p:blipFill>
          <a:blip r:embed="rId3"/>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8E9A817D-ACFD-489C-AC1D-99B151665AB7}"/>
              </a:ext>
            </a:extLst>
          </p:cNvPr>
          <p:cNvSpPr txBox="1"/>
          <p:nvPr/>
        </p:nvSpPr>
        <p:spPr>
          <a:xfrm>
            <a:off x="517352" y="1147675"/>
            <a:ext cx="5390153" cy="141231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forms one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will have one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which means UI(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tightly coupled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logic in code-behind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91440" lvl="0" indent="0" algn="l"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668" y="300841"/>
            <a:ext cx="708721" cy="281964"/>
          </a:xfrm>
          <a:prstGeom prst="rect">
            <a:avLst/>
          </a:prstGeom>
        </p:spPr>
      </p:pic>
      <p:pic>
        <p:nvPicPr>
          <p:cNvPr id="5" name="Picture 4">
            <a:extLst>
              <a:ext uri="{FF2B5EF4-FFF2-40B4-BE49-F238E27FC236}">
                <a16:creationId xmlns:a16="http://schemas.microsoft.com/office/drawing/2014/main" id="{18D82324-BFB8-FD7A-7DE5-4BA9EBFB4455}"/>
              </a:ext>
            </a:extLst>
          </p:cNvPr>
          <p:cNvPicPr>
            <a:picLocks noChangeAspect="1"/>
          </p:cNvPicPr>
          <p:nvPr/>
        </p:nvPicPr>
        <p:blipFill>
          <a:blip r:embed="rId5"/>
          <a:stretch>
            <a:fillRect/>
          </a:stretch>
        </p:blipFill>
        <p:spPr>
          <a:xfrm>
            <a:off x="6264067" y="3456832"/>
            <a:ext cx="5154276" cy="1991189"/>
          </a:xfrm>
          <a:prstGeom prst="rect">
            <a:avLst/>
          </a:prstGeom>
        </p:spPr>
      </p:pic>
      <p:sp>
        <p:nvSpPr>
          <p:cNvPr id="2" name="Rectangle: Folded Corner 1">
            <a:extLst>
              <a:ext uri="{FF2B5EF4-FFF2-40B4-BE49-F238E27FC236}">
                <a16:creationId xmlns:a16="http://schemas.microsoft.com/office/drawing/2014/main" id="{B1914529-5F4C-4B0D-16C4-2FA720893D08}"/>
              </a:ext>
            </a:extLst>
          </p:cNvPr>
          <p:cNvSpPr/>
          <p:nvPr/>
        </p:nvSpPr>
        <p:spPr>
          <a:xfrm>
            <a:off x="6809874" y="1147674"/>
            <a:ext cx="1155031" cy="1412309"/>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aspx</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Folded Corner 3">
            <a:extLst>
              <a:ext uri="{FF2B5EF4-FFF2-40B4-BE49-F238E27FC236}">
                <a16:creationId xmlns:a16="http://schemas.microsoft.com/office/drawing/2014/main" id="{0CC90FA7-BAAF-DEBE-7761-ED64A93EBCE9}"/>
              </a:ext>
            </a:extLst>
          </p:cNvPr>
          <p:cNvSpPr/>
          <p:nvPr/>
        </p:nvSpPr>
        <p:spPr>
          <a:xfrm>
            <a:off x="9549064" y="1143726"/>
            <a:ext cx="1155031" cy="1412309"/>
          </a:xfrm>
          <a:prstGeom prst="foldedCorner">
            <a:avLst/>
          </a:prstGeom>
          <a:solidFill>
            <a:schemeClr val="accent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aspx.cs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9F8B0CAC-866D-6AED-E37C-9E1F50CB1CBE}"/>
              </a:ext>
            </a:extLst>
          </p:cNvPr>
          <p:cNvCxnSpPr>
            <a:stCxn id="2" idx="3"/>
            <a:endCxn id="4" idx="1"/>
          </p:cNvCxnSpPr>
          <p:nvPr/>
        </p:nvCxnSpPr>
        <p:spPr>
          <a:xfrm flipV="1">
            <a:off x="7964905" y="1849881"/>
            <a:ext cx="1584159" cy="3948"/>
          </a:xfrm>
          <a:prstGeom prst="line">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54822802-DAB6-5AC2-C35F-C7279D2DB0A8}"/>
              </a:ext>
            </a:extLst>
          </p:cNvPr>
          <p:cNvSpPr txBox="1"/>
          <p:nvPr/>
        </p:nvSpPr>
        <p:spPr>
          <a:xfrm>
            <a:off x="517353" y="3456832"/>
            <a:ext cx="515427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MVC, one controller can interact with multiple views and one view can interact with multiple controllers and therefore they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loosely coupled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ctagon 2">
            <a:extLst>
              <a:ext uri="{FF2B5EF4-FFF2-40B4-BE49-F238E27FC236}">
                <a16:creationId xmlns:a16="http://schemas.microsoft.com/office/drawing/2014/main" id="{57A6B5AB-B252-EE95-B4E9-E8BF6C58620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Q147</a:t>
            </a:r>
          </a:p>
        </p:txBody>
      </p:sp>
      <p:sp>
        <p:nvSpPr>
          <p:cNvPr id="9" name="Title 8">
            <a:extLst>
              <a:ext uri="{FF2B5EF4-FFF2-40B4-BE49-F238E27FC236}">
                <a16:creationId xmlns:a16="http://schemas.microsoft.com/office/drawing/2014/main" id="{AF26085B-13C1-1A80-F8C4-8843702E77F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Q147. What are the advantages of MVC over Web Forms?</a:t>
            </a:r>
            <a:endParaRPr lang="en-IN" dirty="0"/>
          </a:p>
        </p:txBody>
      </p:sp>
      <p:sp>
        <p:nvSpPr>
          <p:cNvPr id="14" name="TextBox 13">
            <a:extLst>
              <a:ext uri="{FF2B5EF4-FFF2-40B4-BE49-F238E27FC236}">
                <a16:creationId xmlns:a16="http://schemas.microsoft.com/office/drawing/2014/main" id="{7B09E773-CCB7-B0D6-A86D-7884B7D330C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73922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7936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Does C# support Multiple Inheritance? How can you implement multiple inheritance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4550279"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NO</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7DDE195F-89D8-5EA3-8EC7-B91F637FAA67}"/>
              </a:ext>
            </a:extLst>
          </p:cNvPr>
          <p:cNvSpPr txBox="1"/>
          <p:nvPr/>
        </p:nvSpPr>
        <p:spPr>
          <a:xfrm>
            <a:off x="805491" y="1859997"/>
            <a:ext cx="586131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C# support inheritance by using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multiple Interfaces. </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This is an alternative way of multiple inheritance.</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22C5E937-5B8C-5196-5158-5405DC286B0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Q13. Does C# support Multiple Inheritance? </a:t>
            </a:r>
            <a:endParaRPr lang="en-IN" dirty="0"/>
          </a:p>
        </p:txBody>
      </p:sp>
      <p:sp>
        <p:nvSpPr>
          <p:cNvPr id="9" name="TextBox 8">
            <a:extLst>
              <a:ext uri="{FF2B5EF4-FFF2-40B4-BE49-F238E27FC236}">
                <a16:creationId xmlns:a16="http://schemas.microsoft.com/office/drawing/2014/main" id="{0E98A9B5-67EA-06D7-3857-FD633678C835}"/>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E2981841-E81C-74D0-2414-466BC6362B92}"/>
              </a:ext>
            </a:extLst>
          </p:cNvPr>
          <p:cNvPicPr>
            <a:picLocks noChangeAspect="1"/>
          </p:cNvPicPr>
          <p:nvPr/>
        </p:nvPicPr>
        <p:blipFill>
          <a:blip r:embed="rId4"/>
          <a:stretch>
            <a:fillRect/>
          </a:stretch>
        </p:blipFill>
        <p:spPr>
          <a:xfrm>
            <a:off x="10937780" y="67099"/>
            <a:ext cx="1253829" cy="590594"/>
          </a:xfrm>
          <a:prstGeom prst="rect">
            <a:avLst/>
          </a:prstGeom>
        </p:spPr>
      </p:pic>
    </p:spTree>
    <p:extLst>
      <p:ext uri="{BB962C8B-B14F-4D97-AF65-F5344CB8AC3E}">
        <p14:creationId xmlns:p14="http://schemas.microsoft.com/office/powerpoint/2010/main" val="9050644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MVC over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65E312C5-CE6D-4A50-9D95-5A0FBA383A35}"/>
              </a:ext>
            </a:extLst>
          </p:cNvPr>
          <p:cNvPicPr>
            <a:picLocks noChangeAspect="1"/>
          </p:cNvPicPr>
          <p:nvPr/>
        </p:nvPicPr>
        <p:blipFill>
          <a:blip r:embed="rId3"/>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8E9A817D-ACFD-489C-AC1D-99B151665AB7}"/>
              </a:ext>
            </a:extLst>
          </p:cNvPr>
          <p:cNvSpPr txBox="1"/>
          <p:nvPr/>
        </p:nvSpPr>
        <p:spPr>
          <a:xfrm>
            <a:off x="406705" y="857845"/>
            <a:ext cx="6631769" cy="5447645"/>
          </a:xfrm>
          <a:prstGeom prst="rect">
            <a:avLst/>
          </a:prstGeom>
          <a:noFill/>
        </p:spPr>
        <p:txBody>
          <a:bodyPr wrap="square">
            <a:spAutoFit/>
          </a:bodyPr>
          <a:lstStyle/>
          <a:p>
            <a:pPr marL="0" marR="91440" lvl="0" indent="0" algn="l" defTabSz="914400" rtl="0" eaLnBrk="1" fontAlgn="auto" latinLnBrk="0" hangingPunct="1">
              <a:lnSpc>
                <a:spcPct val="100000"/>
              </a:lnSpc>
              <a:spcBef>
                <a:spcPts val="600"/>
              </a:spcBef>
              <a:spcAft>
                <a:spcPts val="60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Advantage of MVC over Web-Forms:</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Separation of concerns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 MVC framework provides a clean separation of the UI, business logic and data with the help of MVC architecture.</a:t>
            </a:r>
            <a:endPar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Multiple view support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Due to the separation of the model from the view, the user interface can display multiple views of the same data at the same time.</a:t>
            </a:r>
            <a:endPar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Change accommodation -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U</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 change more frequently than business rules. Now because the model does not depend on the views, modifying view will not affect the model.</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Testability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ASP.NET MVC provides better support for test driven development.</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Light-weight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 In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MVC framework, the request and response are bit lighter than webforms.</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Full features of </a:t>
            </a:r>
            <a:r>
              <a:rPr kumimoji="0" lang="en-US" sz="1800" b="1" i="0" u="none" strike="noStrike" kern="1200" cap="none" spc="0" normalizeH="0" baseline="0" noProof="0" dirty="0" err="1">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Asp.Net</a:t>
            </a: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 –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Almost all the features of web-forms are present in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ASP.NET MVC.</a:t>
            </a:r>
          </a:p>
        </p:txBody>
      </p:sp>
      <p:pic>
        <p:nvPicPr>
          <p:cNvPr id="2" name="Picture 1">
            <a:extLst>
              <a:ext uri="{FF2B5EF4-FFF2-40B4-BE49-F238E27FC236}">
                <a16:creationId xmlns:a16="http://schemas.microsoft.com/office/drawing/2014/main" id="{8C6E3342-1CBA-CF60-D4F0-1D501F99DCDC}"/>
              </a:ext>
            </a:extLst>
          </p:cNvPr>
          <p:cNvPicPr>
            <a:picLocks noChangeAspect="1"/>
          </p:cNvPicPr>
          <p:nvPr/>
        </p:nvPicPr>
        <p:blipFill>
          <a:blip r:embed="rId4"/>
          <a:stretch>
            <a:fillRect/>
          </a:stretch>
        </p:blipFill>
        <p:spPr>
          <a:xfrm>
            <a:off x="7173672" y="1182865"/>
            <a:ext cx="4664889" cy="1802130"/>
          </a:xfrm>
          <a:prstGeom prst="rect">
            <a:avLst/>
          </a:prstGeom>
        </p:spPr>
      </p:pic>
      <p:pic>
        <p:nvPicPr>
          <p:cNvPr id="3" name="Picture 2">
            <a:extLst>
              <a:ext uri="{FF2B5EF4-FFF2-40B4-BE49-F238E27FC236}">
                <a16:creationId xmlns:a16="http://schemas.microsoft.com/office/drawing/2014/main" id="{B5B288F9-A782-7612-D605-536967F32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8668" y="300841"/>
            <a:ext cx="708721" cy="281964"/>
          </a:xfrm>
          <a:prstGeom prst="rect">
            <a:avLst/>
          </a:prstGeom>
        </p:spPr>
      </p:pic>
      <p:sp>
        <p:nvSpPr>
          <p:cNvPr id="4" name="Octagon 3">
            <a:extLst>
              <a:ext uri="{FF2B5EF4-FFF2-40B4-BE49-F238E27FC236}">
                <a16:creationId xmlns:a16="http://schemas.microsoft.com/office/drawing/2014/main" id="{192F0E58-4FBB-DB75-7E0F-E44FCA56688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Q147</a:t>
            </a:r>
          </a:p>
        </p:txBody>
      </p:sp>
      <p:sp>
        <p:nvSpPr>
          <p:cNvPr id="7" name="TextBox 6">
            <a:extLst>
              <a:ext uri="{FF2B5EF4-FFF2-40B4-BE49-F238E27FC236}">
                <a16:creationId xmlns:a16="http://schemas.microsoft.com/office/drawing/2014/main" id="{8CB96251-C2A6-04A3-D54F-01F8CA80517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913004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return types of action method in controller?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88139" y="4031017"/>
            <a:ext cx="6325616"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ViewResult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view that renders HTML to be sent to the client.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PartialViewResult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partial view that is rendered within another view.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JsonResult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JSON data that can be consumed by client-side JavaScript code.</a:t>
            </a:r>
          </a:p>
        </p:txBody>
      </p:sp>
      <p:pic>
        <p:nvPicPr>
          <p:cNvPr id="6" name="Picture 5">
            <a:extLst>
              <a:ext uri="{FF2B5EF4-FFF2-40B4-BE49-F238E27FC236}">
                <a16:creationId xmlns:a16="http://schemas.microsoft.com/office/drawing/2014/main" id="{0C3FF6A1-AF7C-4119-8979-6BFE896F58FB}"/>
              </a:ext>
            </a:extLst>
          </p:cNvPr>
          <p:cNvPicPr>
            <a:picLocks noChangeAspect="1"/>
          </p:cNvPicPr>
          <p:nvPr/>
        </p:nvPicPr>
        <p:blipFill>
          <a:blip r:embed="rId3"/>
          <a:stretch>
            <a:fillRect/>
          </a:stretch>
        </p:blipFill>
        <p:spPr>
          <a:xfrm>
            <a:off x="11223641" y="53399"/>
            <a:ext cx="960441" cy="755641"/>
          </a:xfrm>
          <a:prstGeom prst="rect">
            <a:avLst/>
          </a:prstGeom>
        </p:spPr>
      </p:pic>
      <p:graphicFrame>
        <p:nvGraphicFramePr>
          <p:cNvPr id="2" name="Diagram 1">
            <a:extLst>
              <a:ext uri="{FF2B5EF4-FFF2-40B4-BE49-F238E27FC236}">
                <a16:creationId xmlns:a16="http://schemas.microsoft.com/office/drawing/2014/main" id="{6AB6CBA5-34B6-019C-9A2E-CB03EE3362C0}"/>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101B1008-16DC-6A68-07D2-EAF94BCE925C}"/>
              </a:ext>
            </a:extLst>
          </p:cNvPr>
          <p:cNvPicPr>
            <a:picLocks noChangeAspect="1"/>
          </p:cNvPicPr>
          <p:nvPr/>
        </p:nvPicPr>
        <p:blipFill>
          <a:blip r:embed="rId9"/>
          <a:stretch>
            <a:fillRect/>
          </a:stretch>
        </p:blipFill>
        <p:spPr>
          <a:xfrm>
            <a:off x="1484009" y="1232291"/>
            <a:ext cx="4333875" cy="2276475"/>
          </a:xfrm>
          <a:prstGeom prst="rect">
            <a:avLst/>
          </a:prstGeom>
        </p:spPr>
      </p:pic>
      <p:pic>
        <p:nvPicPr>
          <p:cNvPr id="5" name="Picture 4">
            <a:extLst>
              <a:ext uri="{FF2B5EF4-FFF2-40B4-BE49-F238E27FC236}">
                <a16:creationId xmlns:a16="http://schemas.microsoft.com/office/drawing/2014/main" id="{7F8E4E5B-4B45-0723-48E0-AC8095D713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1997" y="309895"/>
            <a:ext cx="708721" cy="281964"/>
          </a:xfrm>
          <a:prstGeom prst="rect">
            <a:avLst/>
          </a:prstGeom>
        </p:spPr>
      </p:pic>
      <p:sp>
        <p:nvSpPr>
          <p:cNvPr id="3" name="Octagon 2">
            <a:extLst>
              <a:ext uri="{FF2B5EF4-FFF2-40B4-BE49-F238E27FC236}">
                <a16:creationId xmlns:a16="http://schemas.microsoft.com/office/drawing/2014/main" id="{5781B84F-C9F3-396D-7991-A828AC9FE67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Q148</a:t>
            </a:r>
          </a:p>
        </p:txBody>
      </p:sp>
      <p:sp>
        <p:nvSpPr>
          <p:cNvPr id="8" name="Title 7">
            <a:extLst>
              <a:ext uri="{FF2B5EF4-FFF2-40B4-BE49-F238E27FC236}">
                <a16:creationId xmlns:a16="http://schemas.microsoft.com/office/drawing/2014/main" id="{5DB3F01E-D164-06B2-55E8-CD7D642C3ED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Q148. What are the different return types of a controller Action method?</a:t>
            </a:r>
            <a:endParaRPr lang="en-IN" dirty="0"/>
          </a:p>
        </p:txBody>
      </p:sp>
      <p:sp>
        <p:nvSpPr>
          <p:cNvPr id="11" name="TextBox 10">
            <a:extLst>
              <a:ext uri="{FF2B5EF4-FFF2-40B4-BE49-F238E27FC236}">
                <a16:creationId xmlns:a16="http://schemas.microsoft.com/office/drawing/2014/main" id="{478DBD1A-50D9-D617-33EA-33A8407117A9}"/>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078169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return types of a controller Action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55866" y="1106277"/>
            <a:ext cx="6628276" cy="58785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ContentResult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string of content that is directly written to the response stream. This is useful for returning plain text, XML, or other non-HTML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FileResult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file to the client for download, such as a PDF, image, or video.</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RedirectToRouteResult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redirects the client to another action method based on a specified route.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RedirectResult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redirects the client to a specified URL.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HttpNotFoundResult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404 Not Found status code to the client.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HttpStatusCodeResult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an HTTP status code to the client, such as 401 Unauthorized or 500 Internal Server Error.</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EmptyResult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an empty response to the client without any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C3FF6A1-AF7C-4119-8979-6BFE896F58FB}"/>
              </a:ext>
            </a:extLst>
          </p:cNvPr>
          <p:cNvPicPr>
            <a:picLocks noChangeAspect="1"/>
          </p:cNvPicPr>
          <p:nvPr/>
        </p:nvPicPr>
        <p:blipFill>
          <a:blip r:embed="rId3"/>
          <a:stretch>
            <a:fillRect/>
          </a:stretch>
        </p:blipFill>
        <p:spPr>
          <a:xfrm>
            <a:off x="11223641" y="53399"/>
            <a:ext cx="960441" cy="755641"/>
          </a:xfrm>
          <a:prstGeom prst="rect">
            <a:avLst/>
          </a:prstGeom>
        </p:spPr>
      </p:pic>
      <p:graphicFrame>
        <p:nvGraphicFramePr>
          <p:cNvPr id="3" name="Diagram 2">
            <a:extLst>
              <a:ext uri="{FF2B5EF4-FFF2-40B4-BE49-F238E27FC236}">
                <a16:creationId xmlns:a16="http://schemas.microsoft.com/office/drawing/2014/main" id="{849E4CE2-6D5F-0451-E320-F457593F38D8}"/>
              </a:ext>
            </a:extLst>
          </p:cNvPr>
          <p:cNvGraphicFramePr/>
          <p:nvPr/>
        </p:nvGraphicFramePr>
        <p:xfrm>
          <a:off x="6711199" y="929444"/>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24C3F67D-7190-BA45-6B86-9330FB7A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7249" y="290237"/>
            <a:ext cx="708721" cy="281964"/>
          </a:xfrm>
          <a:prstGeom prst="rect">
            <a:avLst/>
          </a:prstGeom>
        </p:spPr>
      </p:pic>
      <p:sp>
        <p:nvSpPr>
          <p:cNvPr id="4" name="Octagon 3">
            <a:extLst>
              <a:ext uri="{FF2B5EF4-FFF2-40B4-BE49-F238E27FC236}">
                <a16:creationId xmlns:a16="http://schemas.microsoft.com/office/drawing/2014/main" id="{8DEA2077-153A-F735-77A1-D2742BA8FF5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Q148</a:t>
            </a:r>
          </a:p>
        </p:txBody>
      </p:sp>
      <p:sp>
        <p:nvSpPr>
          <p:cNvPr id="8" name="TextBox 7">
            <a:extLst>
              <a:ext uri="{FF2B5EF4-FFF2-40B4-BE49-F238E27FC236}">
                <a16:creationId xmlns:a16="http://schemas.microsoft.com/office/drawing/2014/main" id="{CC446988-CB72-14A4-B5AC-E2761D1272FD}"/>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67355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23001" y="1164796"/>
            <a:ext cx="44355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Filters in ASP.NET MVC are used to inject logic that runs before or after an action method is executed.</a:t>
            </a: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pic>
        <p:nvPicPr>
          <p:cNvPr id="2" name="Picture 1">
            <a:extLst>
              <a:ext uri="{FF2B5EF4-FFF2-40B4-BE49-F238E27FC236}">
                <a16:creationId xmlns:a16="http://schemas.microsoft.com/office/drawing/2014/main" id="{16B59F56-CC78-1E9E-AA54-99999DB5355F}"/>
              </a:ext>
            </a:extLst>
          </p:cNvPr>
          <p:cNvPicPr>
            <a:picLocks noChangeAspect="1"/>
          </p:cNvPicPr>
          <p:nvPr/>
        </p:nvPicPr>
        <p:blipFill>
          <a:blip r:embed="rId4"/>
          <a:stretch>
            <a:fillRect/>
          </a:stretch>
        </p:blipFill>
        <p:spPr>
          <a:xfrm>
            <a:off x="805492" y="2643867"/>
            <a:ext cx="3705225" cy="1895475"/>
          </a:xfrm>
          <a:prstGeom prst="rect">
            <a:avLst/>
          </a:prstGeom>
        </p:spPr>
      </p:pic>
      <p:graphicFrame>
        <p:nvGraphicFramePr>
          <p:cNvPr id="3" name="Diagram 2">
            <a:extLst>
              <a:ext uri="{FF2B5EF4-FFF2-40B4-BE49-F238E27FC236}">
                <a16:creationId xmlns:a16="http://schemas.microsoft.com/office/drawing/2014/main" id="{497D4DF0-7498-32ED-C901-2AC23EA5D4AC}"/>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8C030DD4-90FA-B6BA-7BB3-5ECCA1C8DC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165" y="290237"/>
            <a:ext cx="708721" cy="281964"/>
          </a:xfrm>
          <a:prstGeom prst="rect">
            <a:avLst/>
          </a:prstGeom>
        </p:spPr>
      </p:pic>
      <p:sp>
        <p:nvSpPr>
          <p:cNvPr id="5" name="Octagon 4">
            <a:extLst>
              <a:ext uri="{FF2B5EF4-FFF2-40B4-BE49-F238E27FC236}">
                <a16:creationId xmlns:a16="http://schemas.microsoft.com/office/drawing/2014/main" id="{034F1AB5-9582-6E3D-F5DF-2BD9E9660A5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9" name="TextBox 8">
            <a:extLst>
              <a:ext uri="{FF2B5EF4-FFF2-40B4-BE49-F238E27FC236}">
                <a16:creationId xmlns:a16="http://schemas.microsoft.com/office/drawing/2014/main" id="{6C2A111A-B9A8-B975-B6A5-8AB4C958C7C4}"/>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5812040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2" y="1262755"/>
            <a:ext cx="4474079"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Authorization Filters: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Authorization filters are used to enforce authentication and authorization rules.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They run before the action method is executed and can be used to verify whether the user is authenticated and authorized to perform the requested action.</a:t>
            </a:r>
            <a:endParaRPr kumimoji="0" lang="en-IN"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665F597-805B-5EBD-1F2C-F7C1B1B62C63}"/>
              </a:ext>
            </a:extLst>
          </p:cNvPr>
          <p:cNvPicPr>
            <a:picLocks noChangeAspect="1"/>
          </p:cNvPicPr>
          <p:nvPr/>
        </p:nvPicPr>
        <p:blipFill>
          <a:blip r:embed="rId4"/>
          <a:stretch>
            <a:fillRect/>
          </a:stretch>
        </p:blipFill>
        <p:spPr>
          <a:xfrm>
            <a:off x="729292" y="4078193"/>
            <a:ext cx="3705225" cy="1895475"/>
          </a:xfrm>
          <a:prstGeom prst="rect">
            <a:avLst/>
          </a:prstGeom>
        </p:spPr>
      </p:pic>
      <p:graphicFrame>
        <p:nvGraphicFramePr>
          <p:cNvPr id="2" name="Diagram 1">
            <a:extLst>
              <a:ext uri="{FF2B5EF4-FFF2-40B4-BE49-F238E27FC236}">
                <a16:creationId xmlns:a16="http://schemas.microsoft.com/office/drawing/2014/main" id="{34FDF338-8116-FD5A-D40B-5AFBA28BA964}"/>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1946A61A-3840-D491-6F5C-98A4D8BE02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165" y="309895"/>
            <a:ext cx="708721" cy="281964"/>
          </a:xfrm>
          <a:prstGeom prst="rect">
            <a:avLst/>
          </a:prstGeom>
        </p:spPr>
      </p:pic>
      <p:sp>
        <p:nvSpPr>
          <p:cNvPr id="5" name="Octagon 4">
            <a:extLst>
              <a:ext uri="{FF2B5EF4-FFF2-40B4-BE49-F238E27FC236}">
                <a16:creationId xmlns:a16="http://schemas.microsoft.com/office/drawing/2014/main" id="{27580F4F-9926-CD34-A0D0-C2DC6A6BE6E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7" name="Title 6">
            <a:extLst>
              <a:ext uri="{FF2B5EF4-FFF2-40B4-BE49-F238E27FC236}">
                <a16:creationId xmlns:a16="http://schemas.microsoft.com/office/drawing/2014/main" id="{A217F237-D498-203A-288A-518F2FB4AEB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Q149. What are Filters and their types in MVC?</a:t>
            </a:r>
            <a:endParaRPr lang="en-IN" dirty="0"/>
          </a:p>
        </p:txBody>
      </p:sp>
      <p:sp>
        <p:nvSpPr>
          <p:cNvPr id="11" name="TextBox 10">
            <a:extLst>
              <a:ext uri="{FF2B5EF4-FFF2-40B4-BE49-F238E27FC236}">
                <a16:creationId xmlns:a16="http://schemas.microsoft.com/office/drawing/2014/main" id="{FC5760B7-D6D1-C390-8FA8-1EDB25393E70}"/>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4569208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3" y="1262755"/>
            <a:ext cx="374250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 Action Filters: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Action filters run before and after an action method is executed. They can be used to modify the behavior of the action method or perform pre-processing or post-processing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1F366DE-2B66-8758-FD77-F5B8E9EFF6A5}"/>
              </a:ext>
            </a:extLst>
          </p:cNvPr>
          <p:cNvPicPr>
            <a:picLocks noChangeAspect="1"/>
          </p:cNvPicPr>
          <p:nvPr/>
        </p:nvPicPr>
        <p:blipFill rotWithShape="1">
          <a:blip r:embed="rId4"/>
          <a:srcRect t="22892"/>
          <a:stretch/>
        </p:blipFill>
        <p:spPr>
          <a:xfrm>
            <a:off x="805492" y="4496843"/>
            <a:ext cx="3409950" cy="1410149"/>
          </a:xfrm>
          <a:prstGeom prst="rect">
            <a:avLst/>
          </a:prstGeom>
        </p:spPr>
      </p:pic>
      <p:pic>
        <p:nvPicPr>
          <p:cNvPr id="7" name="Picture 6">
            <a:extLst>
              <a:ext uri="{FF2B5EF4-FFF2-40B4-BE49-F238E27FC236}">
                <a16:creationId xmlns:a16="http://schemas.microsoft.com/office/drawing/2014/main" id="{4E508481-1D0E-0FAE-AC9F-03E10CCE5A8F}"/>
              </a:ext>
            </a:extLst>
          </p:cNvPr>
          <p:cNvPicPr>
            <a:picLocks noChangeAspect="1"/>
          </p:cNvPicPr>
          <p:nvPr/>
        </p:nvPicPr>
        <p:blipFill>
          <a:blip r:embed="rId5"/>
          <a:stretch>
            <a:fillRect/>
          </a:stretch>
        </p:blipFill>
        <p:spPr>
          <a:xfrm>
            <a:off x="4732748" y="1262755"/>
            <a:ext cx="7299480" cy="3797760"/>
          </a:xfrm>
          <a:prstGeom prst="rect">
            <a:avLst/>
          </a:prstGeom>
        </p:spPr>
      </p:pic>
      <p:pic>
        <p:nvPicPr>
          <p:cNvPr id="5" name="Picture 4">
            <a:extLst>
              <a:ext uri="{FF2B5EF4-FFF2-40B4-BE49-F238E27FC236}">
                <a16:creationId xmlns:a16="http://schemas.microsoft.com/office/drawing/2014/main" id="{DC1FF86C-7F32-15DE-E979-55E0880CA97B}"/>
              </a:ext>
            </a:extLst>
          </p:cNvPr>
          <p:cNvPicPr>
            <a:picLocks noChangeAspect="1"/>
          </p:cNvPicPr>
          <p:nvPr/>
        </p:nvPicPr>
        <p:blipFill rotWithShape="1">
          <a:blip r:embed="rId4"/>
          <a:srcRect t="-509" b="75167"/>
          <a:stretch/>
        </p:blipFill>
        <p:spPr>
          <a:xfrm>
            <a:off x="805492" y="4033380"/>
            <a:ext cx="3409950" cy="463463"/>
          </a:xfrm>
          <a:prstGeom prst="rect">
            <a:avLst/>
          </a:prstGeom>
        </p:spPr>
      </p:pic>
      <p:pic>
        <p:nvPicPr>
          <p:cNvPr id="2" name="Picture 1">
            <a:extLst>
              <a:ext uri="{FF2B5EF4-FFF2-40B4-BE49-F238E27FC236}">
                <a16:creationId xmlns:a16="http://schemas.microsoft.com/office/drawing/2014/main" id="{AF424EC9-1EE5-5163-3EA5-08481167D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4165" y="309895"/>
            <a:ext cx="708721" cy="281964"/>
          </a:xfrm>
          <a:prstGeom prst="rect">
            <a:avLst/>
          </a:prstGeom>
        </p:spPr>
      </p:pic>
      <p:sp>
        <p:nvSpPr>
          <p:cNvPr id="8" name="Octagon 7">
            <a:extLst>
              <a:ext uri="{FF2B5EF4-FFF2-40B4-BE49-F238E27FC236}">
                <a16:creationId xmlns:a16="http://schemas.microsoft.com/office/drawing/2014/main" id="{05C987AC-AA91-1684-015D-5DBD6EE20DF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11" name="TextBox 10">
            <a:extLst>
              <a:ext uri="{FF2B5EF4-FFF2-40B4-BE49-F238E27FC236}">
                <a16:creationId xmlns:a16="http://schemas.microsoft.com/office/drawing/2014/main" id="{816E6E04-8C9D-1DC7-4685-2E65FC2DCB3D}"/>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1480225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325814" y="1239955"/>
            <a:ext cx="447407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 Result Filters: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filters run before and after the result of an action method is executed. They can be used to modify the behavior of the result or perform post-processing tasks.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021A4A9-7E9C-B58C-1681-56BFA09CF403}"/>
              </a:ext>
            </a:extLst>
          </p:cNvPr>
          <p:cNvPicPr>
            <a:picLocks noChangeAspect="1"/>
          </p:cNvPicPr>
          <p:nvPr/>
        </p:nvPicPr>
        <p:blipFill rotWithShape="1">
          <a:blip r:embed="rId4"/>
          <a:srcRect r="15517"/>
          <a:stretch/>
        </p:blipFill>
        <p:spPr>
          <a:xfrm>
            <a:off x="4833090" y="1262755"/>
            <a:ext cx="7141793" cy="4178673"/>
          </a:xfrm>
          <a:prstGeom prst="rect">
            <a:avLst/>
          </a:prstGeom>
        </p:spPr>
      </p:pic>
      <p:pic>
        <p:nvPicPr>
          <p:cNvPr id="8" name="Picture 7">
            <a:extLst>
              <a:ext uri="{FF2B5EF4-FFF2-40B4-BE49-F238E27FC236}">
                <a16:creationId xmlns:a16="http://schemas.microsoft.com/office/drawing/2014/main" id="{6B05034F-D891-F743-6F38-3CE39EB65B57}"/>
              </a:ext>
            </a:extLst>
          </p:cNvPr>
          <p:cNvPicPr>
            <a:picLocks noChangeAspect="1"/>
          </p:cNvPicPr>
          <p:nvPr/>
        </p:nvPicPr>
        <p:blipFill rotWithShape="1">
          <a:blip r:embed="rId5"/>
          <a:srcRect t="-920" b="79873"/>
          <a:stretch/>
        </p:blipFill>
        <p:spPr>
          <a:xfrm>
            <a:off x="567496" y="3185688"/>
            <a:ext cx="3514725" cy="382910"/>
          </a:xfrm>
          <a:prstGeom prst="rect">
            <a:avLst/>
          </a:prstGeom>
        </p:spPr>
      </p:pic>
      <p:pic>
        <p:nvPicPr>
          <p:cNvPr id="15" name="Picture 14">
            <a:extLst>
              <a:ext uri="{FF2B5EF4-FFF2-40B4-BE49-F238E27FC236}">
                <a16:creationId xmlns:a16="http://schemas.microsoft.com/office/drawing/2014/main" id="{02289FE5-7ED7-5B71-DFFA-430E0DA27742}"/>
              </a:ext>
            </a:extLst>
          </p:cNvPr>
          <p:cNvPicPr>
            <a:picLocks noChangeAspect="1"/>
          </p:cNvPicPr>
          <p:nvPr/>
        </p:nvPicPr>
        <p:blipFill>
          <a:blip r:embed="rId6"/>
          <a:stretch>
            <a:fillRect/>
          </a:stretch>
        </p:blipFill>
        <p:spPr>
          <a:xfrm>
            <a:off x="567496" y="3567278"/>
            <a:ext cx="3514725" cy="434933"/>
          </a:xfrm>
          <a:prstGeom prst="rect">
            <a:avLst/>
          </a:prstGeom>
        </p:spPr>
      </p:pic>
      <p:pic>
        <p:nvPicPr>
          <p:cNvPr id="5" name="Picture 4">
            <a:extLst>
              <a:ext uri="{FF2B5EF4-FFF2-40B4-BE49-F238E27FC236}">
                <a16:creationId xmlns:a16="http://schemas.microsoft.com/office/drawing/2014/main" id="{B8A8921D-DE05-CB0A-CAF2-F26A733F8978}"/>
              </a:ext>
            </a:extLst>
          </p:cNvPr>
          <p:cNvPicPr>
            <a:picLocks noChangeAspect="1"/>
          </p:cNvPicPr>
          <p:nvPr/>
        </p:nvPicPr>
        <p:blipFill>
          <a:blip r:embed="rId7"/>
          <a:stretch>
            <a:fillRect/>
          </a:stretch>
        </p:blipFill>
        <p:spPr>
          <a:xfrm>
            <a:off x="577020" y="4002211"/>
            <a:ext cx="3495675" cy="1704975"/>
          </a:xfrm>
          <a:prstGeom prst="rect">
            <a:avLst/>
          </a:prstGeom>
        </p:spPr>
      </p:pic>
      <p:pic>
        <p:nvPicPr>
          <p:cNvPr id="2" name="Picture 1">
            <a:extLst>
              <a:ext uri="{FF2B5EF4-FFF2-40B4-BE49-F238E27FC236}">
                <a16:creationId xmlns:a16="http://schemas.microsoft.com/office/drawing/2014/main" id="{8B2A9901-1CC3-6A84-3022-BB42626E0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4165" y="309895"/>
            <a:ext cx="708721" cy="281964"/>
          </a:xfrm>
          <a:prstGeom prst="rect">
            <a:avLst/>
          </a:prstGeom>
        </p:spPr>
      </p:pic>
      <p:sp>
        <p:nvSpPr>
          <p:cNvPr id="4" name="Octagon 3">
            <a:extLst>
              <a:ext uri="{FF2B5EF4-FFF2-40B4-BE49-F238E27FC236}">
                <a16:creationId xmlns:a16="http://schemas.microsoft.com/office/drawing/2014/main" id="{F6F264E6-5DA4-1587-433B-04F67EE4668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11" name="TextBox 10">
            <a:extLst>
              <a:ext uri="{FF2B5EF4-FFF2-40B4-BE49-F238E27FC236}">
                <a16:creationId xmlns:a16="http://schemas.microsoft.com/office/drawing/2014/main" id="{DFA1AEC8-5F03-464F-E254-F0803E47E1A9}"/>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6483290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2" y="1262755"/>
            <a:ext cx="447407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 Exception Filters: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Exception filters are used to handle exceptions that occur during the execution of an action method. They run only when an unhandled exception occurs.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EB79B8-B119-4A1D-4536-6CC0F3C20B6D}"/>
              </a:ext>
            </a:extLst>
          </p:cNvPr>
          <p:cNvPicPr>
            <a:picLocks noChangeAspect="1"/>
          </p:cNvPicPr>
          <p:nvPr/>
        </p:nvPicPr>
        <p:blipFill>
          <a:blip r:embed="rId4"/>
          <a:stretch>
            <a:fillRect/>
          </a:stretch>
        </p:blipFill>
        <p:spPr>
          <a:xfrm>
            <a:off x="7314240" y="1262755"/>
            <a:ext cx="3286125" cy="1847850"/>
          </a:xfrm>
          <a:prstGeom prst="rect">
            <a:avLst/>
          </a:prstGeom>
        </p:spPr>
      </p:pic>
      <p:pic>
        <p:nvPicPr>
          <p:cNvPr id="7" name="Picture 6">
            <a:extLst>
              <a:ext uri="{FF2B5EF4-FFF2-40B4-BE49-F238E27FC236}">
                <a16:creationId xmlns:a16="http://schemas.microsoft.com/office/drawing/2014/main" id="{D4628F6E-F22A-B761-5F16-647B4DCB1247}"/>
              </a:ext>
            </a:extLst>
          </p:cNvPr>
          <p:cNvPicPr>
            <a:picLocks noChangeAspect="1"/>
          </p:cNvPicPr>
          <p:nvPr/>
        </p:nvPicPr>
        <p:blipFill>
          <a:blip r:embed="rId5"/>
          <a:stretch>
            <a:fillRect/>
          </a:stretch>
        </p:blipFill>
        <p:spPr>
          <a:xfrm>
            <a:off x="582134" y="3663319"/>
            <a:ext cx="7896225" cy="2505075"/>
          </a:xfrm>
          <a:prstGeom prst="rect">
            <a:avLst/>
          </a:prstGeom>
        </p:spPr>
      </p:pic>
      <p:pic>
        <p:nvPicPr>
          <p:cNvPr id="2" name="Picture 1">
            <a:extLst>
              <a:ext uri="{FF2B5EF4-FFF2-40B4-BE49-F238E27FC236}">
                <a16:creationId xmlns:a16="http://schemas.microsoft.com/office/drawing/2014/main" id="{1F9D6C95-BD29-3BB7-E13C-4A702C98B4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4165" y="309895"/>
            <a:ext cx="708721" cy="281964"/>
          </a:xfrm>
          <a:prstGeom prst="rect">
            <a:avLst/>
          </a:prstGeom>
        </p:spPr>
      </p:pic>
      <p:sp>
        <p:nvSpPr>
          <p:cNvPr id="5" name="Octagon 4">
            <a:extLst>
              <a:ext uri="{FF2B5EF4-FFF2-40B4-BE49-F238E27FC236}">
                <a16:creationId xmlns:a16="http://schemas.microsoft.com/office/drawing/2014/main" id="{D73470FD-0F39-09C0-83CB-C07C42D47D4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9" name="TextBox 8">
            <a:extLst>
              <a:ext uri="{FF2B5EF4-FFF2-40B4-BE49-F238E27FC236}">
                <a16:creationId xmlns:a16="http://schemas.microsoft.com/office/drawing/2014/main" id="{08269FF1-455B-26BB-FCE2-31ACE08E74A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2767332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23001" y="1164796"/>
            <a:ext cx="454983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Filters in ASP.NET MVC are used to inject logic that runs before or after an action method is executed.</a:t>
            </a: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53399"/>
            <a:ext cx="960441" cy="755641"/>
          </a:xfrm>
          <a:prstGeom prst="rect">
            <a:avLst/>
          </a:prstGeom>
        </p:spPr>
      </p:pic>
      <p:graphicFrame>
        <p:nvGraphicFramePr>
          <p:cNvPr id="3" name="Diagram 2">
            <a:extLst>
              <a:ext uri="{FF2B5EF4-FFF2-40B4-BE49-F238E27FC236}">
                <a16:creationId xmlns:a16="http://schemas.microsoft.com/office/drawing/2014/main" id="{497D4DF0-7498-32ED-C901-2AC23EA5D4AC}"/>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2A19A1D4-E206-7021-CD91-9ACBC0A238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4165" y="309895"/>
            <a:ext cx="708721" cy="281964"/>
          </a:xfrm>
          <a:prstGeom prst="rect">
            <a:avLst/>
          </a:prstGeom>
        </p:spPr>
      </p:pic>
      <p:sp>
        <p:nvSpPr>
          <p:cNvPr id="4" name="Octagon 3">
            <a:extLst>
              <a:ext uri="{FF2B5EF4-FFF2-40B4-BE49-F238E27FC236}">
                <a16:creationId xmlns:a16="http://schemas.microsoft.com/office/drawing/2014/main" id="{FE583789-464B-25B5-32C0-4157ABCB582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8" name="TextBox 7">
            <a:extLst>
              <a:ext uri="{FF2B5EF4-FFF2-40B4-BE49-F238E27FC236}">
                <a16:creationId xmlns:a16="http://schemas.microsoft.com/office/drawing/2014/main" id="{E658C50E-4185-54E6-A48D-4916BDB46984}"/>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5637103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Authentication and Authorization in ASP.NET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10321" y="1230554"/>
            <a:ext cx="450179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 is the process of verifying the identity of a user by validating their credentials such as username and password.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157030F-7FD5-4E3C-9D5C-8342E3CDF96C}"/>
              </a:ext>
            </a:extLst>
          </p:cNvPr>
          <p:cNvPicPr>
            <a:picLocks noChangeAspect="1"/>
          </p:cNvPicPr>
          <p:nvPr/>
        </p:nvPicPr>
        <p:blipFill>
          <a:blip r:embed="rId3"/>
          <a:stretch>
            <a:fillRect/>
          </a:stretch>
        </p:blipFill>
        <p:spPr>
          <a:xfrm>
            <a:off x="11231559" y="53399"/>
            <a:ext cx="960441" cy="755641"/>
          </a:xfrm>
          <a:prstGeom prst="rect">
            <a:avLst/>
          </a:prstGeom>
        </p:spPr>
      </p:pic>
      <p:sp>
        <p:nvSpPr>
          <p:cNvPr id="9" name="TextBox 8">
            <a:extLst>
              <a:ext uri="{FF2B5EF4-FFF2-40B4-BE49-F238E27FC236}">
                <a16:creationId xmlns:a16="http://schemas.microsoft.com/office/drawing/2014/main" id="{BBAAC8DB-76BF-44E2-836C-F45B1A0BC3EC}"/>
              </a:ext>
            </a:extLst>
          </p:cNvPr>
          <p:cNvSpPr txBox="1"/>
          <p:nvPr/>
        </p:nvSpPr>
        <p:spPr>
          <a:xfrm>
            <a:off x="6096000" y="1230554"/>
            <a:ext cx="450179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Authorization is the process of allowing an authenticated user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ACCESS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to resources. Authentication is always precedes to Authorization.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564" y="300879"/>
            <a:ext cx="708721" cy="281964"/>
          </a:xfrm>
          <a:prstGeom prst="rect">
            <a:avLst/>
          </a:prstGeom>
        </p:spPr>
      </p:pic>
      <p:pic>
        <p:nvPicPr>
          <p:cNvPr id="3" name="Picture 2">
            <a:extLst>
              <a:ext uri="{FF2B5EF4-FFF2-40B4-BE49-F238E27FC236}">
                <a16:creationId xmlns:a16="http://schemas.microsoft.com/office/drawing/2014/main" id="{F7C45B91-10D4-1BF1-BDC8-D72C7663DFA0}"/>
              </a:ext>
            </a:extLst>
          </p:cNvPr>
          <p:cNvPicPr>
            <a:picLocks noChangeAspect="1"/>
          </p:cNvPicPr>
          <p:nvPr/>
        </p:nvPicPr>
        <p:blipFill>
          <a:blip r:embed="rId5"/>
          <a:stretch>
            <a:fillRect/>
          </a:stretch>
        </p:blipFill>
        <p:spPr>
          <a:xfrm>
            <a:off x="1865832" y="2754087"/>
            <a:ext cx="2390775" cy="3343275"/>
          </a:xfrm>
          <a:prstGeom prst="rect">
            <a:avLst/>
          </a:prstGeom>
        </p:spPr>
      </p:pic>
      <p:pic>
        <p:nvPicPr>
          <p:cNvPr id="5" name="Picture 4">
            <a:extLst>
              <a:ext uri="{FF2B5EF4-FFF2-40B4-BE49-F238E27FC236}">
                <a16:creationId xmlns:a16="http://schemas.microsoft.com/office/drawing/2014/main" id="{BEBB494C-3181-1E34-F40D-DAA6BF29E0A9}"/>
              </a:ext>
            </a:extLst>
          </p:cNvPr>
          <p:cNvPicPr>
            <a:picLocks noChangeAspect="1"/>
          </p:cNvPicPr>
          <p:nvPr/>
        </p:nvPicPr>
        <p:blipFill>
          <a:blip r:embed="rId6"/>
          <a:stretch>
            <a:fillRect/>
          </a:stretch>
        </p:blipFill>
        <p:spPr>
          <a:xfrm>
            <a:off x="7122936" y="2754087"/>
            <a:ext cx="2447925" cy="3343275"/>
          </a:xfrm>
          <a:prstGeom prst="rect">
            <a:avLst/>
          </a:prstGeom>
        </p:spPr>
      </p:pic>
      <p:sp>
        <p:nvSpPr>
          <p:cNvPr id="2" name="Octagon 1">
            <a:extLst>
              <a:ext uri="{FF2B5EF4-FFF2-40B4-BE49-F238E27FC236}">
                <a16:creationId xmlns:a16="http://schemas.microsoft.com/office/drawing/2014/main" id="{EFE2026B-790B-4C04-1AED-26ED16F65D3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Q150</a:t>
            </a:r>
          </a:p>
        </p:txBody>
      </p:sp>
      <p:sp>
        <p:nvSpPr>
          <p:cNvPr id="4" name="Title 3">
            <a:extLst>
              <a:ext uri="{FF2B5EF4-FFF2-40B4-BE49-F238E27FC236}">
                <a16:creationId xmlns:a16="http://schemas.microsoft.com/office/drawing/2014/main" id="{D499201A-3334-8782-4C8C-D2BB56A3B26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Q150. What is Authentication and Authorization in ASP.NET MVC?</a:t>
            </a:r>
            <a:endParaRPr lang="en-IN" dirty="0"/>
          </a:p>
        </p:txBody>
      </p:sp>
      <p:sp>
        <p:nvSpPr>
          <p:cNvPr id="12" name="TextBox 11">
            <a:extLst>
              <a:ext uri="{FF2B5EF4-FFF2-40B4-BE49-F238E27FC236}">
                <a16:creationId xmlns:a16="http://schemas.microsoft.com/office/drawing/2014/main" id="{624C69BF-30F2-AA7F-DD6F-F536DE52005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402752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50ABEA9-4194-72DC-A47A-FD4405EBC08D}"/>
              </a:ext>
            </a:extLst>
          </p:cNvPr>
          <p:cNvSpPr/>
          <p:nvPr/>
        </p:nvSpPr>
        <p:spPr>
          <a:xfrm>
            <a:off x="204874" y="96420"/>
            <a:ext cx="1711325" cy="1604645"/>
          </a:xfrm>
          <a:prstGeom prst="ellipse">
            <a:avLst/>
          </a:prstGeom>
          <a:solidFill>
            <a:srgbClr val="5FB7D3"/>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Times New Roman" panose="02020603050405020304" pitchFamily="18" charset="0"/>
              </a:rPr>
              <a:t>PREFACE</a:t>
            </a:r>
            <a:endParaRPr kumimoji="0" lang="en-IN" sz="14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41D0DF5-16B4-824D-66F7-56403BAF43F3}"/>
              </a:ext>
            </a:extLst>
          </p:cNvPr>
          <p:cNvSpPr txBox="1"/>
          <p:nvPr/>
        </p:nvSpPr>
        <p:spPr>
          <a:xfrm>
            <a:off x="1493728" y="1503217"/>
            <a:ext cx="9309255" cy="4154984"/>
          </a:xfrm>
          <a:prstGeom prst="rect">
            <a:avLst/>
          </a:prstGeom>
          <a:noFill/>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BOOK</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schemeClr val="bg1"/>
              </a:solidFill>
              <a:effectLst/>
              <a:uLnTx/>
              <a:uFillTx/>
              <a:latin typeface="Calibri" panose="020F0502020204030204"/>
              <a:ea typeface="Times New Roman" panose="02020603050405020304" pitchFamily="18" charset="0"/>
              <a:cs typeface="+mn-cs"/>
            </a:endParaRPr>
          </a:p>
          <a:p>
            <a:pPr marL="457200"/>
            <a:r>
              <a:rPr lang="en-US" sz="2200" dirty="0">
                <a:solidFill>
                  <a:schemeClr val="bg1"/>
                </a:solidFill>
                <a:effectLst/>
                <a:ea typeface="Times New Roman" panose="02020603050405020304" pitchFamily="18" charset="0"/>
              </a:rPr>
              <a:t>Part I   -  This book contains 250 very important .NET interview </a:t>
            </a:r>
            <a:r>
              <a:rPr lang="en-US" sz="2200" dirty="0">
                <a:solidFill>
                  <a:schemeClr val="bg1"/>
                </a:solidFill>
                <a:ea typeface="Times New Roman" panose="02020603050405020304" pitchFamily="18" charset="0"/>
              </a:rPr>
              <a:t>q</a:t>
            </a:r>
            <a:r>
              <a:rPr lang="en-US" sz="2200" dirty="0">
                <a:solidFill>
                  <a:schemeClr val="bg1"/>
                </a:solidFill>
                <a:effectLst/>
                <a:ea typeface="Times New Roman" panose="02020603050405020304" pitchFamily="18" charset="0"/>
              </a:rPr>
              <a:t>uestions.</a:t>
            </a:r>
          </a:p>
          <a:p>
            <a:pPr marL="457200"/>
            <a:endParaRPr lang="en-US" sz="2200" dirty="0">
              <a:solidFill>
                <a:schemeClr val="bg1"/>
              </a:solidFill>
              <a:ea typeface="Times New Roman" panose="02020603050405020304" pitchFamily="18" charset="0"/>
            </a:endParaRPr>
          </a:p>
          <a:p>
            <a:pPr marL="457200"/>
            <a:r>
              <a:rPr lang="en-US" sz="2200" dirty="0">
                <a:solidFill>
                  <a:schemeClr val="bg1"/>
                </a:solidFill>
                <a:ea typeface="Times New Roman" panose="02020603050405020304" pitchFamily="18" charset="0"/>
              </a:rPr>
              <a:t>Part II  -  Next part of this book contains 250 more interview questions.</a:t>
            </a:r>
            <a:endParaRPr lang="en-IN" sz="2200" dirty="0">
              <a:solidFill>
                <a:schemeClr val="bg1"/>
              </a:solidFill>
              <a:effectLst/>
              <a:ea typeface="Times New Roman" panose="02020603050405020304" pitchFamily="18" charset="0"/>
            </a:endParaRPr>
          </a:p>
          <a:p>
            <a:pPr marL="457200"/>
            <a:r>
              <a:rPr lang="en-US" sz="2200" dirty="0">
                <a:solidFill>
                  <a:schemeClr val="bg1"/>
                </a:solidFill>
                <a:effectLst/>
                <a:ea typeface="Times New Roman" panose="02020603050405020304" pitchFamily="18" charset="0"/>
              </a:rPr>
              <a:t> </a:t>
            </a:r>
            <a:endParaRPr kumimoji="0" lang="en-US" sz="2200" b="0" i="0" u="none" strike="noStrike" kern="1200" cap="none" spc="0" normalizeH="0" baseline="0" noProof="0" dirty="0">
              <a:ln>
                <a:noFill/>
              </a:ln>
              <a:solidFill>
                <a:schemeClr val="bg1"/>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AUTHOR</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Happy Rawat has around 15 years of experience in software development. He helps candidates in clearing technical interview in tech companies.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p:txBody>
      </p:sp>
      <p:pic>
        <p:nvPicPr>
          <p:cNvPr id="2" name="Picture 1" descr="A person with a beard&#10;&#10;Description automatically generated">
            <a:extLst>
              <a:ext uri="{FF2B5EF4-FFF2-40B4-BE49-F238E27FC236}">
                <a16:creationId xmlns:a16="http://schemas.microsoft.com/office/drawing/2014/main" id="{A642C555-6629-0CF9-D695-225536891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63" y="4103163"/>
            <a:ext cx="1290655" cy="1674585"/>
          </a:xfrm>
          <a:prstGeom prst="rect">
            <a:avLst/>
          </a:prstGeom>
        </p:spPr>
      </p:pic>
    </p:spTree>
    <p:extLst>
      <p:ext uri="{BB962C8B-B14F-4D97-AF65-F5344CB8AC3E}">
        <p14:creationId xmlns:p14="http://schemas.microsoft.com/office/powerpoint/2010/main" val="204308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29613C0-5140-BECF-30BD-58FE58C55F9E}"/>
              </a:ext>
            </a:extLst>
          </p:cNvPr>
          <p:cNvPicPr>
            <a:picLocks noChangeAspect="1"/>
          </p:cNvPicPr>
          <p:nvPr/>
        </p:nvPicPr>
        <p:blipFill rotWithShape="1">
          <a:blip r:embed="rId3"/>
          <a:srcRect l="13929" t="34286" r="29107" b="23016"/>
          <a:stretch/>
        </p:blipFill>
        <p:spPr>
          <a:xfrm>
            <a:off x="4956236" y="922154"/>
            <a:ext cx="6945086" cy="2928257"/>
          </a:xfrm>
          <a:prstGeom prst="rect">
            <a:avLst/>
          </a:prstGeom>
        </p:spPr>
      </p:pic>
      <p:pic>
        <p:nvPicPr>
          <p:cNvPr id="25" name="Picture 24">
            <a:extLst>
              <a:ext uri="{FF2B5EF4-FFF2-40B4-BE49-F238E27FC236}">
                <a16:creationId xmlns:a16="http://schemas.microsoft.com/office/drawing/2014/main" id="{4D0FDCCF-3227-5882-3DD3-C4F24DE8115A}"/>
              </a:ext>
            </a:extLst>
          </p:cNvPr>
          <p:cNvPicPr>
            <a:picLocks noChangeAspect="1"/>
          </p:cNvPicPr>
          <p:nvPr/>
        </p:nvPicPr>
        <p:blipFill rotWithShape="1">
          <a:blip r:embed="rId4"/>
          <a:srcRect l="13929" t="17936" r="42411" b="43856"/>
          <a:stretch/>
        </p:blipFill>
        <p:spPr>
          <a:xfrm>
            <a:off x="4978450" y="3921559"/>
            <a:ext cx="5323115" cy="262032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prevent a class from being Inherited?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5"/>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A61D6088-CB5E-4D67-A8B8-769FAF5BFC06}"/>
              </a:ext>
            </a:extLst>
          </p:cNvPr>
          <p:cNvSpPr txBox="1"/>
          <p:nvPr/>
        </p:nvSpPr>
        <p:spPr>
          <a:xfrm>
            <a:off x="7918" y="922154"/>
            <a:ext cx="4633374" cy="375552"/>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using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SEALED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in class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B8760362-5085-B6AD-30A1-3306689CD09D}"/>
              </a:ext>
            </a:extLst>
          </p:cNvPr>
          <p:cNvSpPr/>
          <p:nvPr/>
        </p:nvSpPr>
        <p:spPr>
          <a:xfrm>
            <a:off x="5673722" y="1045008"/>
            <a:ext cx="753761" cy="2883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2F40944-352B-845C-27AA-7A8846144699}"/>
              </a:ext>
            </a:extLst>
          </p:cNvPr>
          <p:cNvSpPr/>
          <p:nvPr/>
        </p:nvSpPr>
        <p:spPr>
          <a:xfrm>
            <a:off x="5673722" y="4141790"/>
            <a:ext cx="753761" cy="2883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789A393-7D9C-74DB-747C-EE93EC5B47B7}"/>
              </a:ext>
            </a:extLst>
          </p:cNvPr>
          <p:cNvSpPr/>
          <p:nvPr/>
        </p:nvSpPr>
        <p:spPr>
          <a:xfrm>
            <a:off x="6816723" y="6379029"/>
            <a:ext cx="3306991" cy="18505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27024BC-4A04-5157-FA64-9260E61E60D9}"/>
              </a:ext>
            </a:extLst>
          </p:cNvPr>
          <p:cNvSpPr/>
          <p:nvPr/>
        </p:nvSpPr>
        <p:spPr>
          <a:xfrm>
            <a:off x="8561674" y="3292927"/>
            <a:ext cx="3306991" cy="18505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6D71F957-8EFF-D11D-85C5-90A79E588D8C}"/>
              </a:ext>
            </a:extLst>
          </p:cNvPr>
          <p:cNvSpPr txBox="1"/>
          <p:nvPr/>
        </p:nvSpPr>
        <p:spPr>
          <a:xfrm>
            <a:off x="7918" y="4057114"/>
            <a:ext cx="4544076" cy="375552"/>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using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STATIC</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in base class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481AECB-5E5F-4A67-C3AC-2DDC414EB34D}"/>
              </a:ext>
            </a:extLst>
          </p:cNvPr>
          <p:cNvSpPr txBox="1"/>
          <p:nvPr/>
        </p:nvSpPr>
        <p:spPr>
          <a:xfrm>
            <a:off x="406705" y="5178700"/>
            <a:ext cx="372644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ifference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between sealed &amp; static is, you can create the object of sealed class, but you cannot create the object of static class.</a:t>
            </a:r>
          </a:p>
        </p:txBody>
      </p:sp>
      <p:sp>
        <p:nvSpPr>
          <p:cNvPr id="2" name="Title 1">
            <a:extLst>
              <a:ext uri="{FF2B5EF4-FFF2-40B4-BE49-F238E27FC236}">
                <a16:creationId xmlns:a16="http://schemas.microsoft.com/office/drawing/2014/main" id="{43306A81-4312-519D-FFBD-E78FCF01F508}"/>
              </a:ext>
            </a:extLst>
          </p:cNvPr>
          <p:cNvSpPr>
            <a:spLocks noGrp="1"/>
          </p:cNvSpPr>
          <p:nvPr>
            <p:ph type="title" idx="4294967295"/>
          </p:nvPr>
        </p:nvSpPr>
        <p:spPr>
          <a:xfrm>
            <a:off x="838200" y="710040"/>
            <a:ext cx="10515600" cy="245679"/>
          </a:xfrm>
        </p:spPr>
        <p:txBody>
          <a:bodyPr>
            <a:normAutofit fontScale="90000"/>
          </a:bodyPr>
          <a:lstStyle/>
          <a:p>
            <a:r>
              <a:rPr lang="en-US" sz="1600" kern="1200" dirty="0">
                <a:solidFill>
                  <a:srgbClr val="FFFFFF"/>
                </a:solidFill>
                <a:effectLst/>
                <a:latin typeface="Calibri" panose="020F0502020204030204" pitchFamily="34" charset="0"/>
                <a:ea typeface="+mn-ea"/>
                <a:cs typeface="+mn-cs"/>
              </a:rPr>
              <a:t>Q14. How to prevent a class from being Inherited?</a:t>
            </a:r>
            <a:endParaRPr lang="en-IN" dirty="0"/>
          </a:p>
        </p:txBody>
      </p:sp>
      <p:sp>
        <p:nvSpPr>
          <p:cNvPr id="9" name="TextBox 8">
            <a:extLst>
              <a:ext uri="{FF2B5EF4-FFF2-40B4-BE49-F238E27FC236}">
                <a16:creationId xmlns:a16="http://schemas.microsoft.com/office/drawing/2014/main" id="{070D01AD-6AD1-B806-CCF7-33CB8016469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04860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Authentication in ASP.NET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272560" y="1060826"/>
            <a:ext cx="5823440" cy="4986301"/>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Form Authentication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Forms authentication is a cookie-based authentication mechanism that uses user credentials stored in a database to authenticate users.</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Passport Authentication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Passport authentication is a centralized authentication service provided by Microsoft. </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Token Authentication: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 authentication is a mechanism that uses JSON Web Tokens (JWT) to authenticate users. It is commonly used in Single Page Applications (SPA) or APIs where the user's credentials are not stored on the server.</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Windows Authentication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authentication is a mechanism that uses the user's Windows credentials to authenticate users. It is typically used in intranet scenarios where all users are part of the same Windows domain.</a:t>
            </a:r>
          </a:p>
        </p:txBody>
      </p:sp>
      <p:pic>
        <p:nvPicPr>
          <p:cNvPr id="6" name="Picture 5">
            <a:extLst>
              <a:ext uri="{FF2B5EF4-FFF2-40B4-BE49-F238E27FC236}">
                <a16:creationId xmlns:a16="http://schemas.microsoft.com/office/drawing/2014/main" id="{BA3911ED-5577-4054-82C1-E2EF3349F5D4}"/>
              </a:ext>
            </a:extLst>
          </p:cNvPr>
          <p:cNvPicPr>
            <a:picLocks noChangeAspect="1"/>
          </p:cNvPicPr>
          <p:nvPr/>
        </p:nvPicPr>
        <p:blipFill>
          <a:blip r:embed="rId3"/>
          <a:stretch>
            <a:fillRect/>
          </a:stretch>
        </p:blipFill>
        <p:spPr>
          <a:xfrm>
            <a:off x="11231559" y="53399"/>
            <a:ext cx="960441" cy="755641"/>
          </a:xfrm>
          <a:prstGeom prst="rect">
            <a:avLst/>
          </a:prstGeom>
        </p:spPr>
      </p:pic>
      <p:pic>
        <p:nvPicPr>
          <p:cNvPr id="4" name="Picture 3">
            <a:extLst>
              <a:ext uri="{FF2B5EF4-FFF2-40B4-BE49-F238E27FC236}">
                <a16:creationId xmlns:a16="http://schemas.microsoft.com/office/drawing/2014/main" id="{CA19D4FE-CB5C-4F37-A354-EF06A656AD89}"/>
              </a:ext>
            </a:extLst>
          </p:cNvPr>
          <p:cNvPicPr>
            <a:picLocks noChangeAspect="1"/>
          </p:cNvPicPr>
          <p:nvPr/>
        </p:nvPicPr>
        <p:blipFill>
          <a:blip r:embed="rId4"/>
          <a:stretch>
            <a:fillRect/>
          </a:stretch>
        </p:blipFill>
        <p:spPr>
          <a:xfrm>
            <a:off x="6423015" y="1060826"/>
            <a:ext cx="5372100" cy="762000"/>
          </a:xfrm>
          <a:prstGeom prst="rect">
            <a:avLst/>
          </a:prstGeom>
        </p:spPr>
      </p:pic>
      <p:pic>
        <p:nvPicPr>
          <p:cNvPr id="2051" name="Picture 3" descr="How can I authenticate with code and not show a login prompt using  Integrated Windows Authentication? - Stack Overflow">
            <a:extLst>
              <a:ext uri="{FF2B5EF4-FFF2-40B4-BE49-F238E27FC236}">
                <a16:creationId xmlns:a16="http://schemas.microsoft.com/office/drawing/2014/main" id="{F6C805A6-A06A-4426-B4CB-94E1D915C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015" y="4529749"/>
            <a:ext cx="3512958" cy="2036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4773DA1-9DB9-49F4-87B8-D2C713D6CB33}"/>
              </a:ext>
            </a:extLst>
          </p:cNvPr>
          <p:cNvPicPr>
            <a:picLocks noChangeAspect="1"/>
          </p:cNvPicPr>
          <p:nvPr/>
        </p:nvPicPr>
        <p:blipFill>
          <a:blip r:embed="rId6"/>
          <a:stretch>
            <a:fillRect/>
          </a:stretch>
        </p:blipFill>
        <p:spPr>
          <a:xfrm>
            <a:off x="6423136" y="2260673"/>
            <a:ext cx="3512837" cy="1544957"/>
          </a:xfrm>
          <a:prstGeom prst="rect">
            <a:avLst/>
          </a:prstGeom>
        </p:spPr>
      </p:pic>
      <p:sp>
        <p:nvSpPr>
          <p:cNvPr id="2" name="Octagon 1">
            <a:extLst>
              <a:ext uri="{FF2B5EF4-FFF2-40B4-BE49-F238E27FC236}">
                <a16:creationId xmlns:a16="http://schemas.microsoft.com/office/drawing/2014/main" id="{6459745C-EB19-FFB1-E7DB-CBA1AC8AF2E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Q151</a:t>
            </a:r>
          </a:p>
        </p:txBody>
      </p:sp>
      <p:sp>
        <p:nvSpPr>
          <p:cNvPr id="3" name="Title 2">
            <a:extLst>
              <a:ext uri="{FF2B5EF4-FFF2-40B4-BE49-F238E27FC236}">
                <a16:creationId xmlns:a16="http://schemas.microsoft.com/office/drawing/2014/main" id="{AB890B4A-DFE8-9B58-65C1-555A67ED14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Q151. What are the types of Authentication in ASP.NET MVC?</a:t>
            </a:r>
            <a:endParaRPr lang="en-IN" dirty="0"/>
          </a:p>
        </p:txBody>
      </p:sp>
      <p:sp>
        <p:nvSpPr>
          <p:cNvPr id="8" name="TextBox 7">
            <a:extLst>
              <a:ext uri="{FF2B5EF4-FFF2-40B4-BE49-F238E27FC236}">
                <a16:creationId xmlns:a16="http://schemas.microsoft.com/office/drawing/2014/main" id="{8455AD75-7744-B2DE-71F2-ADDE0C28289D}"/>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538763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is Output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C</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aching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in MVC? How to implement 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E5A60745-C61E-42CC-BEC3-D5592246FAF5}"/>
              </a:ext>
            </a:extLst>
          </p:cNvPr>
          <p:cNvPicPr>
            <a:picLocks noChangeAspect="1"/>
          </p:cNvPicPr>
          <p:nvPr/>
        </p:nvPicPr>
        <p:blipFill>
          <a:blip r:embed="rId3"/>
          <a:stretch>
            <a:fillRect/>
          </a:stretch>
        </p:blipFill>
        <p:spPr>
          <a:xfrm>
            <a:off x="11231559" y="53399"/>
            <a:ext cx="960441" cy="755641"/>
          </a:xfrm>
          <a:prstGeom prst="rect">
            <a:avLst/>
          </a:prstGeom>
        </p:spPr>
      </p:pic>
      <p:sp>
        <p:nvSpPr>
          <p:cNvPr id="9" name="TextBox 8">
            <a:extLst>
              <a:ext uri="{FF2B5EF4-FFF2-40B4-BE49-F238E27FC236}">
                <a16:creationId xmlns:a16="http://schemas.microsoft.com/office/drawing/2014/main" id="{96A792F8-BD7F-47F2-9E10-A662EC81C19E}"/>
              </a:ext>
            </a:extLst>
          </p:cNvPr>
          <p:cNvSpPr txBox="1"/>
          <p:nvPr/>
        </p:nvSpPr>
        <p:spPr>
          <a:xfrm>
            <a:off x="805492" y="1226054"/>
            <a:ext cx="4959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 caching in MVC is a technique used to improve the performance of web applications by storing the output of an action method in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cache.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BA70EED-3C66-EB4A-9524-2DB605A9B5BE}"/>
              </a:ext>
            </a:extLst>
          </p:cNvPr>
          <p:cNvPicPr>
            <a:picLocks noChangeAspect="1"/>
          </p:cNvPicPr>
          <p:nvPr/>
        </p:nvPicPr>
        <p:blipFill>
          <a:blip r:embed="rId4"/>
          <a:stretch>
            <a:fillRect/>
          </a:stretch>
        </p:blipFill>
        <p:spPr>
          <a:xfrm>
            <a:off x="1222960" y="3496393"/>
            <a:ext cx="3818272" cy="1984695"/>
          </a:xfrm>
          <a:prstGeom prst="rect">
            <a:avLst/>
          </a:prstGeom>
        </p:spPr>
      </p:pic>
      <p:pic>
        <p:nvPicPr>
          <p:cNvPr id="3" name="Graphic 2" descr="Internet with solid fill">
            <a:extLst>
              <a:ext uri="{FF2B5EF4-FFF2-40B4-BE49-F238E27FC236}">
                <a16:creationId xmlns:a16="http://schemas.microsoft.com/office/drawing/2014/main" id="{1AA3BCE6-4B21-5E48-9D03-ABEDCF0772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3628" y="781773"/>
            <a:ext cx="1263990" cy="1263990"/>
          </a:xfrm>
          <a:prstGeom prst="rect">
            <a:avLst/>
          </a:prstGeom>
        </p:spPr>
      </p:pic>
      <p:pic>
        <p:nvPicPr>
          <p:cNvPr id="7" name="Graphic 6" descr="Server with solid fill">
            <a:extLst>
              <a:ext uri="{FF2B5EF4-FFF2-40B4-BE49-F238E27FC236}">
                <a16:creationId xmlns:a16="http://schemas.microsoft.com/office/drawing/2014/main" id="{3B6E9255-EFB9-A665-80F6-D59480E0FD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3947" y="2861551"/>
            <a:ext cx="983353" cy="983353"/>
          </a:xfrm>
          <a:prstGeom prst="rect">
            <a:avLst/>
          </a:prstGeom>
        </p:spPr>
      </p:pic>
      <p:pic>
        <p:nvPicPr>
          <p:cNvPr id="12" name="Graphic 11" descr="Database with solid fill">
            <a:extLst>
              <a:ext uri="{FF2B5EF4-FFF2-40B4-BE49-F238E27FC236}">
                <a16:creationId xmlns:a16="http://schemas.microsoft.com/office/drawing/2014/main" id="{9EF44E69-FBFF-A9CB-299E-239916F185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73947" y="4839847"/>
            <a:ext cx="983353" cy="983353"/>
          </a:xfrm>
          <a:prstGeom prst="rect">
            <a:avLst/>
          </a:prstGeom>
        </p:spPr>
      </p:pic>
      <p:cxnSp>
        <p:nvCxnSpPr>
          <p:cNvPr id="15" name="Straight Arrow Connector 14">
            <a:extLst>
              <a:ext uri="{FF2B5EF4-FFF2-40B4-BE49-F238E27FC236}">
                <a16:creationId xmlns:a16="http://schemas.microsoft.com/office/drawing/2014/main" id="{B36D80C2-B211-7C50-98EB-D86FF4BC6E4D}"/>
              </a:ext>
            </a:extLst>
          </p:cNvPr>
          <p:cNvCxnSpPr>
            <a:cxnSpLocks/>
          </p:cNvCxnSpPr>
          <p:nvPr/>
        </p:nvCxnSpPr>
        <p:spPr>
          <a:xfrm>
            <a:off x="8555783" y="2293031"/>
            <a:ext cx="0"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48611-4E32-57B5-CC21-B28B1438867D}"/>
              </a:ext>
            </a:extLst>
          </p:cNvPr>
          <p:cNvCxnSpPr>
            <a:cxnSpLocks/>
          </p:cNvCxnSpPr>
          <p:nvPr/>
        </p:nvCxnSpPr>
        <p:spPr>
          <a:xfrm flipV="1">
            <a:off x="9006148" y="2293031"/>
            <a:ext cx="5252"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3F7AC7-8D83-9110-EA5D-C97DE666B07C}"/>
              </a:ext>
            </a:extLst>
          </p:cNvPr>
          <p:cNvCxnSpPr>
            <a:cxnSpLocks/>
          </p:cNvCxnSpPr>
          <p:nvPr/>
        </p:nvCxnSpPr>
        <p:spPr>
          <a:xfrm>
            <a:off x="8523957" y="4078949"/>
            <a:ext cx="4529" cy="732675"/>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F935EAD-05CA-E9A8-9C19-B2E8C72BA982}"/>
              </a:ext>
            </a:extLst>
          </p:cNvPr>
          <p:cNvCxnSpPr>
            <a:cxnSpLocks/>
          </p:cNvCxnSpPr>
          <p:nvPr/>
        </p:nvCxnSpPr>
        <p:spPr>
          <a:xfrm flipV="1">
            <a:off x="9006148" y="4078949"/>
            <a:ext cx="0" cy="708409"/>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37355B2-A0E0-8F4C-57F5-870E717761C8}"/>
              </a:ext>
            </a:extLst>
          </p:cNvPr>
          <p:cNvSpPr txBox="1"/>
          <p:nvPr/>
        </p:nvSpPr>
        <p:spPr>
          <a:xfrm>
            <a:off x="7756710" y="2315756"/>
            <a:ext cx="98788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Request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0E60088-1607-6403-CAF3-2124C38972D3}"/>
              </a:ext>
            </a:extLst>
          </p:cNvPr>
          <p:cNvSpPr txBox="1"/>
          <p:nvPr/>
        </p:nvSpPr>
        <p:spPr>
          <a:xfrm>
            <a:off x="7639687" y="4244147"/>
            <a:ext cx="98788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Request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8E3CEA5-FC20-09C0-AC4D-290AFF675F26}"/>
              </a:ext>
            </a:extLst>
          </p:cNvPr>
          <p:cNvSpPr txBox="1"/>
          <p:nvPr/>
        </p:nvSpPr>
        <p:spPr>
          <a:xfrm>
            <a:off x="9006148" y="2302162"/>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Response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BF04684-1545-FDA6-0DFC-16C31BAB6D5E}"/>
              </a:ext>
            </a:extLst>
          </p:cNvPr>
          <p:cNvSpPr txBox="1"/>
          <p:nvPr/>
        </p:nvSpPr>
        <p:spPr>
          <a:xfrm>
            <a:off x="9006148" y="4234826"/>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Response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35FD535C-3A5F-510A-027D-47BDBD9755DB}"/>
              </a:ext>
            </a:extLst>
          </p:cNvPr>
          <p:cNvSpPr txBox="1"/>
          <p:nvPr/>
        </p:nvSpPr>
        <p:spPr>
          <a:xfrm>
            <a:off x="8303206" y="5736064"/>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Database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0B63FED0-A6B7-B3D8-986A-8D4CFB3074FC}"/>
              </a:ext>
            </a:extLst>
          </p:cNvPr>
          <p:cNvSpPr txBox="1"/>
          <p:nvPr/>
        </p:nvSpPr>
        <p:spPr>
          <a:xfrm>
            <a:off x="8385475" y="3733685"/>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Server</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79B7F4FF-5FE3-2262-D0D0-A606CCD746DD}"/>
              </a:ext>
            </a:extLst>
          </p:cNvPr>
          <p:cNvSpPr txBox="1"/>
          <p:nvPr/>
        </p:nvSpPr>
        <p:spPr>
          <a:xfrm>
            <a:off x="8420324" y="1817612"/>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Client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DA674ABF-79B3-277A-95A0-3E9B7FCE9326}"/>
              </a:ext>
            </a:extLst>
          </p:cNvPr>
          <p:cNvCxnSpPr>
            <a:cxnSpLocks/>
          </p:cNvCxnSpPr>
          <p:nvPr/>
        </p:nvCxnSpPr>
        <p:spPr>
          <a:xfrm>
            <a:off x="9116793" y="3120483"/>
            <a:ext cx="543871"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C8438FC8-F2F8-7D61-90C1-3C63BC0DCC3F}"/>
              </a:ext>
            </a:extLst>
          </p:cNvPr>
          <p:cNvCxnSpPr>
            <a:cxnSpLocks/>
          </p:cNvCxnSpPr>
          <p:nvPr/>
        </p:nvCxnSpPr>
        <p:spPr>
          <a:xfrm flipH="1">
            <a:off x="9117539" y="3429000"/>
            <a:ext cx="477870"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96658E53-9D7B-8725-DE5D-D4F3C1983447}"/>
              </a:ext>
            </a:extLst>
          </p:cNvPr>
          <p:cNvSpPr/>
          <p:nvPr/>
        </p:nvSpPr>
        <p:spPr>
          <a:xfrm>
            <a:off x="9660664" y="2980380"/>
            <a:ext cx="983353" cy="557641"/>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Cache</a:t>
            </a:r>
          </a:p>
        </p:txBody>
      </p:sp>
      <p:sp>
        <p:nvSpPr>
          <p:cNvPr id="51" name="TextBox 50">
            <a:extLst>
              <a:ext uri="{FF2B5EF4-FFF2-40B4-BE49-F238E27FC236}">
                <a16:creationId xmlns:a16="http://schemas.microsoft.com/office/drawing/2014/main" id="{27E5E560-F8E2-0723-F334-F136697A56DE}"/>
              </a:ext>
            </a:extLst>
          </p:cNvPr>
          <p:cNvSpPr txBox="1"/>
          <p:nvPr/>
        </p:nvSpPr>
        <p:spPr>
          <a:xfrm>
            <a:off x="805492" y="5859376"/>
            <a:ext cx="60939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utputcache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one of the type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ResultFilter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6A72067-BB44-F367-9621-A88D5D40C74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Q152</a:t>
            </a:r>
          </a:p>
        </p:txBody>
      </p:sp>
      <p:sp>
        <p:nvSpPr>
          <p:cNvPr id="5" name="Title 4">
            <a:extLst>
              <a:ext uri="{FF2B5EF4-FFF2-40B4-BE49-F238E27FC236}">
                <a16:creationId xmlns:a16="http://schemas.microsoft.com/office/drawing/2014/main" id="{7691FF81-8DB3-4BA1-5FC5-AA2599C7654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Q152. What is Output Caching in MVC? How to implement it?</a:t>
            </a:r>
            <a:endParaRPr lang="en-IN" dirty="0"/>
          </a:p>
        </p:txBody>
      </p:sp>
      <p:sp>
        <p:nvSpPr>
          <p:cNvPr id="11" name="TextBox 10">
            <a:extLst>
              <a:ext uri="{FF2B5EF4-FFF2-40B4-BE49-F238E27FC236}">
                <a16:creationId xmlns:a16="http://schemas.microsoft.com/office/drawing/2014/main" id="{74D21C56-707A-1866-2C6B-A53F99E5295B}"/>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8026209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239773"/>
            <a:ext cx="4552154"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in MVC is the process of mapping a URL request to a specific controller action in a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responsible for directing incoming requests to the appropriate controller, based on the URL.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typically configured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routing 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maps URLs to controller actions.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FAEBD1F-C12A-4FA6-B2E6-AB86334216BE}"/>
              </a:ext>
            </a:extLst>
          </p:cNvPr>
          <p:cNvPicPr>
            <a:picLocks noChangeAspect="1"/>
          </p:cNvPicPr>
          <p:nvPr/>
        </p:nvPicPr>
        <p:blipFill>
          <a:blip r:embed="rId3"/>
          <a:stretch>
            <a:fillRect/>
          </a:stretch>
        </p:blipFill>
        <p:spPr>
          <a:xfrm>
            <a:off x="11223641" y="50236"/>
            <a:ext cx="960441" cy="755641"/>
          </a:xfrm>
          <a:prstGeom prst="rect">
            <a:avLst/>
          </a:prstGeom>
        </p:spPr>
      </p:pic>
      <p:pic>
        <p:nvPicPr>
          <p:cNvPr id="2050" name="Picture 2" descr="Routing in ASP.NET MVC Application - Dot Net Tutorials">
            <a:extLst>
              <a:ext uri="{FF2B5EF4-FFF2-40B4-BE49-F238E27FC236}">
                <a16:creationId xmlns:a16="http://schemas.microsoft.com/office/drawing/2014/main" id="{E594A1E0-912B-495E-C61B-8B8116BC0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177" y="1404760"/>
            <a:ext cx="5082331" cy="25897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865BE8E3-FA69-0CB3-6358-479177BA1C6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Q153</a:t>
            </a:r>
          </a:p>
        </p:txBody>
      </p:sp>
      <p:sp>
        <p:nvSpPr>
          <p:cNvPr id="3" name="Title 2">
            <a:extLst>
              <a:ext uri="{FF2B5EF4-FFF2-40B4-BE49-F238E27FC236}">
                <a16:creationId xmlns:a16="http://schemas.microsoft.com/office/drawing/2014/main" id="{8170BB80-D337-3A65-9958-D829E4066D1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Q153. What is Routing in MVC? </a:t>
            </a:r>
            <a:endParaRPr lang="en-IN" dirty="0"/>
          </a:p>
        </p:txBody>
      </p:sp>
      <p:sp>
        <p:nvSpPr>
          <p:cNvPr id="5" name="TextBox 4">
            <a:extLst>
              <a:ext uri="{FF2B5EF4-FFF2-40B4-BE49-F238E27FC236}">
                <a16:creationId xmlns:a16="http://schemas.microsoft.com/office/drawing/2014/main" id="{0736AC62-3EA5-FFB8-325C-C150A56F704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085200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Attribute Based Routing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2FB1E16A-00F2-494D-AFD8-D10BBA24654E}"/>
              </a:ext>
            </a:extLst>
          </p:cNvPr>
          <p:cNvPicPr>
            <a:picLocks noChangeAspect="1"/>
          </p:cNvPicPr>
          <p:nvPr/>
        </p:nvPicPr>
        <p:blipFill>
          <a:blip r:embed="rId3"/>
          <a:stretch>
            <a:fillRect/>
          </a:stretch>
        </p:blipFill>
        <p:spPr>
          <a:xfrm>
            <a:off x="11223641" y="50236"/>
            <a:ext cx="960441" cy="755641"/>
          </a:xfrm>
          <a:prstGeom prst="rect">
            <a:avLst/>
          </a:prstGeom>
        </p:spPr>
      </p:pic>
      <p:sp>
        <p:nvSpPr>
          <p:cNvPr id="8" name="TextBox 7">
            <a:extLst>
              <a:ext uri="{FF2B5EF4-FFF2-40B4-BE49-F238E27FC236}">
                <a16:creationId xmlns:a16="http://schemas.microsoft.com/office/drawing/2014/main" id="{B6CE0196-9BE0-4711-A108-5988FB9AADD9}"/>
              </a:ext>
            </a:extLst>
          </p:cNvPr>
          <p:cNvSpPr txBox="1"/>
          <p:nvPr/>
        </p:nvSpPr>
        <p:spPr>
          <a:xfrm>
            <a:off x="648929" y="1298522"/>
            <a:ext cx="49997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Attribute based routing is used to manipulate the default behavior of routing in ASP.NET MVC.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DF9F273-2512-4477-9EA3-3E462FBD091E}"/>
              </a:ext>
            </a:extLst>
          </p:cNvPr>
          <p:cNvPicPr>
            <a:picLocks noChangeAspect="1"/>
          </p:cNvPicPr>
          <p:nvPr/>
        </p:nvPicPr>
        <p:blipFill>
          <a:blip r:embed="rId4"/>
          <a:stretch>
            <a:fillRect/>
          </a:stretch>
        </p:blipFill>
        <p:spPr>
          <a:xfrm>
            <a:off x="6385355" y="2054329"/>
            <a:ext cx="4503224" cy="2998434"/>
          </a:xfrm>
          <a:prstGeom prst="rect">
            <a:avLst/>
          </a:prstGeom>
        </p:spPr>
      </p:pic>
      <p:sp>
        <p:nvSpPr>
          <p:cNvPr id="9" name="TextBox 8">
            <a:extLst>
              <a:ext uri="{FF2B5EF4-FFF2-40B4-BE49-F238E27FC236}">
                <a16:creationId xmlns:a16="http://schemas.microsoft.com/office/drawing/2014/main" id="{BA01B0DC-F4B3-46DD-BE3E-A29DF69C66F1}"/>
              </a:ext>
            </a:extLst>
          </p:cNvPr>
          <p:cNvSpPr txBox="1"/>
          <p:nvPr/>
        </p:nvSpPr>
        <p:spPr>
          <a:xfrm>
            <a:off x="6385355" y="1298522"/>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http://localhost:1234/home/about</a:t>
            </a: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039" y="309895"/>
            <a:ext cx="708721" cy="281964"/>
          </a:xfrm>
          <a:prstGeom prst="rect">
            <a:avLst/>
          </a:prstGeom>
        </p:spPr>
      </p:pic>
      <p:sp>
        <p:nvSpPr>
          <p:cNvPr id="2" name="Octagon 1">
            <a:extLst>
              <a:ext uri="{FF2B5EF4-FFF2-40B4-BE49-F238E27FC236}">
                <a16:creationId xmlns:a16="http://schemas.microsoft.com/office/drawing/2014/main" id="{B533F386-8D4B-40ED-AD52-423C5285FA1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Q154</a:t>
            </a:r>
          </a:p>
        </p:txBody>
      </p:sp>
      <p:sp>
        <p:nvSpPr>
          <p:cNvPr id="4" name="Title 3">
            <a:extLst>
              <a:ext uri="{FF2B5EF4-FFF2-40B4-BE49-F238E27FC236}">
                <a16:creationId xmlns:a16="http://schemas.microsoft.com/office/drawing/2014/main" id="{E084E4BD-B982-5382-2487-39B52D3A976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Q154. Explain Attribute Based Routing in MVC?</a:t>
            </a:r>
            <a:endParaRPr lang="en-IN" dirty="0"/>
          </a:p>
        </p:txBody>
      </p:sp>
      <p:sp>
        <p:nvSpPr>
          <p:cNvPr id="7" name="TextBox 6">
            <a:extLst>
              <a:ext uri="{FF2B5EF4-FFF2-40B4-BE49-F238E27FC236}">
                <a16:creationId xmlns:a16="http://schemas.microsoft.com/office/drawing/2014/main" id="{E5AC545B-C7ED-4AF9-3123-76850B0912F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520630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7839725" cy="1325563"/>
          </a:xfrm>
        </p:spPr>
        <p:txBody>
          <a:bodyPr>
            <a:noAutofit/>
          </a:bodyPr>
          <a:lstStyle/>
          <a:p>
            <a:r>
              <a:rPr lang="fr-FR" sz="3200" b="1" dirty="0" err="1">
                <a:solidFill>
                  <a:srgbClr val="FFFF00"/>
                </a:solidFill>
              </a:rPr>
              <a:t>Chapter</a:t>
            </a:r>
            <a:r>
              <a:rPr lang="fr-FR" sz="3200" b="1" dirty="0">
                <a:solidFill>
                  <a:srgbClr val="FFFF00"/>
                </a:solidFill>
              </a:rPr>
              <a:t> 18 : ASP.NET – MVC - Part 2</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Q155.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ViewData, ViewBag &amp; TempData</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Q156. How can we pass the data from controller to view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Q157.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Partial View</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Q158. What are Areas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Q159. How Validation works in MVC?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Data Annotation</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Q160. Explain the concept of MVC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Scaffolding</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Q161.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Bundling</a:t>
            </a:r>
            <a:r>
              <a:rPr lang="en-US" sz="1600" dirty="0">
                <a:hlinkClick r:id="rId9"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Minification</a:t>
            </a:r>
            <a:r>
              <a:rPr lang="en-US" sz="1600" dirty="0">
                <a:hlinkClick r:id="rId9" action="ppaction://hlinksldjump">
                  <a:extLst>
                    <a:ext uri="{A12FA001-AC4F-418D-AE19-62706E023703}">
                      <ahyp:hlinkClr xmlns:ahyp="http://schemas.microsoft.com/office/drawing/2018/hyperlinkcolor" val="tx"/>
                    </a:ext>
                  </a:extLst>
                </a:hlinkClick>
              </a:rPr>
              <a:t>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Q162. How to implement Security in web applications in MVC?</a:t>
            </a:r>
            <a:endParaRPr lang="en-US" sz="1600" dirty="0"/>
          </a:p>
        </p:txBody>
      </p:sp>
      <p:sp>
        <p:nvSpPr>
          <p:cNvPr id="2" name="TextBox 1">
            <a:extLst>
              <a:ext uri="{FF2B5EF4-FFF2-40B4-BE49-F238E27FC236}">
                <a16:creationId xmlns:a16="http://schemas.microsoft.com/office/drawing/2014/main" id="{96EC1FCC-6FF1-CDB3-0627-1E256F3280F5}"/>
              </a:ext>
            </a:extLst>
          </p:cNvPr>
          <p:cNvSpPr txBox="1"/>
          <p:nvPr/>
        </p:nvSpPr>
        <p:spPr>
          <a:xfrm>
            <a:off x="6150064" y="21653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D1129DB-AA71-BD97-9D8D-CD8CB79D2F4B}"/>
              </a:ext>
            </a:extLst>
          </p:cNvPr>
          <p:cNvSpPr txBox="1"/>
          <p:nvPr/>
        </p:nvSpPr>
        <p:spPr>
          <a:xfrm>
            <a:off x="5357884" y="47635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descr="Difference between MVC TempData, ViewData and ViewBag - AuthorCode">
            <a:extLst>
              <a:ext uri="{FF2B5EF4-FFF2-40B4-BE49-F238E27FC236}">
                <a16:creationId xmlns:a16="http://schemas.microsoft.com/office/drawing/2014/main" id="{4843C61B-604D-CD9E-3FF0-CE89DB4949C0}"/>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7121326" y="2188517"/>
            <a:ext cx="4795371" cy="2262134"/>
          </a:xfrm>
          <a:prstGeom prst="rect">
            <a:avLst/>
          </a:prstGeom>
          <a:noFill/>
          <a:ln>
            <a:noFill/>
          </a:ln>
        </p:spPr>
      </p:pic>
      <p:sp>
        <p:nvSpPr>
          <p:cNvPr id="5" name="TextBox 4">
            <a:extLst>
              <a:ext uri="{FF2B5EF4-FFF2-40B4-BE49-F238E27FC236}">
                <a16:creationId xmlns:a16="http://schemas.microsoft.com/office/drawing/2014/main" id="{69F237CF-61D7-33D7-2858-8A18B613F4B6}"/>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4155006555"/>
      </p:ext>
    </p:extLst>
  </p:cSld>
  <p:clrMapOvr>
    <a:overrideClrMapping bg1="dk1" tx1="lt1" bg2="dk2" tx2="lt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ViewData, ViewBag &amp; TempData?</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23641" y="50236"/>
            <a:ext cx="960441" cy="755641"/>
          </a:xfrm>
          <a:prstGeom prst="rect">
            <a:avLst/>
          </a:prstGeom>
        </p:spPr>
      </p:pic>
      <p:pic>
        <p:nvPicPr>
          <p:cNvPr id="8" name="Picture 7" descr="Difference between MVC TempData, ViewData and ViewBag - AuthorCode">
            <a:extLst>
              <a:ext uri="{FF2B5EF4-FFF2-40B4-BE49-F238E27FC236}">
                <a16:creationId xmlns:a16="http://schemas.microsoft.com/office/drawing/2014/main" id="{4ADE3E58-4356-48C4-BDC3-A86F58246B0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420345" y="844715"/>
            <a:ext cx="5803296" cy="2734942"/>
          </a:xfrm>
          <a:prstGeom prst="rect">
            <a:avLst/>
          </a:prstGeom>
          <a:noFill/>
          <a:ln>
            <a:noFill/>
          </a:ln>
        </p:spPr>
      </p:pic>
      <p:sp>
        <p:nvSpPr>
          <p:cNvPr id="9" name="TextBox 8">
            <a:extLst>
              <a:ext uri="{FF2B5EF4-FFF2-40B4-BE49-F238E27FC236}">
                <a16:creationId xmlns:a16="http://schemas.microsoft.com/office/drawing/2014/main" id="{01F07224-B960-4E45-AD44-C81F0659B776}"/>
              </a:ext>
            </a:extLst>
          </p:cNvPr>
          <p:cNvSpPr txBox="1"/>
          <p:nvPr/>
        </p:nvSpPr>
        <p:spPr>
          <a:xfrm>
            <a:off x="588724" y="2408600"/>
            <a:ext cx="4632982" cy="31393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ViewData and ViewBag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 used to transfer data from controller to 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TempData is used to pass data from controller to controller(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 data between two action methods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ViewBag doesn’t require typecasting, whereas ViewData require the typecasting.</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B589C4DC-735A-494A-A6D7-84DE88D9E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6998" y="287074"/>
            <a:ext cx="708721" cy="281964"/>
          </a:xfrm>
          <a:prstGeom prst="rect">
            <a:avLst/>
          </a:prstGeom>
        </p:spPr>
      </p:pic>
      <p:sp>
        <p:nvSpPr>
          <p:cNvPr id="3" name="TextBox 2">
            <a:extLst>
              <a:ext uri="{FF2B5EF4-FFF2-40B4-BE49-F238E27FC236}">
                <a16:creationId xmlns:a16="http://schemas.microsoft.com/office/drawing/2014/main" id="{6C021CDD-DC86-C7D0-1D37-8FBAF4B7FB6E}"/>
              </a:ext>
            </a:extLst>
          </p:cNvPr>
          <p:cNvSpPr txBox="1"/>
          <p:nvPr/>
        </p:nvSpPr>
        <p:spPr>
          <a:xfrm>
            <a:off x="588724" y="1183995"/>
            <a:ext cx="428406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ViewData, ViewBag, and TempData are all ways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 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a controller and a view.</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D50DCDB-33F2-F91C-1473-208C7C377629}"/>
              </a:ext>
            </a:extLst>
          </p:cNvPr>
          <p:cNvPicPr>
            <a:picLocks noChangeAspect="1"/>
          </p:cNvPicPr>
          <p:nvPr/>
        </p:nvPicPr>
        <p:blipFill>
          <a:blip r:embed="rId6"/>
          <a:stretch>
            <a:fillRect/>
          </a:stretch>
        </p:blipFill>
        <p:spPr>
          <a:xfrm>
            <a:off x="5888341" y="3759613"/>
            <a:ext cx="3193029" cy="1983935"/>
          </a:xfrm>
          <a:prstGeom prst="rect">
            <a:avLst/>
          </a:prstGeom>
        </p:spPr>
      </p:pic>
      <p:pic>
        <p:nvPicPr>
          <p:cNvPr id="7" name="Picture 6">
            <a:extLst>
              <a:ext uri="{FF2B5EF4-FFF2-40B4-BE49-F238E27FC236}">
                <a16:creationId xmlns:a16="http://schemas.microsoft.com/office/drawing/2014/main" id="{F4FAFF51-1328-8FD9-1823-02DBD968EDA9}"/>
              </a:ext>
            </a:extLst>
          </p:cNvPr>
          <p:cNvPicPr>
            <a:picLocks noChangeAspect="1"/>
          </p:cNvPicPr>
          <p:nvPr/>
        </p:nvPicPr>
        <p:blipFill rotWithShape="1">
          <a:blip r:embed="rId7"/>
          <a:srcRect l="8218" t="16824" b="21763"/>
          <a:stretch/>
        </p:blipFill>
        <p:spPr>
          <a:xfrm>
            <a:off x="5880160" y="5750556"/>
            <a:ext cx="5181319" cy="800068"/>
          </a:xfrm>
          <a:prstGeom prst="rect">
            <a:avLst/>
          </a:prstGeom>
        </p:spPr>
      </p:pic>
      <p:sp>
        <p:nvSpPr>
          <p:cNvPr id="2" name="Octagon 1">
            <a:extLst>
              <a:ext uri="{FF2B5EF4-FFF2-40B4-BE49-F238E27FC236}">
                <a16:creationId xmlns:a16="http://schemas.microsoft.com/office/drawing/2014/main" id="{24E4652D-6C77-0664-4CD8-058178AF5DD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Q155</a:t>
            </a:r>
          </a:p>
        </p:txBody>
      </p:sp>
      <p:sp>
        <p:nvSpPr>
          <p:cNvPr id="5" name="Title 4">
            <a:extLst>
              <a:ext uri="{FF2B5EF4-FFF2-40B4-BE49-F238E27FC236}">
                <a16:creationId xmlns:a16="http://schemas.microsoft.com/office/drawing/2014/main" id="{1AD0A081-2B79-B469-53FA-2F0B0F52E3F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Q155. What is the difference between ViewData, ViewBag &amp; TempData?</a:t>
            </a:r>
            <a:endParaRPr lang="en-IN" dirty="0"/>
          </a:p>
        </p:txBody>
      </p:sp>
      <p:sp>
        <p:nvSpPr>
          <p:cNvPr id="11" name="TextBox 10">
            <a:extLst>
              <a:ext uri="{FF2B5EF4-FFF2-40B4-BE49-F238E27FC236}">
                <a16:creationId xmlns:a16="http://schemas.microsoft.com/office/drawing/2014/main" id="{F604DDB5-693B-F093-D280-650241194923}"/>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9999281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can we pass the data from controller to view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1114720" y="1191647"/>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By using ViewData and ViewBag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F92044-1AAF-44EB-9DC0-FE9903F830CE}"/>
              </a:ext>
            </a:extLst>
          </p:cNvPr>
          <p:cNvPicPr>
            <a:picLocks noChangeAspect="1"/>
          </p:cNvPicPr>
          <p:nvPr/>
        </p:nvPicPr>
        <p:blipFill>
          <a:blip r:embed="rId3"/>
          <a:stretch>
            <a:fillRect/>
          </a:stretch>
        </p:blipFill>
        <p:spPr>
          <a:xfrm>
            <a:off x="11223641" y="50236"/>
            <a:ext cx="960441" cy="755641"/>
          </a:xfrm>
          <a:prstGeom prst="rect">
            <a:avLst/>
          </a:prstGeom>
        </p:spPr>
      </p:pic>
      <p:sp>
        <p:nvSpPr>
          <p:cNvPr id="2" name="Octagon 1">
            <a:extLst>
              <a:ext uri="{FF2B5EF4-FFF2-40B4-BE49-F238E27FC236}">
                <a16:creationId xmlns:a16="http://schemas.microsoft.com/office/drawing/2014/main" id="{AED9B76F-4014-2B97-0FA4-819000D6A18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Q156</a:t>
            </a:r>
          </a:p>
        </p:txBody>
      </p:sp>
      <p:sp>
        <p:nvSpPr>
          <p:cNvPr id="3" name="Title 2">
            <a:extLst>
              <a:ext uri="{FF2B5EF4-FFF2-40B4-BE49-F238E27FC236}">
                <a16:creationId xmlns:a16="http://schemas.microsoft.com/office/drawing/2014/main" id="{7C3A6D04-3799-953F-9CE6-BA92EF7C32A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Q156. How can we pass the data from controller to view in MVC?</a:t>
            </a:r>
            <a:endParaRPr lang="en-IN" dirty="0"/>
          </a:p>
        </p:txBody>
      </p:sp>
      <p:sp>
        <p:nvSpPr>
          <p:cNvPr id="5" name="TextBox 4">
            <a:extLst>
              <a:ext uri="{FF2B5EF4-FFF2-40B4-BE49-F238E27FC236}">
                <a16:creationId xmlns:a16="http://schemas.microsoft.com/office/drawing/2014/main" id="{5014969D-2C0E-F8D4-0339-279E804FDE8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4627024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Partial View?</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59771" y="1101634"/>
            <a:ext cx="5163532" cy="215892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partial view is a reusable view component that can be rendered within other views or shared across multiple pages in a web application.</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It helps us to reduce code duplication.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a:stretch>
            <a:fillRect/>
          </a:stretch>
        </p:blipFill>
        <p:spPr>
          <a:xfrm>
            <a:off x="11231559" y="69090"/>
            <a:ext cx="960441" cy="755641"/>
          </a:xfrm>
          <a:prstGeom prst="rect">
            <a:avLst/>
          </a:prstGeom>
        </p:spPr>
      </p:pic>
      <p:sp>
        <p:nvSpPr>
          <p:cNvPr id="2" name="Rectangle 1">
            <a:extLst>
              <a:ext uri="{FF2B5EF4-FFF2-40B4-BE49-F238E27FC236}">
                <a16:creationId xmlns:a16="http://schemas.microsoft.com/office/drawing/2014/main" id="{88FDA957-3953-0BFF-0701-8CA2F690F070}"/>
              </a:ext>
            </a:extLst>
          </p:cNvPr>
          <p:cNvSpPr/>
          <p:nvPr/>
        </p:nvSpPr>
        <p:spPr>
          <a:xfrm>
            <a:off x="7176917" y="1203159"/>
            <a:ext cx="4054642" cy="22739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 1</a:t>
            </a:r>
          </a:p>
        </p:txBody>
      </p:sp>
      <p:sp>
        <p:nvSpPr>
          <p:cNvPr id="3" name="Rectangle 2">
            <a:extLst>
              <a:ext uri="{FF2B5EF4-FFF2-40B4-BE49-F238E27FC236}">
                <a16:creationId xmlns:a16="http://schemas.microsoft.com/office/drawing/2014/main" id="{0D4DF385-9590-6437-1DF7-84800474EFC2}"/>
              </a:ext>
            </a:extLst>
          </p:cNvPr>
          <p:cNvSpPr/>
          <p:nvPr/>
        </p:nvSpPr>
        <p:spPr>
          <a:xfrm>
            <a:off x="7517605" y="1862035"/>
            <a:ext cx="1576137" cy="1157891"/>
          </a:xfrm>
          <a:prstGeom prst="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1</a:t>
            </a:r>
          </a:p>
        </p:txBody>
      </p:sp>
      <p:sp>
        <p:nvSpPr>
          <p:cNvPr id="4" name="Rectangle 3">
            <a:extLst>
              <a:ext uri="{FF2B5EF4-FFF2-40B4-BE49-F238E27FC236}">
                <a16:creationId xmlns:a16="http://schemas.microsoft.com/office/drawing/2014/main" id="{10ACA4A2-FCEF-CB19-F649-2CFDCC18E176}"/>
              </a:ext>
            </a:extLst>
          </p:cNvPr>
          <p:cNvSpPr/>
          <p:nvPr/>
        </p:nvSpPr>
        <p:spPr>
          <a:xfrm>
            <a:off x="9486981" y="1862035"/>
            <a:ext cx="1483688" cy="1157891"/>
          </a:xfrm>
          <a:prstGeom prst="rect">
            <a:avLst/>
          </a:prstGeom>
          <a:solidFill>
            <a:schemeClr val="accent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2</a:t>
            </a:r>
          </a:p>
        </p:txBody>
      </p:sp>
      <p:sp>
        <p:nvSpPr>
          <p:cNvPr id="5" name="Rectangle 4">
            <a:extLst>
              <a:ext uri="{FF2B5EF4-FFF2-40B4-BE49-F238E27FC236}">
                <a16:creationId xmlns:a16="http://schemas.microsoft.com/office/drawing/2014/main" id="{3A66BD90-FB29-31AF-4ECD-BFAB0EAC80CC}"/>
              </a:ext>
            </a:extLst>
          </p:cNvPr>
          <p:cNvSpPr/>
          <p:nvPr/>
        </p:nvSpPr>
        <p:spPr>
          <a:xfrm>
            <a:off x="7176917" y="4026569"/>
            <a:ext cx="4054642" cy="2273967"/>
          </a:xfrm>
          <a:prstGeom prst="rect">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 2</a:t>
            </a:r>
          </a:p>
        </p:txBody>
      </p:sp>
      <p:sp>
        <p:nvSpPr>
          <p:cNvPr id="8" name="Rectangle 7">
            <a:extLst>
              <a:ext uri="{FF2B5EF4-FFF2-40B4-BE49-F238E27FC236}">
                <a16:creationId xmlns:a16="http://schemas.microsoft.com/office/drawing/2014/main" id="{E7F4E9BC-BE84-E4D3-011E-C1563A284662}"/>
              </a:ext>
            </a:extLst>
          </p:cNvPr>
          <p:cNvSpPr/>
          <p:nvPr/>
        </p:nvSpPr>
        <p:spPr>
          <a:xfrm>
            <a:off x="7517605" y="4685445"/>
            <a:ext cx="1576137" cy="1157891"/>
          </a:xfrm>
          <a:prstGeom prst="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1</a:t>
            </a:r>
          </a:p>
        </p:txBody>
      </p:sp>
      <p:sp>
        <p:nvSpPr>
          <p:cNvPr id="9" name="Rectangle 8">
            <a:extLst>
              <a:ext uri="{FF2B5EF4-FFF2-40B4-BE49-F238E27FC236}">
                <a16:creationId xmlns:a16="http://schemas.microsoft.com/office/drawing/2014/main" id="{CE2027D8-B85B-52D2-E85A-0359C06E5856}"/>
              </a:ext>
            </a:extLst>
          </p:cNvPr>
          <p:cNvSpPr/>
          <p:nvPr/>
        </p:nvSpPr>
        <p:spPr>
          <a:xfrm>
            <a:off x="9486981" y="4685445"/>
            <a:ext cx="1483688" cy="1157891"/>
          </a:xfrm>
          <a:prstGeom prst="rect">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3</a:t>
            </a:r>
          </a:p>
        </p:txBody>
      </p:sp>
      <p:pic>
        <p:nvPicPr>
          <p:cNvPr id="12" name="Picture 11">
            <a:extLst>
              <a:ext uri="{FF2B5EF4-FFF2-40B4-BE49-F238E27FC236}">
                <a16:creationId xmlns:a16="http://schemas.microsoft.com/office/drawing/2014/main" id="{9CEF81CF-8F78-1021-91C5-6722C0C247B6}"/>
              </a:ext>
            </a:extLst>
          </p:cNvPr>
          <p:cNvPicPr>
            <a:picLocks noChangeAspect="1"/>
          </p:cNvPicPr>
          <p:nvPr/>
        </p:nvPicPr>
        <p:blipFill>
          <a:blip r:embed="rId4"/>
          <a:stretch>
            <a:fillRect/>
          </a:stretch>
        </p:blipFill>
        <p:spPr>
          <a:xfrm>
            <a:off x="1112293" y="3605547"/>
            <a:ext cx="4398040" cy="1688347"/>
          </a:xfrm>
          <a:prstGeom prst="rect">
            <a:avLst/>
          </a:prstGeom>
        </p:spPr>
      </p:pic>
      <p:sp>
        <p:nvSpPr>
          <p:cNvPr id="11" name="Octagon 10">
            <a:extLst>
              <a:ext uri="{FF2B5EF4-FFF2-40B4-BE49-F238E27FC236}">
                <a16:creationId xmlns:a16="http://schemas.microsoft.com/office/drawing/2014/main" id="{3DC925B3-AAE4-9311-3F45-511D20BDC4D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Q157</a:t>
            </a:r>
          </a:p>
        </p:txBody>
      </p:sp>
      <p:sp>
        <p:nvSpPr>
          <p:cNvPr id="13" name="Title 12">
            <a:extLst>
              <a:ext uri="{FF2B5EF4-FFF2-40B4-BE49-F238E27FC236}">
                <a16:creationId xmlns:a16="http://schemas.microsoft.com/office/drawing/2014/main" id="{7E00A3C8-C5C3-8B22-2BA6-4A0A28AB801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Q157. What is Partial View?</a:t>
            </a:r>
            <a:endParaRPr lang="en-IN" dirty="0"/>
          </a:p>
        </p:txBody>
      </p:sp>
      <p:sp>
        <p:nvSpPr>
          <p:cNvPr id="15" name="TextBox 14">
            <a:extLst>
              <a:ext uri="{FF2B5EF4-FFF2-40B4-BE49-F238E27FC236}">
                <a16:creationId xmlns:a16="http://schemas.microsoft.com/office/drawing/2014/main" id="{F3293716-8944-8222-4C64-547E51D2F56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00821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Areas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306337"/>
            <a:ext cx="419007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Areas are just a way to divide the modules of large applications in multiple or separated MVC.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6458B35-1F52-4E59-A7D9-50BA91405352}"/>
              </a:ext>
            </a:extLst>
          </p:cNvPr>
          <p:cNvPicPr>
            <a:picLocks noChangeAspect="1"/>
          </p:cNvPicPr>
          <p:nvPr/>
        </p:nvPicPr>
        <p:blipFill>
          <a:blip r:embed="rId3"/>
          <a:stretch>
            <a:fillRect/>
          </a:stretch>
        </p:blipFill>
        <p:spPr>
          <a:xfrm>
            <a:off x="11231559" y="69090"/>
            <a:ext cx="960441" cy="755641"/>
          </a:xfrm>
          <a:prstGeom prst="rect">
            <a:avLst/>
          </a:prstGeom>
        </p:spPr>
      </p:pic>
      <p:pic>
        <p:nvPicPr>
          <p:cNvPr id="8" name="Picture 7">
            <a:extLst>
              <a:ext uri="{FF2B5EF4-FFF2-40B4-BE49-F238E27FC236}">
                <a16:creationId xmlns:a16="http://schemas.microsoft.com/office/drawing/2014/main" id="{F941F9F0-8D6D-4340-BB2E-4B3860E4AD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95567" y="1306337"/>
            <a:ext cx="6235992" cy="3506295"/>
          </a:xfrm>
          <a:prstGeom prst="rect">
            <a:avLst/>
          </a:prstGeom>
          <a:noFill/>
          <a:ln>
            <a:noFill/>
          </a:ln>
        </p:spPr>
      </p:pic>
      <p:sp>
        <p:nvSpPr>
          <p:cNvPr id="2" name="Octagon 1">
            <a:extLst>
              <a:ext uri="{FF2B5EF4-FFF2-40B4-BE49-F238E27FC236}">
                <a16:creationId xmlns:a16="http://schemas.microsoft.com/office/drawing/2014/main" id="{D5303572-C458-2C3C-50FD-D7BF77AD596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Q158</a:t>
            </a:r>
          </a:p>
        </p:txBody>
      </p:sp>
      <p:sp>
        <p:nvSpPr>
          <p:cNvPr id="3" name="Title 2">
            <a:extLst>
              <a:ext uri="{FF2B5EF4-FFF2-40B4-BE49-F238E27FC236}">
                <a16:creationId xmlns:a16="http://schemas.microsoft.com/office/drawing/2014/main" id="{9F84FE7B-D53E-8A03-5D3D-C038B814FFB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Q158. What are Areas in MVC?</a:t>
            </a:r>
            <a:endParaRPr lang="en-IN" dirty="0"/>
          </a:p>
        </p:txBody>
      </p:sp>
      <p:sp>
        <p:nvSpPr>
          <p:cNvPr id="5" name="TextBox 4">
            <a:extLst>
              <a:ext uri="{FF2B5EF4-FFF2-40B4-BE49-F238E27FC236}">
                <a16:creationId xmlns:a16="http://schemas.microsoft.com/office/drawing/2014/main" id="{45D442C5-A343-13B1-28AC-1940A97B579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59729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02368" y="1251805"/>
            <a:ext cx="5273566" cy="1064650"/>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Validation can be done in MVC using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 ANNOTATION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Attributes.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pic>
        <p:nvPicPr>
          <p:cNvPr id="3" name="Picture 2">
            <a:extLst>
              <a:ext uri="{FF2B5EF4-FFF2-40B4-BE49-F238E27FC236}">
                <a16:creationId xmlns:a16="http://schemas.microsoft.com/office/drawing/2014/main" id="{4479AACF-8F82-40CA-BC41-1E0CABE34071}"/>
              </a:ext>
            </a:extLst>
          </p:cNvPr>
          <p:cNvPicPr>
            <a:picLocks noChangeAspect="1"/>
          </p:cNvPicPr>
          <p:nvPr/>
        </p:nvPicPr>
        <p:blipFill>
          <a:blip r:embed="rId4"/>
          <a:stretch>
            <a:fillRect/>
          </a:stretch>
        </p:blipFill>
        <p:spPr>
          <a:xfrm>
            <a:off x="6196370" y="1251805"/>
            <a:ext cx="4869566" cy="2899090"/>
          </a:xfrm>
          <a:prstGeom prst="rect">
            <a:avLst/>
          </a:prstGeom>
        </p:spPr>
      </p:pic>
      <p:sp>
        <p:nvSpPr>
          <p:cNvPr id="2" name="Octagon 1">
            <a:extLst>
              <a:ext uri="{FF2B5EF4-FFF2-40B4-BE49-F238E27FC236}">
                <a16:creationId xmlns:a16="http://schemas.microsoft.com/office/drawing/2014/main" id="{06396AB1-0175-CF7A-618D-DD512B1C885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itle 3">
            <a:extLst>
              <a:ext uri="{FF2B5EF4-FFF2-40B4-BE49-F238E27FC236}">
                <a16:creationId xmlns:a16="http://schemas.microsoft.com/office/drawing/2014/main" id="{F98DF5DD-CB0A-DFB3-540A-D66980FBEB7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Q159. How Validation works in MVC? What is Data Annotation?</a:t>
            </a:r>
            <a:endParaRPr lang="en-IN" dirty="0"/>
          </a:p>
        </p:txBody>
      </p:sp>
      <p:sp>
        <p:nvSpPr>
          <p:cNvPr id="8" name="TextBox 7">
            <a:extLst>
              <a:ext uri="{FF2B5EF4-FFF2-40B4-BE49-F238E27FC236}">
                <a16:creationId xmlns:a16="http://schemas.microsoft.com/office/drawing/2014/main" id="{D01CAECE-AD3A-4731-6223-F0B06007138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16541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Are private class members inherited to the derived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4495851"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No, the private members cannot be inherited to derived class.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Only public and protected class members can be inherited.</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2" name="Graphic 1" descr="Lightbulb with solid fill">
            <a:extLst>
              <a:ext uri="{FF2B5EF4-FFF2-40B4-BE49-F238E27FC236}">
                <a16:creationId xmlns:a16="http://schemas.microsoft.com/office/drawing/2014/main" id="{9991E789-8495-F4A9-3A0F-82500E9B78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6594" y="93027"/>
            <a:ext cx="543975" cy="543975"/>
          </a:xfrm>
          <a:prstGeom prst="rect">
            <a:avLst/>
          </a:prstGeom>
        </p:spPr>
      </p:pic>
      <p:sp>
        <p:nvSpPr>
          <p:cNvPr id="7" name="Title 6">
            <a:extLst>
              <a:ext uri="{FF2B5EF4-FFF2-40B4-BE49-F238E27FC236}">
                <a16:creationId xmlns:a16="http://schemas.microsoft.com/office/drawing/2014/main" id="{47DD507D-4BA0-57C9-0E8B-22C1E220D9CC}"/>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Q15. Are private class members inherited to the derived class?</a:t>
            </a:r>
            <a:endParaRPr lang="en-IN" dirty="0"/>
          </a:p>
        </p:txBody>
      </p:sp>
      <p:sp>
        <p:nvSpPr>
          <p:cNvPr id="6" name="TextBox 5">
            <a:extLst>
              <a:ext uri="{FF2B5EF4-FFF2-40B4-BE49-F238E27FC236}">
                <a16:creationId xmlns:a16="http://schemas.microsoft.com/office/drawing/2014/main" id="{91D32D7B-2149-BA76-4658-6E3550638E4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26FC7611-A18D-5EFE-957E-5C783B265701}"/>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570193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sp>
        <p:nvSpPr>
          <p:cNvPr id="8" name="TextBox 7">
            <a:extLst>
              <a:ext uri="{FF2B5EF4-FFF2-40B4-BE49-F238E27FC236}">
                <a16:creationId xmlns:a16="http://schemas.microsoft.com/office/drawing/2014/main" id="{5A352123-E6E4-CE9C-C32E-12B40193BBED}"/>
              </a:ext>
            </a:extLst>
          </p:cNvPr>
          <p:cNvSpPr txBox="1"/>
          <p:nvPr/>
        </p:nvSpPr>
        <p:spPr>
          <a:xfrm>
            <a:off x="528766" y="1102085"/>
            <a:ext cx="11575915" cy="5561972"/>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[Required]: Specifies that a property is required and cannot be null or empty.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StringLength</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the minimum and maximum length of a string property.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RegularExpression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a regular expression pattern that a string property must match.</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EmailAddress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string property must be a valid email address format.</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[Range]: Specifies the minimum and maximum allowed values for a numeric property.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[Compare]: Compares the value of a property with the value of another property in the same model.</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DataType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the data type of a property, which can be used for formatting and validation purposes.</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EB6BEC5B-3BB7-E35B-CBFF-2BC0908C3E9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extBox 3">
            <a:extLst>
              <a:ext uri="{FF2B5EF4-FFF2-40B4-BE49-F238E27FC236}">
                <a16:creationId xmlns:a16="http://schemas.microsoft.com/office/drawing/2014/main" id="{9F348C9D-41DA-9339-B2D0-27E9D509E07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245172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sp>
        <p:nvSpPr>
          <p:cNvPr id="8" name="TextBox 7">
            <a:extLst>
              <a:ext uri="{FF2B5EF4-FFF2-40B4-BE49-F238E27FC236}">
                <a16:creationId xmlns:a16="http://schemas.microsoft.com/office/drawing/2014/main" id="{5A352123-E6E4-CE9C-C32E-12B40193BBED}"/>
              </a:ext>
            </a:extLst>
          </p:cNvPr>
          <p:cNvSpPr txBox="1"/>
          <p:nvPr/>
        </p:nvSpPr>
        <p:spPr>
          <a:xfrm>
            <a:off x="565484" y="908041"/>
            <a:ext cx="11815923" cy="6359883"/>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 Provides metadata for displaying the property, such as the name and order of the property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[Editable]: Specifies whether a property can be edited or displayed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can be displayed in a view but cannot be edited.</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HiddenInput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should be hidden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[DisplayName]: Provides a friendly name for a property that can be used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DisplayFormat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a format string for displaying the value of a property.</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RequiredIf</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is required if another property in the model has a specific value.</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CreditCard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string property must be a valid credit card number format.</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D2B1D270-9CCB-C280-F1ED-750D2F3BE92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extBox 3">
            <a:extLst>
              <a:ext uri="{FF2B5EF4-FFF2-40B4-BE49-F238E27FC236}">
                <a16:creationId xmlns:a16="http://schemas.microsoft.com/office/drawing/2014/main" id="{DBA7C9BE-AB09-6CF9-614D-48389B597D5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1865999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the concept of MVC Scaffolding?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72532" y="1298788"/>
            <a:ext cx="4768392"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ASP.NET MVC, scaffolding is a technique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generates 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common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scaffolding code can include controllers, views, and data access code automatically generated that can help developers to create web applications more quickly and with less manual coding.</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pic>
        <p:nvPicPr>
          <p:cNvPr id="8" name="Picture 7">
            <a:extLst>
              <a:ext uri="{FF2B5EF4-FFF2-40B4-BE49-F238E27FC236}">
                <a16:creationId xmlns:a16="http://schemas.microsoft.com/office/drawing/2014/main" id="{8C2A6F5D-CA44-4E8D-8237-CD589CAEF28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08888" y="1298788"/>
            <a:ext cx="4910580" cy="3838696"/>
          </a:xfrm>
          <a:prstGeom prst="rect">
            <a:avLst/>
          </a:prstGeom>
          <a:noFill/>
          <a:ln>
            <a:noFill/>
          </a:ln>
        </p:spPr>
      </p:pic>
      <p:sp>
        <p:nvSpPr>
          <p:cNvPr id="2" name="Octagon 1">
            <a:extLst>
              <a:ext uri="{FF2B5EF4-FFF2-40B4-BE49-F238E27FC236}">
                <a16:creationId xmlns:a16="http://schemas.microsoft.com/office/drawing/2014/main" id="{81B9596E-E885-3B32-83F8-4CA5E7CDD0A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Q160</a:t>
            </a:r>
          </a:p>
        </p:txBody>
      </p:sp>
      <p:sp>
        <p:nvSpPr>
          <p:cNvPr id="3" name="Title 2">
            <a:extLst>
              <a:ext uri="{FF2B5EF4-FFF2-40B4-BE49-F238E27FC236}">
                <a16:creationId xmlns:a16="http://schemas.microsoft.com/office/drawing/2014/main" id="{0CDD12A8-C4FF-B9D6-EEF5-9C9C8D35E74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Q160. Explain the concept of MVC Scaffolding?</a:t>
            </a:r>
            <a:endParaRPr lang="en-IN" dirty="0"/>
          </a:p>
        </p:txBody>
      </p:sp>
      <p:sp>
        <p:nvSpPr>
          <p:cNvPr id="5" name="TextBox 4">
            <a:extLst>
              <a:ext uri="{FF2B5EF4-FFF2-40B4-BE49-F238E27FC236}">
                <a16:creationId xmlns:a16="http://schemas.microsoft.com/office/drawing/2014/main" id="{8BCDFFD1-103F-0E0E-7D83-9D3E586FB5B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6120222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Bundling and Minification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sp>
        <p:nvSpPr>
          <p:cNvPr id="11" name="TextBox 10">
            <a:extLst>
              <a:ext uri="{FF2B5EF4-FFF2-40B4-BE49-F238E27FC236}">
                <a16:creationId xmlns:a16="http://schemas.microsoft.com/office/drawing/2014/main" id="{5305C9CB-2A1B-41AD-A5F5-39A5B1A43BC5}"/>
              </a:ext>
            </a:extLst>
          </p:cNvPr>
          <p:cNvSpPr txBox="1"/>
          <p:nvPr/>
        </p:nvSpPr>
        <p:spPr>
          <a:xfrm>
            <a:off x="864368" y="4259483"/>
            <a:ext cx="781039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BUNDLING</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It lets us combine multiple JavaScript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 or multiple cascading style sheet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 so that they can be downloaded as a unit, rather than making individual HTTP requests for different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MINIFICATION</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It squeezes out whitespace and performs other types of compression to make the downloaded files as small as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BD9F7D8-4B77-5CB9-8E05-F6A52E6B69E0}"/>
              </a:ext>
            </a:extLst>
          </p:cNvPr>
          <p:cNvPicPr>
            <a:picLocks noChangeAspect="1"/>
          </p:cNvPicPr>
          <p:nvPr/>
        </p:nvPicPr>
        <p:blipFill>
          <a:blip r:embed="rId4"/>
          <a:stretch>
            <a:fillRect/>
          </a:stretch>
        </p:blipFill>
        <p:spPr>
          <a:xfrm>
            <a:off x="1255796" y="1027697"/>
            <a:ext cx="1619250" cy="2781300"/>
          </a:xfrm>
          <a:prstGeom prst="rect">
            <a:avLst/>
          </a:prstGeom>
        </p:spPr>
      </p:pic>
      <p:pic>
        <p:nvPicPr>
          <p:cNvPr id="5" name="Picture 4">
            <a:extLst>
              <a:ext uri="{FF2B5EF4-FFF2-40B4-BE49-F238E27FC236}">
                <a16:creationId xmlns:a16="http://schemas.microsoft.com/office/drawing/2014/main" id="{404C43CA-D4E5-FA27-B18F-F5414BF8E077}"/>
              </a:ext>
            </a:extLst>
          </p:cNvPr>
          <p:cNvPicPr>
            <a:picLocks noChangeAspect="1"/>
          </p:cNvPicPr>
          <p:nvPr/>
        </p:nvPicPr>
        <p:blipFill>
          <a:blip r:embed="rId5"/>
          <a:stretch>
            <a:fillRect/>
          </a:stretch>
        </p:blipFill>
        <p:spPr>
          <a:xfrm>
            <a:off x="3094390" y="1073809"/>
            <a:ext cx="2466975" cy="2790825"/>
          </a:xfrm>
          <a:prstGeom prst="rect">
            <a:avLst/>
          </a:prstGeom>
        </p:spPr>
      </p:pic>
      <p:pic>
        <p:nvPicPr>
          <p:cNvPr id="9" name="Picture 8">
            <a:extLst>
              <a:ext uri="{FF2B5EF4-FFF2-40B4-BE49-F238E27FC236}">
                <a16:creationId xmlns:a16="http://schemas.microsoft.com/office/drawing/2014/main" id="{8EECCEF5-DFFE-AF5E-8544-02C02CC89CF8}"/>
              </a:ext>
            </a:extLst>
          </p:cNvPr>
          <p:cNvPicPr>
            <a:picLocks noChangeAspect="1"/>
          </p:cNvPicPr>
          <p:nvPr/>
        </p:nvPicPr>
        <p:blipFill>
          <a:blip r:embed="rId6"/>
          <a:stretch>
            <a:fillRect/>
          </a:stretch>
        </p:blipFill>
        <p:spPr>
          <a:xfrm>
            <a:off x="5561365" y="1759609"/>
            <a:ext cx="2438400" cy="2105025"/>
          </a:xfrm>
          <a:prstGeom prst="rect">
            <a:avLst/>
          </a:prstGeom>
        </p:spPr>
      </p:pic>
      <p:sp>
        <p:nvSpPr>
          <p:cNvPr id="2" name="Octagon 1">
            <a:extLst>
              <a:ext uri="{FF2B5EF4-FFF2-40B4-BE49-F238E27FC236}">
                <a16:creationId xmlns:a16="http://schemas.microsoft.com/office/drawing/2014/main" id="{ED6AB342-ACA5-D7FC-07B7-9BB95230CE0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Q161</a:t>
            </a:r>
          </a:p>
        </p:txBody>
      </p:sp>
      <p:sp>
        <p:nvSpPr>
          <p:cNvPr id="4" name="Title 3">
            <a:extLst>
              <a:ext uri="{FF2B5EF4-FFF2-40B4-BE49-F238E27FC236}">
                <a16:creationId xmlns:a16="http://schemas.microsoft.com/office/drawing/2014/main" id="{D624F6CC-2871-FE07-CA93-0C4EED6014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Q161. What is Bundling and Minification in MVC?</a:t>
            </a:r>
            <a:endParaRPr lang="en-IN" dirty="0"/>
          </a:p>
        </p:txBody>
      </p:sp>
      <p:sp>
        <p:nvSpPr>
          <p:cNvPr id="8" name="TextBox 7">
            <a:extLst>
              <a:ext uri="{FF2B5EF4-FFF2-40B4-BE49-F238E27FC236}">
                <a16:creationId xmlns:a16="http://schemas.microsoft.com/office/drawing/2014/main" id="{9DEBC17E-393B-B1C7-4CDB-0454529CF8D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3688807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Security in web applications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532935" y="1126263"/>
            <a:ext cx="5956355" cy="5413726"/>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rror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handling - Must setup custom error page.</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Cross-Site-Request-Forgery (CSRF) – </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err="1">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ntiforgery</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 token</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Cross-Site-Scripting (XSS) attacks – Must validate input controls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allicious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file upload – Must validate the extension of files.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SQL injection attack - </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V</a:t>
            </a:r>
            <a:r>
              <a:rPr kumimoji="0" lang="en-US" sz="1800" b="0" i="0" u="none" strike="noStrike" kern="1200" cap="none" spc="0" normalizeH="0" baseline="0" noProof="0" dirty="0" err="1">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alidate</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 inputs, use parameterized queries, use ORM (e.g. dapper , entity framework ), use stored procedures and avoid dynamic queries.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Save the password in encrypted form so that even developer can’t access it.</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Use https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a:stretch>
            <a:fillRect/>
          </a:stretch>
        </p:blipFill>
        <p:spPr>
          <a:xfrm>
            <a:off x="11231559" y="69090"/>
            <a:ext cx="960441" cy="755641"/>
          </a:xfrm>
          <a:prstGeom prst="rect">
            <a:avLst/>
          </a:prstGeom>
        </p:spPr>
      </p:pic>
      <p:pic>
        <p:nvPicPr>
          <p:cNvPr id="1026" name="Picture 2" descr="Preventing Cross Site Scripting Attacks in ASP.NET MVC 4 | CodeGuru">
            <a:extLst>
              <a:ext uri="{FF2B5EF4-FFF2-40B4-BE49-F238E27FC236}">
                <a16:creationId xmlns:a16="http://schemas.microsoft.com/office/drawing/2014/main" id="{8CE4235B-600B-E994-B0D5-4F2611D13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957" y="3383929"/>
            <a:ext cx="3504125" cy="14458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7885A-6314-0CCD-AF68-D5453B497969}"/>
              </a:ext>
            </a:extLst>
          </p:cNvPr>
          <p:cNvPicPr>
            <a:picLocks noChangeAspect="1"/>
          </p:cNvPicPr>
          <p:nvPr/>
        </p:nvPicPr>
        <p:blipFill>
          <a:blip r:embed="rId5"/>
          <a:stretch>
            <a:fillRect/>
          </a:stretch>
        </p:blipFill>
        <p:spPr>
          <a:xfrm>
            <a:off x="7050957" y="5144893"/>
            <a:ext cx="2884692" cy="1204851"/>
          </a:xfrm>
          <a:prstGeom prst="rect">
            <a:avLst/>
          </a:prstGeom>
        </p:spPr>
      </p:pic>
      <p:pic>
        <p:nvPicPr>
          <p:cNvPr id="1028" name="Picture 4" descr="Displaying a Custom Error Page (C#) | Microsoft Learn">
            <a:extLst>
              <a:ext uri="{FF2B5EF4-FFF2-40B4-BE49-F238E27FC236}">
                <a16:creationId xmlns:a16="http://schemas.microsoft.com/office/drawing/2014/main" id="{0A7D3E30-9A40-F469-FE32-29F6727E2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0957" y="883422"/>
            <a:ext cx="3020619" cy="2185372"/>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713FF64C-A1C4-2703-66E0-E2AA69FE71E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Q162</a:t>
            </a:r>
          </a:p>
        </p:txBody>
      </p:sp>
      <p:sp>
        <p:nvSpPr>
          <p:cNvPr id="3" name="Title 2">
            <a:extLst>
              <a:ext uri="{FF2B5EF4-FFF2-40B4-BE49-F238E27FC236}">
                <a16:creationId xmlns:a16="http://schemas.microsoft.com/office/drawing/2014/main" id="{62399FD2-B7CB-E2C0-F96A-1B9BC04AA6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Q162. How to implement Security in web applications in MVC?</a:t>
            </a:r>
            <a:endParaRPr lang="en-IN" dirty="0"/>
          </a:p>
        </p:txBody>
      </p:sp>
      <p:sp>
        <p:nvSpPr>
          <p:cNvPr id="8" name="TextBox 7">
            <a:extLst>
              <a:ext uri="{FF2B5EF4-FFF2-40B4-BE49-F238E27FC236}">
                <a16:creationId xmlns:a16="http://schemas.microsoft.com/office/drawing/2014/main" id="{F8DC8F69-8163-8F75-4148-8DDF56F0BB9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9654060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229036"/>
            <a:ext cx="7267099" cy="1325563"/>
          </a:xfrm>
        </p:spPr>
        <p:txBody>
          <a:bodyPr>
            <a:noAutofit/>
          </a:bodyPr>
          <a:lstStyle/>
          <a:p>
            <a:r>
              <a:rPr lang="fr-FR" sz="3200" b="1" dirty="0" err="1">
                <a:solidFill>
                  <a:srgbClr val="FFFF00"/>
                </a:solidFill>
              </a:rPr>
              <a:t>Chapter</a:t>
            </a:r>
            <a:r>
              <a:rPr lang="fr-FR" sz="3200" b="1" dirty="0">
                <a:solidFill>
                  <a:srgbClr val="FFFF00"/>
                </a:solidFill>
              </a:rPr>
              <a:t> 19 : ASP.NET - Web Forms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5880" y="1444083"/>
            <a:ext cx="7272153" cy="314696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Q163. What are the events 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Page Life Cycle</a:t>
            </a:r>
            <a:r>
              <a:rPr lang="en-US" sz="1600" dirty="0">
                <a:hlinkClick r:id="rId3" action="ppaction://hlinksldjump">
                  <a:extLst>
                    <a:ext uri="{A12FA001-AC4F-418D-AE19-62706E023703}">
                      <ahyp:hlinkClr xmlns:ahyp="http://schemas.microsoft.com/office/drawing/2018/hyperlinkcolor" val="tx"/>
                    </a:ext>
                  </a:extLst>
                </a:hlinkClick>
              </a:rPr>
              <a:t>?  </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Q164. What is the difference between </a:t>
            </a:r>
            <a:r>
              <a:rPr lang="en-US" sz="1600" dirty="0" err="1">
                <a:solidFill>
                  <a:srgbClr val="FFFF00"/>
                </a:solidFill>
                <a:hlinkClick r:id="rId4" action="ppaction://hlinksldjump">
                  <a:extLst>
                    <a:ext uri="{A12FA001-AC4F-418D-AE19-62706E023703}">
                      <ahyp:hlinkClr xmlns:ahyp="http://schemas.microsoft.com/office/drawing/2018/hyperlinkcolor" val="tx"/>
                    </a:ext>
                  </a:extLst>
                </a:hlinkClick>
              </a:rPr>
              <a:t>Server.Transfer</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err="1">
                <a:solidFill>
                  <a:srgbClr val="FFFF00"/>
                </a:solidFill>
                <a:hlinkClick r:id="rId4" action="ppaction://hlinksldjump">
                  <a:extLst>
                    <a:ext uri="{A12FA001-AC4F-418D-AE19-62706E023703}">
                      <ahyp:hlinkClr xmlns:ahyp="http://schemas.microsoft.com/office/drawing/2018/hyperlinkcolor" val="tx"/>
                    </a:ext>
                  </a:extLst>
                </a:hlinkClick>
              </a:rPr>
              <a:t>Response.Redirect</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Q165. What are the different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types of Caching</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Q166. What are the types of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state management</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Q167. Where the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ViewState</a:t>
            </a:r>
            <a:r>
              <a:rPr lang="en-US" sz="1600" dirty="0">
                <a:hlinkClick r:id="rId7" action="ppaction://hlinksldjump">
                  <a:extLst>
                    <a:ext uri="{A12FA001-AC4F-418D-AE19-62706E023703}">
                      <ahyp:hlinkClr xmlns:ahyp="http://schemas.microsoft.com/office/drawing/2018/hyperlinkcolor" val="tx"/>
                    </a:ext>
                  </a:extLst>
                </a:hlinkClick>
              </a:rPr>
              <a:t> is stored after the page postback?</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Q168. What are the different ways to store session state in asp.net?</a:t>
            </a:r>
            <a:endParaRPr lang="en-US" sz="1600" dirty="0">
              <a:hlinkClick r:id="rId7"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Q169.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cookie less session</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hlinkClick r:id="rId7"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Q170. How to force all the validation controls to run in a page in web forms?</a:t>
            </a:r>
            <a:endParaRPr lang="en-US" sz="1600" dirty="0"/>
          </a:p>
        </p:txBody>
      </p:sp>
      <p:sp>
        <p:nvSpPr>
          <p:cNvPr id="2" name="TextBox 1">
            <a:extLst>
              <a:ext uri="{FF2B5EF4-FFF2-40B4-BE49-F238E27FC236}">
                <a16:creationId xmlns:a16="http://schemas.microsoft.com/office/drawing/2014/main" id="{BCA565E9-A2BB-0ED2-755F-31276A26C6EE}"/>
              </a:ext>
            </a:extLst>
          </p:cNvPr>
          <p:cNvSpPr txBox="1"/>
          <p:nvPr/>
        </p:nvSpPr>
        <p:spPr>
          <a:xfrm>
            <a:off x="4087622" y="140935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A10AA795-8B88-058A-D4DC-EF6DD530EC50}"/>
              </a:ext>
            </a:extLst>
          </p:cNvPr>
          <p:cNvSpPr txBox="1"/>
          <p:nvPr/>
        </p:nvSpPr>
        <p:spPr>
          <a:xfrm>
            <a:off x="4087622" y="252686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0D981D86-1E64-952F-3071-50DEB5C00019}"/>
              </a:ext>
            </a:extLst>
          </p:cNvPr>
          <p:cNvPicPr/>
          <p:nvPr/>
        </p:nvPicPr>
        <p:blipFill>
          <a:blip r:embed="rId11">
            <a:extLst>
              <a:ext uri="{28A0092B-C50C-407E-A947-70E740481C1C}">
                <a14:useLocalDpi xmlns:a14="http://schemas.microsoft.com/office/drawing/2010/main" val="0"/>
              </a:ext>
            </a:extLst>
          </a:blip>
          <a:stretch>
            <a:fillRect/>
          </a:stretch>
        </p:blipFill>
        <p:spPr bwMode="auto">
          <a:xfrm>
            <a:off x="7388033" y="1444083"/>
            <a:ext cx="4425687" cy="2842782"/>
          </a:xfrm>
          <a:prstGeom prst="rect">
            <a:avLst/>
          </a:prstGeom>
          <a:noFill/>
        </p:spPr>
      </p:pic>
      <p:sp>
        <p:nvSpPr>
          <p:cNvPr id="5" name="TextBox 4">
            <a:extLst>
              <a:ext uri="{FF2B5EF4-FFF2-40B4-BE49-F238E27FC236}">
                <a16:creationId xmlns:a16="http://schemas.microsoft.com/office/drawing/2014/main" id="{146053BB-C1B3-35B6-B3C5-99666D4775AC}"/>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786977457"/>
      </p:ext>
    </p:extLst>
  </p:cSld>
  <p:clrMapOvr>
    <a:overrideClrMapping bg1="dk1" tx1="lt1" bg2="dk2" tx2="lt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events in Page Life Cycle? In which event are the controls fully loaded?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pic>
        <p:nvPicPr>
          <p:cNvPr id="5" name="Picture 4">
            <a:extLst>
              <a:ext uri="{FF2B5EF4-FFF2-40B4-BE49-F238E27FC236}">
                <a16:creationId xmlns:a16="http://schemas.microsoft.com/office/drawing/2014/main" id="{6EB1317C-6829-4BF3-9BF7-E840DF0C79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04966" y="1051006"/>
            <a:ext cx="5284163" cy="4295090"/>
          </a:xfrm>
          <a:prstGeom prst="rect">
            <a:avLst/>
          </a:prstGeom>
          <a:noFill/>
          <a:ln>
            <a:noFill/>
          </a:ln>
        </p:spPr>
      </p:pic>
      <p:sp>
        <p:nvSpPr>
          <p:cNvPr id="7" name="TextBox 6">
            <a:extLst>
              <a:ext uri="{FF2B5EF4-FFF2-40B4-BE49-F238E27FC236}">
                <a16:creationId xmlns:a16="http://schemas.microsoft.com/office/drawing/2014/main" id="{5CDC51A9-B628-4926-855D-7323258E5FDD}"/>
              </a:ext>
            </a:extLst>
          </p:cNvPr>
          <p:cNvSpPr txBox="1"/>
          <p:nvPr/>
        </p:nvSpPr>
        <p:spPr>
          <a:xfrm>
            <a:off x="202871" y="1263812"/>
            <a:ext cx="6502095"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Init</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This event fires after each control has been initialized.</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Preload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Set properties or default values of the control.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Load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All the controls are ready at this event.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srgbClr val="212121"/>
                </a:solidFill>
                <a:effectLst/>
                <a:uLnTx/>
                <a:uFillTx/>
                <a:latin typeface="Calibri" panose="020F0502020204030204"/>
                <a:ea typeface="+mn-ea"/>
                <a:cs typeface="+mn-cs"/>
              </a:rPr>
              <a:t>PreRender</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Allows final changes to the page or its control.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Render -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Render event generates the client-side HTML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Unload -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This event is used for cleanup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3C63FD9-73FF-45B2-85E3-B90031E08CDA}"/>
              </a:ext>
            </a:extLst>
          </p:cNvPr>
          <p:cNvSpPr txBox="1"/>
          <p:nvPr/>
        </p:nvSpPr>
        <p:spPr>
          <a:xfrm>
            <a:off x="368605" y="4850796"/>
            <a:ext cx="6094428" cy="344069"/>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PAGE LOAD event controls are fully loaded.</a:t>
            </a: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548" y="257735"/>
            <a:ext cx="708721" cy="281964"/>
          </a:xfrm>
          <a:prstGeom prst="rect">
            <a:avLst/>
          </a:prstGeom>
        </p:spPr>
      </p:pic>
      <p:sp>
        <p:nvSpPr>
          <p:cNvPr id="2" name="Octagon 1">
            <a:extLst>
              <a:ext uri="{FF2B5EF4-FFF2-40B4-BE49-F238E27FC236}">
                <a16:creationId xmlns:a16="http://schemas.microsoft.com/office/drawing/2014/main" id="{7852D487-333E-13B1-B75C-595B6CB61A7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Q163</a:t>
            </a:r>
          </a:p>
        </p:txBody>
      </p:sp>
      <p:sp>
        <p:nvSpPr>
          <p:cNvPr id="3" name="Title 2">
            <a:extLst>
              <a:ext uri="{FF2B5EF4-FFF2-40B4-BE49-F238E27FC236}">
                <a16:creationId xmlns:a16="http://schemas.microsoft.com/office/drawing/2014/main" id="{646145A1-80F0-8798-741D-D7953740E71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Q163. What are the events in Page Life Cycle? </a:t>
            </a:r>
            <a:endParaRPr lang="en-IN" dirty="0"/>
          </a:p>
        </p:txBody>
      </p:sp>
      <p:sp>
        <p:nvSpPr>
          <p:cNvPr id="4" name="TextBox 3">
            <a:extLst>
              <a:ext uri="{FF2B5EF4-FFF2-40B4-BE49-F238E27FC236}">
                <a16:creationId xmlns:a16="http://schemas.microsoft.com/office/drawing/2014/main" id="{6DF8DD91-8655-C94E-E9ED-C30D8B160E0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5992384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Server.Transfer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Response.Redirect</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sp>
        <p:nvSpPr>
          <p:cNvPr id="9" name="TextBox 8">
            <a:extLst>
              <a:ext uri="{FF2B5EF4-FFF2-40B4-BE49-F238E27FC236}">
                <a16:creationId xmlns:a16="http://schemas.microsoft.com/office/drawing/2014/main" id="{3A61751E-C9EB-40A9-8AC8-0DB0761741B9}"/>
              </a:ext>
            </a:extLst>
          </p:cNvPr>
          <p:cNvSpPr txBox="1"/>
          <p:nvPr/>
        </p:nvSpPr>
        <p:spPr>
          <a:xfrm>
            <a:off x="406705" y="4174352"/>
            <a:ext cx="514467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Server.Transfer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page processing transfers from one page to the other page without making a round-trip back to the client's browser.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faster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technique, but it does not</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maintain the URL history in the client browser for all pages.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93768B-DBDF-4C75-9648-3AA432DCB341}"/>
              </a:ext>
            </a:extLst>
          </p:cNvPr>
          <p:cNvSpPr txBox="1"/>
          <p:nvPr/>
        </p:nvSpPr>
        <p:spPr>
          <a:xfrm>
            <a:off x="406705" y="2393427"/>
            <a:ext cx="5144678" cy="141853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Response.Redirect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uses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round trip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back to the client for redirecting the page. </a:t>
            </a:r>
          </a:p>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slow</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technique, but it maintains the URL history in the client browser for all pages. </a:t>
            </a:r>
          </a:p>
        </p:txBody>
      </p:sp>
      <p:pic>
        <p:nvPicPr>
          <p:cNvPr id="3" name="Picture 2">
            <a:extLst>
              <a:ext uri="{FF2B5EF4-FFF2-40B4-BE49-F238E27FC236}">
                <a16:creationId xmlns:a16="http://schemas.microsoft.com/office/drawing/2014/main" id="{775F75C8-5C5A-44FE-B97A-FE6783BCCBB8}"/>
              </a:ext>
            </a:extLst>
          </p:cNvPr>
          <p:cNvPicPr>
            <a:picLocks noChangeAspect="1"/>
          </p:cNvPicPr>
          <p:nvPr/>
        </p:nvPicPr>
        <p:blipFill>
          <a:blip r:embed="rId4"/>
          <a:stretch>
            <a:fillRect/>
          </a:stretch>
        </p:blipFill>
        <p:spPr>
          <a:xfrm>
            <a:off x="6361172" y="1224837"/>
            <a:ext cx="4879505" cy="2587120"/>
          </a:xfrm>
          <a:prstGeom prst="rect">
            <a:avLst/>
          </a:prstGeom>
        </p:spPr>
      </p:pic>
      <p:pic>
        <p:nvPicPr>
          <p:cNvPr id="5" name="Picture 4">
            <a:extLst>
              <a:ext uri="{FF2B5EF4-FFF2-40B4-BE49-F238E27FC236}">
                <a16:creationId xmlns:a16="http://schemas.microsoft.com/office/drawing/2014/main" id="{BBAF649A-A01C-482C-B6DB-F3FF4F3A5CC8}"/>
              </a:ext>
            </a:extLst>
          </p:cNvPr>
          <p:cNvPicPr>
            <a:picLocks noChangeAspect="1"/>
          </p:cNvPicPr>
          <p:nvPr/>
        </p:nvPicPr>
        <p:blipFill>
          <a:blip r:embed="rId5"/>
          <a:stretch>
            <a:fillRect/>
          </a:stretch>
        </p:blipFill>
        <p:spPr>
          <a:xfrm>
            <a:off x="6454640" y="3811957"/>
            <a:ext cx="5007359" cy="2893643"/>
          </a:xfrm>
          <a:prstGeom prst="rect">
            <a:avLst/>
          </a:prstGeom>
        </p:spPr>
      </p:pic>
      <p:sp>
        <p:nvSpPr>
          <p:cNvPr id="15" name="TextBox 14">
            <a:extLst>
              <a:ext uri="{FF2B5EF4-FFF2-40B4-BE49-F238E27FC236}">
                <a16:creationId xmlns:a16="http://schemas.microsoft.com/office/drawing/2014/main" id="{8E9EF20F-A983-47C3-8C75-DB21FCD6FB33}"/>
              </a:ext>
            </a:extLst>
          </p:cNvPr>
          <p:cNvSpPr txBox="1"/>
          <p:nvPr/>
        </p:nvSpPr>
        <p:spPr>
          <a:xfrm>
            <a:off x="406705" y="1112869"/>
            <a:ext cx="514467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Both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Response.Redirect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Server.Transfer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methods are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user's browser from one page to another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3533F9E-7412-82D9-D789-DE9CFEA6E74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Q164</a:t>
            </a:r>
          </a:p>
        </p:txBody>
      </p:sp>
      <p:sp>
        <p:nvSpPr>
          <p:cNvPr id="4" name="Title 3">
            <a:extLst>
              <a:ext uri="{FF2B5EF4-FFF2-40B4-BE49-F238E27FC236}">
                <a16:creationId xmlns:a16="http://schemas.microsoft.com/office/drawing/2014/main" id="{AAAE79DA-BF39-8DF6-4E50-29E4705CF75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Q164. What is the difference between Server.Transfer() and Response.Redirect()?</a:t>
            </a:r>
            <a:endParaRPr lang="en-IN" dirty="0"/>
          </a:p>
        </p:txBody>
      </p:sp>
      <p:sp>
        <p:nvSpPr>
          <p:cNvPr id="7" name="TextBox 6">
            <a:extLst>
              <a:ext uri="{FF2B5EF4-FFF2-40B4-BE49-F238E27FC236}">
                <a16:creationId xmlns:a16="http://schemas.microsoft.com/office/drawing/2014/main" id="{B1C58E65-A87F-F1BF-872E-90BEB3B79BB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2988282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308042"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Caching?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pic>
        <p:nvPicPr>
          <p:cNvPr id="22" name="Graphic 21" descr="Internet with solid fill">
            <a:extLst>
              <a:ext uri="{FF2B5EF4-FFF2-40B4-BE49-F238E27FC236}">
                <a16:creationId xmlns:a16="http://schemas.microsoft.com/office/drawing/2014/main" id="{DBA1AA5A-A887-6ACF-8A5C-A34959067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4255" y="838951"/>
            <a:ext cx="1263990" cy="1263990"/>
          </a:xfrm>
          <a:prstGeom prst="rect">
            <a:avLst/>
          </a:prstGeom>
        </p:spPr>
      </p:pic>
      <p:pic>
        <p:nvPicPr>
          <p:cNvPr id="23" name="Graphic 22" descr="Server with solid fill">
            <a:extLst>
              <a:ext uri="{FF2B5EF4-FFF2-40B4-BE49-F238E27FC236}">
                <a16:creationId xmlns:a16="http://schemas.microsoft.com/office/drawing/2014/main" id="{D947B4B3-8926-9D0C-8DEC-CBB96BC2FB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574" y="2918729"/>
            <a:ext cx="983353" cy="983353"/>
          </a:xfrm>
          <a:prstGeom prst="rect">
            <a:avLst/>
          </a:prstGeom>
        </p:spPr>
      </p:pic>
      <p:pic>
        <p:nvPicPr>
          <p:cNvPr id="24" name="Graphic 23" descr="Database with solid fill">
            <a:extLst>
              <a:ext uri="{FF2B5EF4-FFF2-40B4-BE49-F238E27FC236}">
                <a16:creationId xmlns:a16="http://schemas.microsoft.com/office/drawing/2014/main" id="{DBA04D81-97A6-273D-3F11-A873951113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4574" y="4897025"/>
            <a:ext cx="983353" cy="983353"/>
          </a:xfrm>
          <a:prstGeom prst="rect">
            <a:avLst/>
          </a:prstGeom>
        </p:spPr>
      </p:pic>
      <p:cxnSp>
        <p:nvCxnSpPr>
          <p:cNvPr id="25" name="Straight Arrow Connector 24">
            <a:extLst>
              <a:ext uri="{FF2B5EF4-FFF2-40B4-BE49-F238E27FC236}">
                <a16:creationId xmlns:a16="http://schemas.microsoft.com/office/drawing/2014/main" id="{F7A951DC-0A55-F57C-A216-686D5A893AA4}"/>
              </a:ext>
            </a:extLst>
          </p:cNvPr>
          <p:cNvCxnSpPr>
            <a:cxnSpLocks/>
          </p:cNvCxnSpPr>
          <p:nvPr/>
        </p:nvCxnSpPr>
        <p:spPr>
          <a:xfrm>
            <a:off x="9306410" y="2350209"/>
            <a:ext cx="0"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E2BA0EB-695B-CF6A-BF31-91A17C5CDB06}"/>
              </a:ext>
            </a:extLst>
          </p:cNvPr>
          <p:cNvCxnSpPr>
            <a:cxnSpLocks/>
          </p:cNvCxnSpPr>
          <p:nvPr/>
        </p:nvCxnSpPr>
        <p:spPr>
          <a:xfrm flipV="1">
            <a:off x="9756775" y="2350209"/>
            <a:ext cx="5252"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6982E71-6EC6-337E-3530-1BB516F858AB}"/>
              </a:ext>
            </a:extLst>
          </p:cNvPr>
          <p:cNvCxnSpPr>
            <a:cxnSpLocks/>
          </p:cNvCxnSpPr>
          <p:nvPr/>
        </p:nvCxnSpPr>
        <p:spPr>
          <a:xfrm>
            <a:off x="9274584" y="4136127"/>
            <a:ext cx="4529" cy="732675"/>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979FA0D-D394-070F-0BC8-C9B27CAC9737}"/>
              </a:ext>
            </a:extLst>
          </p:cNvPr>
          <p:cNvCxnSpPr>
            <a:cxnSpLocks/>
          </p:cNvCxnSpPr>
          <p:nvPr/>
        </p:nvCxnSpPr>
        <p:spPr>
          <a:xfrm flipV="1">
            <a:off x="9756775" y="4136127"/>
            <a:ext cx="0" cy="708409"/>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4295A5B6-EAF7-7B20-B63C-F18EF560ADFD}"/>
              </a:ext>
            </a:extLst>
          </p:cNvPr>
          <p:cNvSpPr txBox="1"/>
          <p:nvPr/>
        </p:nvSpPr>
        <p:spPr>
          <a:xfrm>
            <a:off x="8183069" y="2359340"/>
            <a:ext cx="9878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A8A89F45-1BB0-FA42-0628-8DE88A029AF6}"/>
              </a:ext>
            </a:extLst>
          </p:cNvPr>
          <p:cNvSpPr txBox="1"/>
          <p:nvPr/>
        </p:nvSpPr>
        <p:spPr>
          <a:xfrm>
            <a:off x="8204120" y="4136127"/>
            <a:ext cx="9878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2D9F228-25A4-0528-D18B-D0429E866E76}"/>
              </a:ext>
            </a:extLst>
          </p:cNvPr>
          <p:cNvSpPr txBox="1"/>
          <p:nvPr/>
        </p:nvSpPr>
        <p:spPr>
          <a:xfrm>
            <a:off x="9756775" y="2359340"/>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E1C2945-4568-DAAE-5EEC-899A2482D596}"/>
              </a:ext>
            </a:extLst>
          </p:cNvPr>
          <p:cNvSpPr txBox="1"/>
          <p:nvPr/>
        </p:nvSpPr>
        <p:spPr>
          <a:xfrm>
            <a:off x="9756775" y="4188643"/>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466F60C9-0D72-9C11-4D2E-CBF379C7F9E2}"/>
              </a:ext>
            </a:extLst>
          </p:cNvPr>
          <p:cNvSpPr txBox="1"/>
          <p:nvPr/>
        </p:nvSpPr>
        <p:spPr>
          <a:xfrm>
            <a:off x="9001278" y="5880379"/>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7A698A01-BAC8-F376-A220-EEC3FF909CDC}"/>
              </a:ext>
            </a:extLst>
          </p:cNvPr>
          <p:cNvSpPr txBox="1"/>
          <p:nvPr/>
        </p:nvSpPr>
        <p:spPr>
          <a:xfrm>
            <a:off x="9136102" y="3790863"/>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774E8BD-ECD0-C46F-D4E2-E28AE28AC873}"/>
              </a:ext>
            </a:extLst>
          </p:cNvPr>
          <p:cNvSpPr txBox="1"/>
          <p:nvPr/>
        </p:nvSpPr>
        <p:spPr>
          <a:xfrm>
            <a:off x="9170951" y="1874790"/>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FD88AAC1-765E-A4FD-4EDD-273473D5D9B8}"/>
              </a:ext>
            </a:extLst>
          </p:cNvPr>
          <p:cNvCxnSpPr>
            <a:cxnSpLocks/>
          </p:cNvCxnSpPr>
          <p:nvPr/>
        </p:nvCxnSpPr>
        <p:spPr>
          <a:xfrm>
            <a:off x="9867420" y="3177661"/>
            <a:ext cx="543871"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C58B9D2-BD87-F88F-8BB8-14929593E459}"/>
              </a:ext>
            </a:extLst>
          </p:cNvPr>
          <p:cNvCxnSpPr>
            <a:cxnSpLocks/>
          </p:cNvCxnSpPr>
          <p:nvPr/>
        </p:nvCxnSpPr>
        <p:spPr>
          <a:xfrm flipH="1">
            <a:off x="9868166" y="3486178"/>
            <a:ext cx="477870"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18395D66-492F-A851-933B-F6F9C9CCAB69}"/>
              </a:ext>
            </a:extLst>
          </p:cNvPr>
          <p:cNvSpPr/>
          <p:nvPr/>
        </p:nvSpPr>
        <p:spPr>
          <a:xfrm>
            <a:off x="10411291" y="3037558"/>
            <a:ext cx="983353" cy="557641"/>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Cache</a:t>
            </a:r>
          </a:p>
        </p:txBody>
      </p:sp>
      <p:sp>
        <p:nvSpPr>
          <p:cNvPr id="40" name="TextBox 39">
            <a:extLst>
              <a:ext uri="{FF2B5EF4-FFF2-40B4-BE49-F238E27FC236}">
                <a16:creationId xmlns:a16="http://schemas.microsoft.com/office/drawing/2014/main" id="{819B6ECA-ACD9-6502-EFFE-71B58C35864A}"/>
              </a:ext>
            </a:extLst>
          </p:cNvPr>
          <p:cNvSpPr txBox="1"/>
          <p:nvPr/>
        </p:nvSpPr>
        <p:spPr>
          <a:xfrm>
            <a:off x="218353" y="3512296"/>
            <a:ext cx="6740033" cy="31393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 Output Caching: Page output caching allows you to cache the output of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entire page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useful when a page contains all static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 Caching: Fragment caching allows you to cache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portion or fragment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 page. This is useful when a page contains dynamic content that can be separated from the rest of the page.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Caching: Data caching allows you to cache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retrieved from a database or other data source. This can improve performance by reducing the number of database calls.</a:t>
            </a:r>
          </a:p>
        </p:txBody>
      </p:sp>
      <p:sp>
        <p:nvSpPr>
          <p:cNvPr id="4" name="Flowchart: Card 3">
            <a:extLst>
              <a:ext uri="{FF2B5EF4-FFF2-40B4-BE49-F238E27FC236}">
                <a16:creationId xmlns:a16="http://schemas.microsoft.com/office/drawing/2014/main" id="{5583B51D-9796-F3CA-896B-20AAB13FB733}"/>
              </a:ext>
            </a:extLst>
          </p:cNvPr>
          <p:cNvSpPr/>
          <p:nvPr/>
        </p:nvSpPr>
        <p:spPr>
          <a:xfrm>
            <a:off x="1289538" y="1277815"/>
            <a:ext cx="1507025" cy="1450857"/>
          </a:xfrm>
          <a:prstGeom prst="flowChartPunchedCard">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Page 1</a:t>
            </a:r>
          </a:p>
        </p:txBody>
      </p:sp>
      <p:sp>
        <p:nvSpPr>
          <p:cNvPr id="5" name="Flowchart: Card 4">
            <a:extLst>
              <a:ext uri="{FF2B5EF4-FFF2-40B4-BE49-F238E27FC236}">
                <a16:creationId xmlns:a16="http://schemas.microsoft.com/office/drawing/2014/main" id="{07753C51-0BEA-016D-CA08-BFEB00D142E3}"/>
              </a:ext>
            </a:extLst>
          </p:cNvPr>
          <p:cNvSpPr/>
          <p:nvPr/>
        </p:nvSpPr>
        <p:spPr>
          <a:xfrm>
            <a:off x="3421120" y="1277815"/>
            <a:ext cx="1507025" cy="1450857"/>
          </a:xfrm>
          <a:prstGeom prst="flowChartPunchedCar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Page 2</a:t>
            </a:r>
          </a:p>
        </p:txBody>
      </p:sp>
      <p:sp>
        <p:nvSpPr>
          <p:cNvPr id="6" name="Rectangle 5">
            <a:extLst>
              <a:ext uri="{FF2B5EF4-FFF2-40B4-BE49-F238E27FC236}">
                <a16:creationId xmlns:a16="http://schemas.microsoft.com/office/drawing/2014/main" id="{719521A8-4455-FE15-F49C-359CD4A36CC5}"/>
              </a:ext>
            </a:extLst>
          </p:cNvPr>
          <p:cNvSpPr/>
          <p:nvPr/>
        </p:nvSpPr>
        <p:spPr>
          <a:xfrm>
            <a:off x="4302369" y="1992923"/>
            <a:ext cx="620524" cy="735749"/>
          </a:xfrm>
          <a:prstGeom prst="rect">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ylinder 6">
            <a:extLst>
              <a:ext uri="{FF2B5EF4-FFF2-40B4-BE49-F238E27FC236}">
                <a16:creationId xmlns:a16="http://schemas.microsoft.com/office/drawing/2014/main" id="{556BE3CA-98CD-CB5D-6B7C-B4CB481B2988}"/>
              </a:ext>
            </a:extLst>
          </p:cNvPr>
          <p:cNvSpPr/>
          <p:nvPr/>
        </p:nvSpPr>
        <p:spPr>
          <a:xfrm>
            <a:off x="5603631" y="1277815"/>
            <a:ext cx="1258738" cy="1547447"/>
          </a:xfrm>
          <a:prstGeom prst="ca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Database</a:t>
            </a:r>
          </a:p>
        </p:txBody>
      </p:sp>
      <p:sp>
        <p:nvSpPr>
          <p:cNvPr id="11" name="TextBox 10">
            <a:extLst>
              <a:ext uri="{FF2B5EF4-FFF2-40B4-BE49-F238E27FC236}">
                <a16:creationId xmlns:a16="http://schemas.microsoft.com/office/drawing/2014/main" id="{84D4C646-E6F2-6CF7-35D9-A25CAC48FF92}"/>
              </a:ext>
            </a:extLst>
          </p:cNvPr>
          <p:cNvSpPr txBox="1"/>
          <p:nvPr/>
        </p:nvSpPr>
        <p:spPr>
          <a:xfrm>
            <a:off x="970997" y="2785590"/>
            <a:ext cx="24501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 Output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D19C4B6-4A1E-2997-9A21-E0BAC88600C1}"/>
              </a:ext>
            </a:extLst>
          </p:cNvPr>
          <p:cNvSpPr txBox="1"/>
          <p:nvPr/>
        </p:nvSpPr>
        <p:spPr>
          <a:xfrm>
            <a:off x="3290977" y="2785590"/>
            <a:ext cx="1946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F96E667-4996-6598-FBDF-86AF441D8317}"/>
              </a:ext>
            </a:extLst>
          </p:cNvPr>
          <p:cNvSpPr txBox="1"/>
          <p:nvPr/>
        </p:nvSpPr>
        <p:spPr>
          <a:xfrm>
            <a:off x="5561108" y="2808329"/>
            <a:ext cx="1946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F60558-DE3B-A436-2533-7AF088669C29}"/>
              </a:ext>
            </a:extLst>
          </p:cNvPr>
          <p:cNvSpPr/>
          <p:nvPr/>
        </p:nvSpPr>
        <p:spPr>
          <a:xfrm>
            <a:off x="6039731" y="2113660"/>
            <a:ext cx="407724" cy="491360"/>
          </a:xfrm>
          <a:prstGeom prst="rect">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55361FBA-6DB3-9D9F-CAD9-58B863AD95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Q165</a:t>
            </a:r>
          </a:p>
        </p:txBody>
      </p:sp>
      <p:sp>
        <p:nvSpPr>
          <p:cNvPr id="3" name="Title 2">
            <a:extLst>
              <a:ext uri="{FF2B5EF4-FFF2-40B4-BE49-F238E27FC236}">
                <a16:creationId xmlns:a16="http://schemas.microsoft.com/office/drawing/2014/main" id="{1F294031-D149-F147-7FA4-B1A578EE65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Q165. What are the different types of Caching?</a:t>
            </a:r>
            <a:endParaRPr lang="en-IN" dirty="0"/>
          </a:p>
        </p:txBody>
      </p:sp>
      <p:sp>
        <p:nvSpPr>
          <p:cNvPr id="14" name="TextBox 13">
            <a:extLst>
              <a:ext uri="{FF2B5EF4-FFF2-40B4-BE49-F238E27FC236}">
                <a16:creationId xmlns:a16="http://schemas.microsoft.com/office/drawing/2014/main" id="{83C34463-4E8C-ADF3-F483-0E53E20DC25F}"/>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158731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state management?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graphicFrame>
        <p:nvGraphicFramePr>
          <p:cNvPr id="2" name="Diagram 1">
            <a:extLst>
              <a:ext uri="{FF2B5EF4-FFF2-40B4-BE49-F238E27FC236}">
                <a16:creationId xmlns:a16="http://schemas.microsoft.com/office/drawing/2014/main" id="{91D9051A-B8F8-2669-114F-44D2594C32EE}"/>
              </a:ext>
            </a:extLst>
          </p:cNvPr>
          <p:cNvGraphicFramePr/>
          <p:nvPr/>
        </p:nvGraphicFramePr>
        <p:xfrm>
          <a:off x="5881156" y="1073289"/>
          <a:ext cx="5742881" cy="5627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03B69744-413C-18EA-177E-6994CAF24CAC}"/>
              </a:ext>
            </a:extLst>
          </p:cNvPr>
          <p:cNvSpPr txBox="1"/>
          <p:nvPr/>
        </p:nvSpPr>
        <p:spPr>
          <a:xfrm>
            <a:off x="406705" y="1073289"/>
            <a:ext cx="5352650"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management refer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storing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that is required by a web application to track information between user requests and server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Cookies: Cookies is a mechanism for storing small amounts of data on the client's machine. For example, it is used to save usernames.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Hidden Fields: Hidden fields are HTML form elements that can be used to store data on the client side. They are often used to pass data between pages.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ViewState: ViewState is a mechanism that stores the data on the client side as a hidden field. ViewState is useful for persisting data between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postbacks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WebForms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application.</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QueryString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QueryString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mechanism for passing data from one page to another through the URL. But it is not secure as it is visible to all.</a:t>
            </a:r>
          </a:p>
        </p:txBody>
      </p:sp>
      <p:pic>
        <p:nvPicPr>
          <p:cNvPr id="3" name="Picture 2">
            <a:extLst>
              <a:ext uri="{FF2B5EF4-FFF2-40B4-BE49-F238E27FC236}">
                <a16:creationId xmlns:a16="http://schemas.microsoft.com/office/drawing/2014/main" id="{61DD2182-C087-ACA4-198E-28D2E993AD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1156" y="271383"/>
            <a:ext cx="708721" cy="281964"/>
          </a:xfrm>
          <a:prstGeom prst="rect">
            <a:avLst/>
          </a:prstGeom>
        </p:spPr>
      </p:pic>
      <p:sp>
        <p:nvSpPr>
          <p:cNvPr id="4" name="Octagon 3">
            <a:extLst>
              <a:ext uri="{FF2B5EF4-FFF2-40B4-BE49-F238E27FC236}">
                <a16:creationId xmlns:a16="http://schemas.microsoft.com/office/drawing/2014/main" id="{F7BD4EDF-4D3D-9B67-A700-750B5AD677B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Q166</a:t>
            </a:r>
          </a:p>
        </p:txBody>
      </p:sp>
      <p:sp>
        <p:nvSpPr>
          <p:cNvPr id="5" name="Title 4">
            <a:extLst>
              <a:ext uri="{FF2B5EF4-FFF2-40B4-BE49-F238E27FC236}">
                <a16:creationId xmlns:a16="http://schemas.microsoft.com/office/drawing/2014/main" id="{6592D274-C5AB-8327-C08E-FFC9E97CB03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Q166. What are the types of state management?</a:t>
            </a:r>
            <a:endParaRPr lang="en-IN" dirty="0"/>
          </a:p>
        </p:txBody>
      </p:sp>
      <p:sp>
        <p:nvSpPr>
          <p:cNvPr id="9" name="TextBox 8">
            <a:extLst>
              <a:ext uri="{FF2B5EF4-FFF2-40B4-BE49-F238E27FC236}">
                <a16:creationId xmlns:a16="http://schemas.microsoft.com/office/drawing/2014/main" id="{81BCA3FE-1608-830B-645C-6F944C682CB0}"/>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358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65CCC-D91D-06E2-D5F6-8E57D6FFC9C7}"/>
              </a:ext>
            </a:extLst>
          </p:cNvPr>
          <p:cNvPicPr>
            <a:picLocks noChangeAspect="1"/>
          </p:cNvPicPr>
          <p:nvPr/>
        </p:nvPicPr>
        <p:blipFill rotWithShape="1">
          <a:blip r:embed="rId3"/>
          <a:srcRect l="19571" t="22692" r="46685" b="50000"/>
          <a:stretch/>
        </p:blipFill>
        <p:spPr>
          <a:xfrm>
            <a:off x="6150744" y="1051877"/>
            <a:ext cx="4114171" cy="1872813"/>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4834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Abstraction? How to implement abstraction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a:t>
            </a:r>
          </a:p>
        </p:txBody>
      </p:sp>
      <p:sp>
        <p:nvSpPr>
          <p:cNvPr id="7" name="TextBox 6">
            <a:extLst>
              <a:ext uri="{FF2B5EF4-FFF2-40B4-BE49-F238E27FC236}">
                <a16:creationId xmlns:a16="http://schemas.microsoft.com/office/drawing/2014/main" id="{5D398173-BCA9-4B54-8A4C-BCE0770FF234}"/>
              </a:ext>
            </a:extLst>
          </p:cNvPr>
          <p:cNvSpPr txBox="1"/>
          <p:nvPr/>
        </p:nvSpPr>
        <p:spPr>
          <a:xfrm>
            <a:off x="590047" y="906145"/>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p:txBody>
      </p:sp>
      <p:cxnSp>
        <p:nvCxnSpPr>
          <p:cNvPr id="13" name="Straight Arrow Connector 12">
            <a:extLst>
              <a:ext uri="{FF2B5EF4-FFF2-40B4-BE49-F238E27FC236}">
                <a16:creationId xmlns:a16="http://schemas.microsoft.com/office/drawing/2014/main" id="{F04BDEE9-A9BC-4D3C-A2D8-E83F7A2E7119}"/>
              </a:ext>
            </a:extLst>
          </p:cNvPr>
          <p:cNvCxnSpPr>
            <a:cxnSpLocks/>
            <a:endCxn id="17" idx="0"/>
          </p:cNvCxnSpPr>
          <p:nvPr/>
        </p:nvCxnSpPr>
        <p:spPr>
          <a:xfrm>
            <a:off x="9419770" y="1800614"/>
            <a:ext cx="1463073" cy="285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2A7C9E-3632-4D99-945F-3C11400002B1}"/>
              </a:ext>
            </a:extLst>
          </p:cNvPr>
          <p:cNvSpPr/>
          <p:nvPr/>
        </p:nvSpPr>
        <p:spPr>
          <a:xfrm>
            <a:off x="9951056" y="2086017"/>
            <a:ext cx="1863573" cy="83867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Background/Hidden method.</a:t>
            </a:r>
          </a:p>
        </p:txBody>
      </p:sp>
      <p:pic>
        <p:nvPicPr>
          <p:cNvPr id="8" name="Picture 7">
            <a:extLst>
              <a:ext uri="{FF2B5EF4-FFF2-40B4-BE49-F238E27FC236}">
                <a16:creationId xmlns:a16="http://schemas.microsoft.com/office/drawing/2014/main" id="{62503E99-E949-7EC8-8260-786D61280040}"/>
              </a:ext>
            </a:extLst>
          </p:cNvPr>
          <p:cNvPicPr>
            <a:picLocks noChangeAspect="1"/>
          </p:cNvPicPr>
          <p:nvPr/>
        </p:nvPicPr>
        <p:blipFill rotWithShape="1">
          <a:blip r:embed="rId4"/>
          <a:srcRect l="16309" t="22692" r="49048" b="51634"/>
          <a:stretch/>
        </p:blipFill>
        <p:spPr>
          <a:xfrm>
            <a:off x="6096000" y="3275758"/>
            <a:ext cx="4223657" cy="1760699"/>
          </a:xfrm>
          <a:prstGeom prst="rect">
            <a:avLst/>
          </a:prstGeom>
        </p:spPr>
      </p:pic>
      <p:pic>
        <p:nvPicPr>
          <p:cNvPr id="3" name="Picture 2">
            <a:extLst>
              <a:ext uri="{FF2B5EF4-FFF2-40B4-BE49-F238E27FC236}">
                <a16:creationId xmlns:a16="http://schemas.microsoft.com/office/drawing/2014/main" id="{685C72EF-0569-90EF-E9C2-277FE7B287C0}"/>
              </a:ext>
            </a:extLst>
          </p:cNvPr>
          <p:cNvPicPr>
            <a:picLocks noChangeAspect="1"/>
          </p:cNvPicPr>
          <p:nvPr/>
        </p:nvPicPr>
        <p:blipFill rotWithShape="1">
          <a:blip r:embed="rId5"/>
          <a:srcRect l="19571" t="21164" r="46685" b="50000"/>
          <a:stretch/>
        </p:blipFill>
        <p:spPr>
          <a:xfrm>
            <a:off x="825755" y="3763070"/>
            <a:ext cx="4114171" cy="1977565"/>
          </a:xfrm>
          <a:prstGeom prst="rect">
            <a:avLst/>
          </a:prstGeom>
        </p:spPr>
      </p:pic>
      <p:pic>
        <p:nvPicPr>
          <p:cNvPr id="12" name="Picture 11">
            <a:extLst>
              <a:ext uri="{FF2B5EF4-FFF2-40B4-BE49-F238E27FC236}">
                <a16:creationId xmlns:a16="http://schemas.microsoft.com/office/drawing/2014/main" id="{51ADB6E5-98AD-00D6-3C71-EA004D42DEC7}"/>
              </a:ext>
            </a:extLst>
          </p:cNvPr>
          <p:cNvPicPr>
            <a:picLocks noChangeAspect="1"/>
          </p:cNvPicPr>
          <p:nvPr/>
        </p:nvPicPr>
        <p:blipFill>
          <a:blip r:embed="rId6"/>
          <a:stretch>
            <a:fillRect/>
          </a:stretch>
        </p:blipFill>
        <p:spPr>
          <a:xfrm>
            <a:off x="825755" y="1728564"/>
            <a:ext cx="3949445" cy="1658195"/>
          </a:xfrm>
          <a:prstGeom prst="rect">
            <a:avLst/>
          </a:prstGeom>
        </p:spPr>
      </p:pic>
      <p:pic>
        <p:nvPicPr>
          <p:cNvPr id="15" name="Picture 14">
            <a:extLst>
              <a:ext uri="{FF2B5EF4-FFF2-40B4-BE49-F238E27FC236}">
                <a16:creationId xmlns:a16="http://schemas.microsoft.com/office/drawing/2014/main" id="{EDF7F29C-3644-0D2B-F86F-B00B72589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1049" y="277305"/>
            <a:ext cx="708721" cy="281964"/>
          </a:xfrm>
          <a:prstGeom prst="rect">
            <a:avLst/>
          </a:prstGeom>
        </p:spPr>
      </p:pic>
      <p:pic>
        <p:nvPicPr>
          <p:cNvPr id="2" name="Picture 1">
            <a:extLst>
              <a:ext uri="{FF2B5EF4-FFF2-40B4-BE49-F238E27FC236}">
                <a16:creationId xmlns:a16="http://schemas.microsoft.com/office/drawing/2014/main" id="{B82980A8-5688-8DFE-0BF4-0EB5351BE72C}"/>
              </a:ext>
            </a:extLst>
          </p:cNvPr>
          <p:cNvPicPr>
            <a:picLocks noChangeAspect="1"/>
          </p:cNvPicPr>
          <p:nvPr/>
        </p:nvPicPr>
        <p:blipFill rotWithShape="1">
          <a:blip r:embed="rId4"/>
          <a:srcRect l="16309" t="49318" r="49048" b="33955"/>
          <a:stretch/>
        </p:blipFill>
        <p:spPr>
          <a:xfrm>
            <a:off x="6094487" y="5254172"/>
            <a:ext cx="4223657" cy="1147099"/>
          </a:xfrm>
          <a:prstGeom prst="rect">
            <a:avLst/>
          </a:prstGeom>
        </p:spPr>
      </p:pic>
      <p:sp>
        <p:nvSpPr>
          <p:cNvPr id="4" name="TextBox 3">
            <a:extLst>
              <a:ext uri="{FF2B5EF4-FFF2-40B4-BE49-F238E27FC236}">
                <a16:creationId xmlns:a16="http://schemas.microsoft.com/office/drawing/2014/main" id="{E99DF24A-60E3-CBF9-D7D4-7F58157B2D90}"/>
              </a:ext>
            </a:extLst>
          </p:cNvPr>
          <p:cNvSpPr txBox="1"/>
          <p:nvPr/>
        </p:nvSpPr>
        <p:spPr>
          <a:xfrm>
            <a:off x="590047" y="5967367"/>
            <a:ext cx="4765724"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Mostly we use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for implementing abstraction.</a:t>
            </a:r>
          </a:p>
        </p:txBody>
      </p:sp>
      <p:sp>
        <p:nvSpPr>
          <p:cNvPr id="9" name="Title 8">
            <a:extLst>
              <a:ext uri="{FF2B5EF4-FFF2-40B4-BE49-F238E27FC236}">
                <a16:creationId xmlns:a16="http://schemas.microsoft.com/office/drawing/2014/main" id="{4FF2C7E6-AAD4-E23E-A377-829B6335ABAA}"/>
              </a:ext>
            </a:extLst>
          </p:cNvPr>
          <p:cNvSpPr>
            <a:spLocks noGrp="1"/>
          </p:cNvSpPr>
          <p:nvPr>
            <p:ph type="title" idx="4294967295"/>
          </p:nvPr>
        </p:nvSpPr>
        <p:spPr>
          <a:xfrm>
            <a:off x="838200" y="755641"/>
            <a:ext cx="10515600" cy="235745"/>
          </a:xfrm>
        </p:spPr>
        <p:txBody>
          <a:bodyPr>
            <a:normAutofit fontScale="90000"/>
          </a:bodyPr>
          <a:lstStyle/>
          <a:p>
            <a:r>
              <a:rPr lang="en-US" sz="1600" kern="1200" dirty="0">
                <a:solidFill>
                  <a:srgbClr val="FFFFFF"/>
                </a:solidFill>
                <a:effectLst/>
                <a:latin typeface="Calibri" panose="020F0502020204030204" pitchFamily="34" charset="0"/>
                <a:ea typeface="+mn-ea"/>
                <a:cs typeface="+mn-cs"/>
              </a:rPr>
              <a:t>Q16. What is Abstraction? How to implement abstraction?</a:t>
            </a:r>
            <a:endParaRPr lang="en-IN" dirty="0"/>
          </a:p>
        </p:txBody>
      </p:sp>
      <p:sp>
        <p:nvSpPr>
          <p:cNvPr id="16" name="TextBox 15">
            <a:extLst>
              <a:ext uri="{FF2B5EF4-FFF2-40B4-BE49-F238E27FC236}">
                <a16:creationId xmlns:a16="http://schemas.microsoft.com/office/drawing/2014/main" id="{557AEC98-B02E-6D55-64E6-0C7E16EFFF6E}"/>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6" name="Picture 5">
            <a:extLst>
              <a:ext uri="{FF2B5EF4-FFF2-40B4-BE49-F238E27FC236}">
                <a16:creationId xmlns:a16="http://schemas.microsoft.com/office/drawing/2014/main" id="{22B6379D-FFB1-7801-F0D1-0081EF16CBFC}"/>
              </a:ext>
            </a:extLst>
          </p:cNvPr>
          <p:cNvPicPr>
            <a:picLocks noChangeAspect="1"/>
          </p:cNvPicPr>
          <p:nvPr/>
        </p:nvPicPr>
        <p:blipFill>
          <a:blip r:embed="rId9"/>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963827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state management?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graphicFrame>
        <p:nvGraphicFramePr>
          <p:cNvPr id="2" name="Diagram 1">
            <a:extLst>
              <a:ext uri="{FF2B5EF4-FFF2-40B4-BE49-F238E27FC236}">
                <a16:creationId xmlns:a16="http://schemas.microsoft.com/office/drawing/2014/main" id="{91D9051A-B8F8-2669-114F-44D2594C32EE}"/>
              </a:ext>
            </a:extLst>
          </p:cNvPr>
          <p:cNvGraphicFramePr/>
          <p:nvPr/>
        </p:nvGraphicFramePr>
        <p:xfrm>
          <a:off x="5881156" y="1073289"/>
          <a:ext cx="5742881" cy="5627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03B69744-413C-18EA-177E-6994CAF24CAC}"/>
              </a:ext>
            </a:extLst>
          </p:cNvPr>
          <p:cNvSpPr txBox="1"/>
          <p:nvPr/>
        </p:nvSpPr>
        <p:spPr>
          <a:xfrm>
            <a:off x="406705" y="1073289"/>
            <a:ext cx="5352650"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Server-side state management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State: Session state is a server-side mechanism that allows you to store user-specific data on the server. Session state uses a session ID to associate data with a specific user and can be used to persist data between page requests.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Application  State: Application state is a server-side mechanism that allows you to store data that is shared by all users of an application. </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Caching: Cache is a server-side mechanism that allows you to store frequently accessed data in memory. </a:t>
            </a:r>
          </a:p>
        </p:txBody>
      </p:sp>
      <p:pic>
        <p:nvPicPr>
          <p:cNvPr id="3" name="Picture 2">
            <a:extLst>
              <a:ext uri="{FF2B5EF4-FFF2-40B4-BE49-F238E27FC236}">
                <a16:creationId xmlns:a16="http://schemas.microsoft.com/office/drawing/2014/main" id="{FDB2570E-B688-B2F4-1266-4464F7C77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1156" y="271383"/>
            <a:ext cx="708721" cy="281964"/>
          </a:xfrm>
          <a:prstGeom prst="rect">
            <a:avLst/>
          </a:prstGeom>
        </p:spPr>
      </p:pic>
      <p:sp>
        <p:nvSpPr>
          <p:cNvPr id="4" name="Octagon 3">
            <a:extLst>
              <a:ext uri="{FF2B5EF4-FFF2-40B4-BE49-F238E27FC236}">
                <a16:creationId xmlns:a16="http://schemas.microsoft.com/office/drawing/2014/main" id="{DB34C408-764E-7482-F5A3-7A7B40D0646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Q166</a:t>
            </a:r>
          </a:p>
        </p:txBody>
      </p:sp>
      <p:sp>
        <p:nvSpPr>
          <p:cNvPr id="7" name="TextBox 6">
            <a:extLst>
              <a:ext uri="{FF2B5EF4-FFF2-40B4-BE49-F238E27FC236}">
                <a16:creationId xmlns:a16="http://schemas.microsoft.com/office/drawing/2014/main" id="{254B6187-9388-DFD6-AB20-B889653D8DB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1367840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Where the ViewState is stored after the page postback?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0823C432-3F35-4FAF-ADA8-B349133B724F}"/>
              </a:ext>
            </a:extLst>
          </p:cNvPr>
          <p:cNvSpPr txBox="1"/>
          <p:nvPr/>
        </p:nvSpPr>
        <p:spPr>
          <a:xfrm>
            <a:off x="1032366" y="1383779"/>
            <a:ext cx="674003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ViewState is stored in a HIDDEN FIELD on the page at client side.</a:t>
            </a:r>
          </a:p>
        </p:txBody>
      </p:sp>
      <p:sp>
        <p:nvSpPr>
          <p:cNvPr id="2" name="Octagon 1">
            <a:extLst>
              <a:ext uri="{FF2B5EF4-FFF2-40B4-BE49-F238E27FC236}">
                <a16:creationId xmlns:a16="http://schemas.microsoft.com/office/drawing/2014/main" id="{36B541F8-9F11-129C-65F5-27C28025BC3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Q167</a:t>
            </a:r>
          </a:p>
        </p:txBody>
      </p:sp>
      <p:sp>
        <p:nvSpPr>
          <p:cNvPr id="3" name="Title 2">
            <a:extLst>
              <a:ext uri="{FF2B5EF4-FFF2-40B4-BE49-F238E27FC236}">
                <a16:creationId xmlns:a16="http://schemas.microsoft.com/office/drawing/2014/main" id="{F7CC3528-A90E-BDF3-63C2-F9673792413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Q167. Where the ViewState is stored after the page postback?</a:t>
            </a:r>
            <a:endParaRPr lang="en-IN" dirty="0"/>
          </a:p>
        </p:txBody>
      </p:sp>
      <p:sp>
        <p:nvSpPr>
          <p:cNvPr id="5" name="TextBox 4">
            <a:extLst>
              <a:ext uri="{FF2B5EF4-FFF2-40B4-BE49-F238E27FC236}">
                <a16:creationId xmlns:a16="http://schemas.microsoft.com/office/drawing/2014/main" id="{71ECD91A-0ECC-61B6-806D-1650AA817CD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1771677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ways to store session state in asp.net?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7B01685A-C946-4B2E-B6AC-E6E8B80D6F8D}"/>
              </a:ext>
            </a:extLst>
          </p:cNvPr>
          <p:cNvSpPr txBox="1"/>
          <p:nvPr/>
        </p:nvSpPr>
        <p:spPr>
          <a:xfrm>
            <a:off x="406705" y="2313657"/>
            <a:ext cx="4820388" cy="425353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In-Process Session State: This is the default session state management mode in ASP.NET, where session data is stored in memory on the same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web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Server Session State: This mode stores session data in a separate process called the ASP.NET State Service, which runs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outside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web server process.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Server Session State: This mode stores session data in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SQL Server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provides the highest level of reliability and scalability. </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C8A23C38-F8CD-65C5-23B1-3FBEA80A94DB}"/>
              </a:ext>
            </a:extLst>
          </p:cNvPr>
          <p:cNvGraphicFramePr/>
          <p:nvPr/>
        </p:nvGraphicFramePr>
        <p:xfrm>
          <a:off x="5823015" y="675150"/>
          <a:ext cx="5673613" cy="2505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5C713C5-75B4-1D44-7608-3A3EFD7FAF1E}"/>
              </a:ext>
            </a:extLst>
          </p:cNvPr>
          <p:cNvSpPr txBox="1"/>
          <p:nvPr/>
        </p:nvSpPr>
        <p:spPr>
          <a:xfrm>
            <a:off x="406705" y="1014404"/>
            <a:ext cx="5161582" cy="92333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state is a mechanism that enables you to store data on server side for multiple requests. It allows you to persist data between pages.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8C17CA2-5C89-F6E7-E444-EC081CFEF2D0}"/>
              </a:ext>
            </a:extLst>
          </p:cNvPr>
          <p:cNvPicPr>
            <a:picLocks noChangeAspect="1"/>
          </p:cNvPicPr>
          <p:nvPr/>
        </p:nvPicPr>
        <p:blipFill>
          <a:blip r:embed="rId9"/>
          <a:stretch>
            <a:fillRect/>
          </a:stretch>
        </p:blipFill>
        <p:spPr>
          <a:xfrm>
            <a:off x="5823015" y="4378307"/>
            <a:ext cx="5331709" cy="637764"/>
          </a:xfrm>
          <a:prstGeom prst="rect">
            <a:avLst/>
          </a:prstGeom>
        </p:spPr>
      </p:pic>
      <p:pic>
        <p:nvPicPr>
          <p:cNvPr id="11" name="Picture 10">
            <a:extLst>
              <a:ext uri="{FF2B5EF4-FFF2-40B4-BE49-F238E27FC236}">
                <a16:creationId xmlns:a16="http://schemas.microsoft.com/office/drawing/2014/main" id="{372C276A-8390-0335-0E2A-8F7F76BDE44E}"/>
              </a:ext>
            </a:extLst>
          </p:cNvPr>
          <p:cNvPicPr>
            <a:picLocks noChangeAspect="1"/>
          </p:cNvPicPr>
          <p:nvPr/>
        </p:nvPicPr>
        <p:blipFill>
          <a:blip r:embed="rId10"/>
          <a:stretch>
            <a:fillRect/>
          </a:stretch>
        </p:blipFill>
        <p:spPr>
          <a:xfrm>
            <a:off x="5813120" y="3703314"/>
            <a:ext cx="3477941" cy="450687"/>
          </a:xfrm>
          <a:prstGeom prst="rect">
            <a:avLst/>
          </a:prstGeom>
        </p:spPr>
      </p:pic>
      <p:pic>
        <p:nvPicPr>
          <p:cNvPr id="13" name="Picture 12">
            <a:extLst>
              <a:ext uri="{FF2B5EF4-FFF2-40B4-BE49-F238E27FC236}">
                <a16:creationId xmlns:a16="http://schemas.microsoft.com/office/drawing/2014/main" id="{9D341636-95ED-32B3-1288-D8E2427D2E00}"/>
              </a:ext>
            </a:extLst>
          </p:cNvPr>
          <p:cNvPicPr>
            <a:picLocks noChangeAspect="1"/>
          </p:cNvPicPr>
          <p:nvPr/>
        </p:nvPicPr>
        <p:blipFill>
          <a:blip r:embed="rId11"/>
          <a:stretch>
            <a:fillRect/>
          </a:stretch>
        </p:blipFill>
        <p:spPr>
          <a:xfrm>
            <a:off x="5823015" y="5240377"/>
            <a:ext cx="5722871" cy="1250018"/>
          </a:xfrm>
          <a:prstGeom prst="rect">
            <a:avLst/>
          </a:prstGeom>
        </p:spPr>
      </p:pic>
      <p:sp>
        <p:nvSpPr>
          <p:cNvPr id="4" name="Octagon 3">
            <a:extLst>
              <a:ext uri="{FF2B5EF4-FFF2-40B4-BE49-F238E27FC236}">
                <a16:creationId xmlns:a16="http://schemas.microsoft.com/office/drawing/2014/main" id="{BF853AA9-F4CD-19E3-F48D-05787D4BB57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Q168</a:t>
            </a:r>
          </a:p>
        </p:txBody>
      </p:sp>
      <p:sp>
        <p:nvSpPr>
          <p:cNvPr id="5" name="Title 4">
            <a:extLst>
              <a:ext uri="{FF2B5EF4-FFF2-40B4-BE49-F238E27FC236}">
                <a16:creationId xmlns:a16="http://schemas.microsoft.com/office/drawing/2014/main" id="{DDEE5640-CE88-3BC9-683E-A7E4442712E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Q168. What are the different ways to store session state in asp.net?</a:t>
            </a:r>
            <a:endParaRPr lang="en-IN" dirty="0"/>
          </a:p>
        </p:txBody>
      </p:sp>
      <p:sp>
        <p:nvSpPr>
          <p:cNvPr id="12" name="TextBox 11">
            <a:extLst>
              <a:ext uri="{FF2B5EF4-FFF2-40B4-BE49-F238E27FC236}">
                <a16:creationId xmlns:a16="http://schemas.microsoft.com/office/drawing/2014/main" id="{F58487C2-45E7-3AE4-9E32-F7E6D4A20809}"/>
              </a:ext>
            </a:extLst>
          </p:cNvPr>
          <p:cNvSpPr txBox="1"/>
          <p:nvPr/>
        </p:nvSpPr>
        <p:spPr>
          <a:xfrm>
            <a:off x="10405730" y="6464930"/>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6668769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cookie less session?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6473029F-46E8-446A-BD01-955EEB556920}"/>
              </a:ext>
            </a:extLst>
          </p:cNvPr>
          <p:cNvSpPr txBox="1"/>
          <p:nvPr/>
        </p:nvSpPr>
        <p:spPr>
          <a:xfrm>
            <a:off x="805491" y="1190451"/>
            <a:ext cx="645248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default, a session uses a browser cookie in the background.</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5B7164F-6383-4412-9E20-0ED2533C7401}"/>
              </a:ext>
            </a:extLst>
          </p:cNvPr>
          <p:cNvSpPr txBox="1"/>
          <p:nvPr/>
        </p:nvSpPr>
        <p:spPr>
          <a:xfrm>
            <a:off x="805491" y="1858637"/>
            <a:ext cx="645248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cookie less, the session is passed via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url</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instead of cookie.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Introduction To ASP.NET Sessions">
            <a:extLst>
              <a:ext uri="{FF2B5EF4-FFF2-40B4-BE49-F238E27FC236}">
                <a16:creationId xmlns:a16="http://schemas.microsoft.com/office/drawing/2014/main" id="{C642E8A5-BBA9-439C-BAA5-1AD60634DF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209"/>
          <a:stretch/>
        </p:blipFill>
        <p:spPr bwMode="auto">
          <a:xfrm>
            <a:off x="890477" y="2358134"/>
            <a:ext cx="6854840" cy="1730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C2BB8C-AD4B-1AE0-DBDB-26B0247B3560}"/>
              </a:ext>
            </a:extLst>
          </p:cNvPr>
          <p:cNvPicPr>
            <a:picLocks noChangeAspect="1"/>
          </p:cNvPicPr>
          <p:nvPr/>
        </p:nvPicPr>
        <p:blipFill>
          <a:blip r:embed="rId5"/>
          <a:stretch>
            <a:fillRect/>
          </a:stretch>
        </p:blipFill>
        <p:spPr>
          <a:xfrm>
            <a:off x="890477" y="5124720"/>
            <a:ext cx="7219950" cy="495300"/>
          </a:xfrm>
          <a:prstGeom prst="rect">
            <a:avLst/>
          </a:prstGeom>
        </p:spPr>
      </p:pic>
      <p:sp>
        <p:nvSpPr>
          <p:cNvPr id="2" name="Octagon 1">
            <a:extLst>
              <a:ext uri="{FF2B5EF4-FFF2-40B4-BE49-F238E27FC236}">
                <a16:creationId xmlns:a16="http://schemas.microsoft.com/office/drawing/2014/main" id="{2220C232-ED62-D368-2C74-96B1014EAD6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Q169</a:t>
            </a:r>
          </a:p>
        </p:txBody>
      </p:sp>
      <p:sp>
        <p:nvSpPr>
          <p:cNvPr id="4" name="Title 3">
            <a:extLst>
              <a:ext uri="{FF2B5EF4-FFF2-40B4-BE49-F238E27FC236}">
                <a16:creationId xmlns:a16="http://schemas.microsoft.com/office/drawing/2014/main" id="{04164BD6-A6A6-4AF0-7F94-AB9FED6F879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Q169. What is cookie less session?</a:t>
            </a:r>
            <a:endParaRPr lang="en-IN" dirty="0"/>
          </a:p>
        </p:txBody>
      </p:sp>
      <p:sp>
        <p:nvSpPr>
          <p:cNvPr id="9" name="TextBox 8">
            <a:extLst>
              <a:ext uri="{FF2B5EF4-FFF2-40B4-BE49-F238E27FC236}">
                <a16:creationId xmlns:a16="http://schemas.microsoft.com/office/drawing/2014/main" id="{E8819A6B-54B5-345D-60E3-B4A0F8FE8BA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5077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force all the validation controls to run in a page in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817AF722-B870-4D76-B9B0-0EB82E1556EE}"/>
              </a:ext>
            </a:extLst>
          </p:cNvPr>
          <p:cNvSpPr txBox="1"/>
          <p:nvPr/>
        </p:nvSpPr>
        <p:spPr>
          <a:xfrm>
            <a:off x="1201755" y="1324146"/>
            <a:ext cx="6094428"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Page.Validate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C2281868-DB18-5C17-F022-A6377954E8F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Q170</a:t>
            </a:r>
          </a:p>
        </p:txBody>
      </p:sp>
      <p:sp>
        <p:nvSpPr>
          <p:cNvPr id="3" name="Title 2">
            <a:extLst>
              <a:ext uri="{FF2B5EF4-FFF2-40B4-BE49-F238E27FC236}">
                <a16:creationId xmlns:a16="http://schemas.microsoft.com/office/drawing/2014/main" id="{83335A20-BBDB-6600-72DA-74583A07E25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Q170. How to force all the validation controls to run in a page in web forms?</a:t>
            </a:r>
            <a:endParaRPr lang="en-IN" dirty="0"/>
          </a:p>
        </p:txBody>
      </p:sp>
      <p:sp>
        <p:nvSpPr>
          <p:cNvPr id="5" name="TextBox 4">
            <a:extLst>
              <a:ext uri="{FF2B5EF4-FFF2-40B4-BE49-F238E27FC236}">
                <a16:creationId xmlns:a16="http://schemas.microsoft.com/office/drawing/2014/main" id="{9D554EFB-4C84-2BF7-5DB0-A97B827810C0}"/>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4077535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07747" y="509776"/>
            <a:ext cx="6803058" cy="1325563"/>
          </a:xfrm>
        </p:spPr>
        <p:txBody>
          <a:bodyPr>
            <a:noAutofit/>
          </a:bodyPr>
          <a:lstStyle/>
          <a:p>
            <a:r>
              <a:rPr lang="fr-FR" sz="3200" b="1" dirty="0" err="1">
                <a:solidFill>
                  <a:srgbClr val="FFFF00"/>
                </a:solidFill>
              </a:rPr>
              <a:t>Chapter</a:t>
            </a:r>
            <a:r>
              <a:rPr lang="fr-FR" sz="3200" b="1" dirty="0">
                <a:solidFill>
                  <a:srgbClr val="FFFF00"/>
                </a:solidFill>
              </a:rPr>
              <a:t> 20 : ADO.NET &amp; EF</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35974" y="1850835"/>
            <a:ext cx="7914968" cy="3672858"/>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Q171. What are the main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components</a:t>
            </a:r>
            <a:r>
              <a:rPr lang="en-US" sz="1600" dirty="0">
                <a:hlinkClick r:id="rId3" action="ppaction://hlinksldjump">
                  <a:extLst>
                    <a:ext uri="{A12FA001-AC4F-418D-AE19-62706E023703}">
                      <ahyp:hlinkClr xmlns:ahyp="http://schemas.microsoft.com/office/drawing/2018/hyperlinkcolor" val="tx"/>
                    </a:ext>
                  </a:extLst>
                </a:hlinkClick>
              </a:rPr>
              <a:t> of ADO.NET?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Q172.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Connected</a:t>
            </a:r>
            <a:r>
              <a:rPr lang="en-US" sz="1600" dirty="0">
                <a:hlinkClick r:id="rId4" action="ppaction://hlinksldjump">
                  <a:extLst>
                    <a:ext uri="{A12FA001-AC4F-418D-AE19-62706E023703}">
                      <ahyp:hlinkClr xmlns:ahyp="http://schemas.microsoft.com/office/drawing/2018/hyperlinkcolor" val="tx"/>
                    </a:ext>
                  </a:extLst>
                </a:hlinkClick>
              </a:rPr>
              <a:t> architecture 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Disconnected</a:t>
            </a:r>
            <a:r>
              <a:rPr lang="en-US" sz="1600" dirty="0">
                <a:hlinkClick r:id="rId4" action="ppaction://hlinksldjump">
                  <a:extLst>
                    <a:ext uri="{A12FA001-AC4F-418D-AE19-62706E023703}">
                      <ahyp:hlinkClr xmlns:ahyp="http://schemas.microsoft.com/office/drawing/2018/hyperlinkcolor" val="tx"/>
                    </a:ext>
                  </a:extLst>
                </a:hlinkClick>
              </a:rPr>
              <a:t> architecture?</a:t>
            </a: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Q173. What are the different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Execute Methods </a:t>
            </a:r>
            <a:r>
              <a:rPr lang="en-US" sz="1600" dirty="0">
                <a:hlinkClick r:id="rId5" action="ppaction://hlinksldjump">
                  <a:extLst>
                    <a:ext uri="{A12FA001-AC4F-418D-AE19-62706E023703}">
                      <ahyp:hlinkClr xmlns:ahyp="http://schemas.microsoft.com/office/drawing/2018/hyperlinkcolor" val="tx"/>
                    </a:ext>
                  </a:extLst>
                </a:hlinkClick>
              </a:rPr>
              <a:t>of ADO.NET?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Q174. What are the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Authentication techniques </a:t>
            </a:r>
            <a:r>
              <a:rPr lang="en-US" sz="1600" dirty="0">
                <a:hlinkClick r:id="rId6" action="ppaction://hlinksldjump">
                  <a:extLst>
                    <a:ext uri="{A12FA001-AC4F-418D-AE19-62706E023703}">
                      <ahyp:hlinkClr xmlns:ahyp="http://schemas.microsoft.com/office/drawing/2018/hyperlinkcolor" val="tx"/>
                    </a:ext>
                  </a:extLst>
                </a:hlinkClick>
              </a:rPr>
              <a:t>used to connect to SQL Server?</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Q175.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ORM</a:t>
            </a:r>
            <a:r>
              <a:rPr lang="en-US" sz="1600" dirty="0">
                <a:hlinkClick r:id="rId7" action="ppaction://hlinksldjump">
                  <a:extLst>
                    <a:ext uri="{A12FA001-AC4F-418D-AE19-62706E023703}">
                      <ahyp:hlinkClr xmlns:ahyp="http://schemas.microsoft.com/office/drawing/2018/hyperlinkcolor" val="tx"/>
                    </a:ext>
                  </a:extLst>
                </a:hlinkClick>
              </a:rPr>
              <a:t>? What are the different types of ORM?</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Q176.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Entity Framework</a:t>
            </a:r>
            <a:r>
              <a:rPr lang="en-US" sz="1600" dirty="0">
                <a:hlinkClick r:id="rId8"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Q177. How will you differentiate ADO.NET from Entity Framework?</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Q178. How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Entity Framework </a:t>
            </a:r>
            <a:r>
              <a:rPr lang="en-US" sz="1600" dirty="0">
                <a:hlinkClick r:id="rId10" action="ppaction://hlinksldjump">
                  <a:extLst>
                    <a:ext uri="{A12FA001-AC4F-418D-AE19-62706E023703}">
                      <ahyp:hlinkClr xmlns:ahyp="http://schemas.microsoft.com/office/drawing/2018/hyperlinkcolor" val="tx"/>
                    </a:ext>
                  </a:extLst>
                </a:hlinkClick>
              </a:rPr>
              <a:t>works? OR How to setup EF?</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Q179. What is meant by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DBContext</a:t>
            </a:r>
            <a:r>
              <a:rPr lang="en-US" sz="1600" dirty="0">
                <a:hlinkClick r:id="rId11"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DBSet</a:t>
            </a:r>
            <a:r>
              <a:rPr lang="en-US" sz="1600" dirty="0">
                <a:hlinkClick r:id="rId11" action="ppaction://hlinksldjump">
                  <a:extLst>
                    <a:ext uri="{A12FA001-AC4F-418D-AE19-62706E023703}">
                      <ahyp:hlinkClr xmlns:ahyp="http://schemas.microsoft.com/office/drawing/2018/hyperlinkcolor" val="tx"/>
                    </a:ext>
                  </a:extLst>
                </a:hlinkClick>
              </a:rPr>
              <a:t>?</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Q180. What are the different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types of application</a:t>
            </a:r>
            <a:r>
              <a:rPr lang="en-US" sz="1600" dirty="0">
                <a:hlinkClick r:id="rId12" action="ppaction://hlinksldjump">
                  <a:extLst>
                    <a:ext uri="{A12FA001-AC4F-418D-AE19-62706E023703}">
                      <ahyp:hlinkClr xmlns:ahyp="http://schemas.microsoft.com/office/drawing/2018/hyperlinkcolor" val="tx"/>
                    </a:ext>
                  </a:extLst>
                </a:hlinkClick>
              </a:rPr>
              <a:t> development approaches used with EF?</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Q181. What is the difference between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LINQ to SQL</a:t>
            </a:r>
            <a:r>
              <a:rPr lang="en-US" sz="1600" dirty="0">
                <a:hlinkClick r:id="rId1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Entity Framework</a:t>
            </a:r>
            <a:r>
              <a:rPr lang="en-US" sz="1600" dirty="0">
                <a:hlinkClick r:id="rId13" action="ppaction://hlinksldjump">
                  <a:extLst>
                    <a:ext uri="{A12FA001-AC4F-418D-AE19-62706E023703}">
                      <ahyp:hlinkClr xmlns:ahyp="http://schemas.microsoft.com/office/drawing/2018/hyperlinkcolor" val="tx"/>
                    </a:ext>
                  </a:extLst>
                </a:hlinkClick>
              </a:rPr>
              <a:t>?</a:t>
            </a:r>
            <a:endParaRPr lang="en-US" sz="1600" dirty="0"/>
          </a:p>
        </p:txBody>
      </p:sp>
      <p:sp>
        <p:nvSpPr>
          <p:cNvPr id="2" name="TextBox 1">
            <a:extLst>
              <a:ext uri="{FF2B5EF4-FFF2-40B4-BE49-F238E27FC236}">
                <a16:creationId xmlns:a16="http://schemas.microsoft.com/office/drawing/2014/main" id="{123E4C49-AF9E-AF5E-F04D-C793E30EB9FC}"/>
              </a:ext>
            </a:extLst>
          </p:cNvPr>
          <p:cNvSpPr txBox="1"/>
          <p:nvPr/>
        </p:nvSpPr>
        <p:spPr>
          <a:xfrm>
            <a:off x="4669361" y="1835339"/>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DDAE828-9B3E-7469-4AFF-D759146D4BC0}"/>
              </a:ext>
            </a:extLst>
          </p:cNvPr>
          <p:cNvSpPr txBox="1"/>
          <p:nvPr/>
        </p:nvSpPr>
        <p:spPr>
          <a:xfrm>
            <a:off x="6858070" y="29404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9299B9AE-918B-E286-DAD5-5A04553503F1}"/>
              </a:ext>
            </a:extLst>
          </p:cNvPr>
          <p:cNvSpPr txBox="1"/>
          <p:nvPr/>
        </p:nvSpPr>
        <p:spPr>
          <a:xfrm>
            <a:off x="5884793" y="405608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5257BA7E-E4B2-221C-320A-74EFA68710A0}"/>
              </a:ext>
            </a:extLst>
          </p:cNvPr>
          <p:cNvPicPr>
            <a:picLocks noChangeAspect="1"/>
          </p:cNvPicPr>
          <p:nvPr/>
        </p:nvPicPr>
        <p:blipFill>
          <a:blip r:embed="rId14"/>
          <a:stretch>
            <a:fillRect/>
          </a:stretch>
        </p:blipFill>
        <p:spPr>
          <a:xfrm>
            <a:off x="8783588" y="1850835"/>
            <a:ext cx="2524125" cy="3676650"/>
          </a:xfrm>
          <a:prstGeom prst="rect">
            <a:avLst/>
          </a:prstGeom>
        </p:spPr>
      </p:pic>
      <p:sp>
        <p:nvSpPr>
          <p:cNvPr id="8" name="TextBox 7">
            <a:extLst>
              <a:ext uri="{FF2B5EF4-FFF2-40B4-BE49-F238E27FC236}">
                <a16:creationId xmlns:a16="http://schemas.microsoft.com/office/drawing/2014/main" id="{690B3A36-A247-AEFE-83C3-A5528F6FE045}"/>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3210800637"/>
      </p:ext>
    </p:extLst>
  </p:cSld>
  <p:clrMapOvr>
    <a:overrideClrMapping bg1="dk1" tx1="lt1" bg2="dk2" tx2="lt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main components of ADO.NET?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a:stretch>
            <a:fillRect/>
          </a:stretch>
        </p:blipFill>
        <p:spPr>
          <a:xfrm>
            <a:off x="11394426" y="46257"/>
            <a:ext cx="797574" cy="705818"/>
          </a:xfrm>
          <a:prstGeom prst="rect">
            <a:avLst/>
          </a:prstGeom>
        </p:spPr>
      </p:pic>
      <p:pic>
        <p:nvPicPr>
          <p:cNvPr id="2052" name="Picture 4">
            <a:extLst>
              <a:ext uri="{FF2B5EF4-FFF2-40B4-BE49-F238E27FC236}">
                <a16:creationId xmlns:a16="http://schemas.microsoft.com/office/drawing/2014/main" id="{D815A082-5F39-4FAA-BDCB-F1F13616E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198" y="1007417"/>
            <a:ext cx="3481305" cy="540403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7844CAB-D22B-488C-9A4E-CEC301A98062}"/>
              </a:ext>
            </a:extLst>
          </p:cNvPr>
          <p:cNvSpPr txBox="1"/>
          <p:nvPr/>
        </p:nvSpPr>
        <p:spPr>
          <a:xfrm>
            <a:off x="406705" y="1129338"/>
            <a:ext cx="6222706" cy="39703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basically a container which gets the data from one or more tables from the database. It follows disconnected architecture.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bridges the gap between the disconnected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objects and the physical database.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DataReader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DataReader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allows you to read the data returned by a SELECT command.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read only.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Unlike dataset we cannot update the database via this.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follows connected architecture.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95238037-CF8C-AC52-E9F1-D901DCBA6CC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Q171</a:t>
            </a:r>
          </a:p>
        </p:txBody>
      </p:sp>
      <p:sp>
        <p:nvSpPr>
          <p:cNvPr id="4" name="Title 3">
            <a:extLst>
              <a:ext uri="{FF2B5EF4-FFF2-40B4-BE49-F238E27FC236}">
                <a16:creationId xmlns:a16="http://schemas.microsoft.com/office/drawing/2014/main" id="{B4256FE5-91FA-AA79-4E05-7E71C83420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Q171. What are the main components of ADO.NET?</a:t>
            </a:r>
            <a:endParaRPr lang="en-IN" dirty="0"/>
          </a:p>
        </p:txBody>
      </p:sp>
      <p:sp>
        <p:nvSpPr>
          <p:cNvPr id="5" name="TextBox 4">
            <a:extLst>
              <a:ext uri="{FF2B5EF4-FFF2-40B4-BE49-F238E27FC236}">
                <a16:creationId xmlns:a16="http://schemas.microsoft.com/office/drawing/2014/main" id="{02A75483-94EE-64BE-546B-4A6797C9ECB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546737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Connected architecture and Disconnected architecture?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0F915469-A057-4C41-8989-78E06B0B65A2}"/>
              </a:ext>
            </a:extLst>
          </p:cNvPr>
          <p:cNvSpPr txBox="1"/>
          <p:nvPr/>
        </p:nvSpPr>
        <p:spPr>
          <a:xfrm>
            <a:off x="805492" y="1229381"/>
            <a:ext cx="5736711"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Disconnected Architecture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Disconnected architecture means, you don’t need to connect always to get data from the database.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 data into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Manipulate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Resubmit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fast and robust(data will not lose in case of any power failure).</a:t>
            </a:r>
          </a:p>
        </p:txBody>
      </p:sp>
      <p:graphicFrame>
        <p:nvGraphicFramePr>
          <p:cNvPr id="2" name="Object 1">
            <a:extLst>
              <a:ext uri="{FF2B5EF4-FFF2-40B4-BE49-F238E27FC236}">
                <a16:creationId xmlns:a16="http://schemas.microsoft.com/office/drawing/2014/main" id="{7223A39C-8B7B-44C8-AD09-A3097231CEEE}"/>
              </a:ext>
            </a:extLst>
          </p:cNvPr>
          <p:cNvGraphicFramePr>
            <a:graphicFrameLocks noChangeAspect="1"/>
          </p:cNvGraphicFramePr>
          <p:nvPr/>
        </p:nvGraphicFramePr>
        <p:xfrm>
          <a:off x="6677546" y="4264472"/>
          <a:ext cx="4417173" cy="1833601"/>
        </p:xfrm>
        <a:graphic>
          <a:graphicData uri="http://schemas.openxmlformats.org/presentationml/2006/ole">
            <mc:AlternateContent xmlns:mc="http://schemas.openxmlformats.org/markup-compatibility/2006">
              <mc:Choice xmlns:v="urn:schemas-microsoft-com:vml" Requires="v">
                <p:oleObj name="Bitmap Image" r:id="rId4" imgW="6957000" imgH="2887920" progId="Paint.Picture">
                  <p:embed/>
                </p:oleObj>
              </mc:Choice>
              <mc:Fallback>
                <p:oleObj name="Bitmap Image" r:id="rId4" imgW="6957000" imgH="2887920" progId="Paint.Picture">
                  <p:embed/>
                  <p:pic>
                    <p:nvPicPr>
                      <p:cNvPr id="2" name="Object 1">
                        <a:extLst>
                          <a:ext uri="{FF2B5EF4-FFF2-40B4-BE49-F238E27FC236}">
                            <a16:creationId xmlns:a16="http://schemas.microsoft.com/office/drawing/2014/main" id="{7223A39C-8B7B-44C8-AD09-A3097231CEEE}"/>
                          </a:ext>
                        </a:extLst>
                      </p:cNvPr>
                      <p:cNvPicPr/>
                      <p:nvPr/>
                    </p:nvPicPr>
                    <p:blipFill>
                      <a:blip r:embed="rId5"/>
                      <a:stretch>
                        <a:fillRect/>
                      </a:stretch>
                    </p:blipFill>
                    <p:spPr>
                      <a:xfrm>
                        <a:off x="6677546" y="4264472"/>
                        <a:ext cx="4417173" cy="183360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8C47BF08-AD27-43C1-8999-A027B7B2DEC7}"/>
              </a:ext>
            </a:extLst>
          </p:cNvPr>
          <p:cNvPicPr>
            <a:picLocks noChangeAspect="1"/>
          </p:cNvPicPr>
          <p:nvPr/>
        </p:nvPicPr>
        <p:blipFill>
          <a:blip r:embed="rId6"/>
          <a:stretch>
            <a:fillRect/>
          </a:stretch>
        </p:blipFill>
        <p:spPr>
          <a:xfrm>
            <a:off x="6542203" y="1046747"/>
            <a:ext cx="4458164" cy="2673793"/>
          </a:xfrm>
          <a:prstGeom prst="rect">
            <a:avLst/>
          </a:prstGeom>
        </p:spPr>
      </p:pic>
      <p:sp>
        <p:nvSpPr>
          <p:cNvPr id="11" name="TextBox 10">
            <a:extLst>
              <a:ext uri="{FF2B5EF4-FFF2-40B4-BE49-F238E27FC236}">
                <a16:creationId xmlns:a16="http://schemas.microsoft.com/office/drawing/2014/main" id="{90D85FB6-46D6-4929-BB95-7E44C1660A23}"/>
              </a:ext>
            </a:extLst>
          </p:cNvPr>
          <p:cNvSpPr txBox="1"/>
          <p:nvPr/>
        </p:nvSpPr>
        <p:spPr>
          <a:xfrm>
            <a:off x="805492" y="4590473"/>
            <a:ext cx="508174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Connected Architecture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Connected architecture means you are directly interacting with database, but it is less secure and not robust.</a:t>
            </a:r>
          </a:p>
        </p:txBody>
      </p:sp>
      <p:sp>
        <p:nvSpPr>
          <p:cNvPr id="4" name="Octagon 3">
            <a:extLst>
              <a:ext uri="{FF2B5EF4-FFF2-40B4-BE49-F238E27FC236}">
                <a16:creationId xmlns:a16="http://schemas.microsoft.com/office/drawing/2014/main" id="{B23740A0-87A0-5E31-60DF-7A10DEEF73E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Q172</a:t>
            </a:r>
          </a:p>
        </p:txBody>
      </p:sp>
      <p:sp>
        <p:nvSpPr>
          <p:cNvPr id="7" name="Title 6">
            <a:extLst>
              <a:ext uri="{FF2B5EF4-FFF2-40B4-BE49-F238E27FC236}">
                <a16:creationId xmlns:a16="http://schemas.microsoft.com/office/drawing/2014/main" id="{71214018-B526-598E-45E1-534207460C6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Q172. What is Connected architecture and Disconnected architecture?</a:t>
            </a:r>
            <a:endParaRPr lang="en-IN" dirty="0"/>
          </a:p>
        </p:txBody>
      </p:sp>
      <p:sp>
        <p:nvSpPr>
          <p:cNvPr id="9" name="TextBox 8">
            <a:extLst>
              <a:ext uri="{FF2B5EF4-FFF2-40B4-BE49-F238E27FC236}">
                <a16:creationId xmlns:a16="http://schemas.microsoft.com/office/drawing/2014/main" id="{E554A75E-8CCE-DA55-7C1E-AA4B10F3397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6970494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Execute Methods of ADO.NET?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9F1A61D8-6F6E-47D5-BFAF-77EA92EE02DE}"/>
              </a:ext>
            </a:extLst>
          </p:cNvPr>
          <p:cNvSpPr txBox="1"/>
          <p:nvPr/>
        </p:nvSpPr>
        <p:spPr>
          <a:xfrm>
            <a:off x="682752" y="1469392"/>
            <a:ext cx="4869636"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EXECUTESCALAR()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It is used to return SINGLE value from the database.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EXECUTENONQUERY()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returns a RESULTSET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databse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it has multiple values. It can be used for insert, update and delete.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EXECUTEREADER()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It only retrieves data from database. No update, insert. It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readonly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Learn How to Work with ADO.NET and SQL Connection in .NET">
            <a:extLst>
              <a:ext uri="{FF2B5EF4-FFF2-40B4-BE49-F238E27FC236}">
                <a16:creationId xmlns:a16="http://schemas.microsoft.com/office/drawing/2014/main" id="{42D42317-2C5D-4075-865A-256761F09D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28355" y="1142058"/>
            <a:ext cx="5927197" cy="3234870"/>
          </a:xfrm>
          <a:prstGeom prst="rect">
            <a:avLst/>
          </a:prstGeom>
          <a:noFill/>
          <a:ln>
            <a:noFill/>
          </a:ln>
        </p:spPr>
      </p:pic>
      <p:sp>
        <p:nvSpPr>
          <p:cNvPr id="2" name="Octagon 1">
            <a:extLst>
              <a:ext uri="{FF2B5EF4-FFF2-40B4-BE49-F238E27FC236}">
                <a16:creationId xmlns:a16="http://schemas.microsoft.com/office/drawing/2014/main" id="{0AA32EC9-6358-983B-A4A6-DFEABE4F3C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Q173</a:t>
            </a:r>
          </a:p>
        </p:txBody>
      </p:sp>
      <p:sp>
        <p:nvSpPr>
          <p:cNvPr id="4" name="Title 3">
            <a:extLst>
              <a:ext uri="{FF2B5EF4-FFF2-40B4-BE49-F238E27FC236}">
                <a16:creationId xmlns:a16="http://schemas.microsoft.com/office/drawing/2014/main" id="{F749E7FE-8F30-9BE1-11BA-6C3972CAC2B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Q173. What are the different Execute Methods of ADO.NET?</a:t>
            </a:r>
            <a:endParaRPr lang="en-IN" dirty="0"/>
          </a:p>
        </p:txBody>
      </p:sp>
      <p:sp>
        <p:nvSpPr>
          <p:cNvPr id="8" name="TextBox 7">
            <a:extLst>
              <a:ext uri="{FF2B5EF4-FFF2-40B4-BE49-F238E27FC236}">
                <a16:creationId xmlns:a16="http://schemas.microsoft.com/office/drawing/2014/main" id="{E47E7A82-2758-17E7-4459-12142790C91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877875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Authentication techniques used to connect to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a:stretch>
            <a:fillRect/>
          </a:stretch>
        </p:blipFill>
        <p:spPr>
          <a:xfrm>
            <a:off x="11394426" y="46257"/>
            <a:ext cx="797574" cy="705818"/>
          </a:xfrm>
          <a:prstGeom prst="rect">
            <a:avLst/>
          </a:prstGeom>
        </p:spPr>
      </p:pic>
      <p:graphicFrame>
        <p:nvGraphicFramePr>
          <p:cNvPr id="2" name="Diagram 1">
            <a:extLst>
              <a:ext uri="{FF2B5EF4-FFF2-40B4-BE49-F238E27FC236}">
                <a16:creationId xmlns:a16="http://schemas.microsoft.com/office/drawing/2014/main" id="{65C9A7B3-BEB7-94C7-05E2-209C9AB155A5}"/>
              </a:ext>
            </a:extLst>
          </p:cNvPr>
          <p:cNvGraphicFramePr/>
          <p:nvPr/>
        </p:nvGraphicFramePr>
        <p:xfrm>
          <a:off x="1279645" y="1536531"/>
          <a:ext cx="5575808" cy="2755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DA677A0B-D151-CDFF-CC27-8A9F441860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9324" y="308112"/>
            <a:ext cx="708721" cy="281964"/>
          </a:xfrm>
          <a:prstGeom prst="rect">
            <a:avLst/>
          </a:prstGeom>
        </p:spPr>
      </p:pic>
      <p:sp>
        <p:nvSpPr>
          <p:cNvPr id="5" name="Octagon 4">
            <a:extLst>
              <a:ext uri="{FF2B5EF4-FFF2-40B4-BE49-F238E27FC236}">
                <a16:creationId xmlns:a16="http://schemas.microsoft.com/office/drawing/2014/main" id="{17EDBC96-0563-EC19-327D-059BF3AE236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Q174</a:t>
            </a:r>
          </a:p>
        </p:txBody>
      </p:sp>
      <p:sp>
        <p:nvSpPr>
          <p:cNvPr id="6" name="Title 5">
            <a:extLst>
              <a:ext uri="{FF2B5EF4-FFF2-40B4-BE49-F238E27FC236}">
                <a16:creationId xmlns:a16="http://schemas.microsoft.com/office/drawing/2014/main" id="{B99975F2-10FC-EB3C-B4D9-0161DFA7F2C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Q174. What are the Authentication techniques used to connect to SQL Server?</a:t>
            </a:r>
            <a:endParaRPr lang="en-IN" dirty="0"/>
          </a:p>
        </p:txBody>
      </p:sp>
      <p:sp>
        <p:nvSpPr>
          <p:cNvPr id="8" name="TextBox 7">
            <a:extLst>
              <a:ext uri="{FF2B5EF4-FFF2-40B4-BE49-F238E27FC236}">
                <a16:creationId xmlns:a16="http://schemas.microsoft.com/office/drawing/2014/main" id="{7F972929-5916-AD95-E7A1-409F554915DE}"/>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52675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Encapsulation? How to implement encapsulation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a:t>
            </a:r>
          </a:p>
        </p:txBody>
      </p:sp>
      <p:sp>
        <p:nvSpPr>
          <p:cNvPr id="7" name="TextBox 6">
            <a:extLst>
              <a:ext uri="{FF2B5EF4-FFF2-40B4-BE49-F238E27FC236}">
                <a16:creationId xmlns:a16="http://schemas.microsoft.com/office/drawing/2014/main" id="{5D398173-BCA9-4B54-8A4C-BCE0770FF234}"/>
              </a:ext>
            </a:extLst>
          </p:cNvPr>
          <p:cNvSpPr txBox="1"/>
          <p:nvPr/>
        </p:nvSpPr>
        <p:spPr>
          <a:xfrm>
            <a:off x="653158" y="1025366"/>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 means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and methods into a single unit.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F4A56A-EAE7-23E0-E9AC-A90A4851A5F4}"/>
              </a:ext>
            </a:extLst>
          </p:cNvPr>
          <p:cNvPicPr>
            <a:picLocks noChangeAspect="1"/>
          </p:cNvPicPr>
          <p:nvPr/>
        </p:nvPicPr>
        <p:blipFill rotWithShape="1">
          <a:blip r:embed="rId3"/>
          <a:srcRect l="14697" t="45045" r="55405" b="21261"/>
          <a:stretch/>
        </p:blipFill>
        <p:spPr>
          <a:xfrm>
            <a:off x="980558" y="2135724"/>
            <a:ext cx="4131966" cy="2619248"/>
          </a:xfrm>
          <a:prstGeom prst="rect">
            <a:avLst/>
          </a:prstGeom>
        </p:spPr>
      </p:pic>
      <p:pic>
        <p:nvPicPr>
          <p:cNvPr id="15" name="Graphic 14" descr="Close outline">
            <a:extLst>
              <a:ext uri="{FF2B5EF4-FFF2-40B4-BE49-F238E27FC236}">
                <a16:creationId xmlns:a16="http://schemas.microsoft.com/office/drawing/2014/main" id="{3CE17391-4748-4C62-6B35-D725527C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7568" y="2135724"/>
            <a:ext cx="2626040" cy="2626040"/>
          </a:xfrm>
          <a:prstGeom prst="rect">
            <a:avLst/>
          </a:prstGeom>
        </p:spPr>
      </p:pic>
      <p:pic>
        <p:nvPicPr>
          <p:cNvPr id="22" name="Picture 21">
            <a:extLst>
              <a:ext uri="{FF2B5EF4-FFF2-40B4-BE49-F238E27FC236}">
                <a16:creationId xmlns:a16="http://schemas.microsoft.com/office/drawing/2014/main" id="{DDBD8D16-ECFE-AA3D-CB0F-E3049BDFC8B8}"/>
              </a:ext>
            </a:extLst>
          </p:cNvPr>
          <p:cNvPicPr>
            <a:picLocks noChangeAspect="1"/>
          </p:cNvPicPr>
          <p:nvPr/>
        </p:nvPicPr>
        <p:blipFill rotWithShape="1">
          <a:blip r:embed="rId6"/>
          <a:srcRect l="14899" t="18558" r="53885" b="37477"/>
          <a:stretch/>
        </p:blipFill>
        <p:spPr>
          <a:xfrm>
            <a:off x="5869459" y="1039313"/>
            <a:ext cx="4704065" cy="3726598"/>
          </a:xfrm>
          <a:prstGeom prst="rect">
            <a:avLst/>
          </a:prstGeom>
        </p:spPr>
      </p:pic>
      <p:pic>
        <p:nvPicPr>
          <p:cNvPr id="24" name="Picture 23">
            <a:extLst>
              <a:ext uri="{FF2B5EF4-FFF2-40B4-BE49-F238E27FC236}">
                <a16:creationId xmlns:a16="http://schemas.microsoft.com/office/drawing/2014/main" id="{8EA639C5-D760-08A2-D143-9994E3A70A28}"/>
              </a:ext>
            </a:extLst>
          </p:cNvPr>
          <p:cNvPicPr>
            <a:picLocks noChangeAspect="1"/>
          </p:cNvPicPr>
          <p:nvPr/>
        </p:nvPicPr>
        <p:blipFill rotWithShape="1">
          <a:blip r:embed="rId7"/>
          <a:srcRect l="14695" t="62162" r="54122" b="17658"/>
          <a:stretch/>
        </p:blipFill>
        <p:spPr>
          <a:xfrm>
            <a:off x="5869459" y="4857191"/>
            <a:ext cx="4698977" cy="1710571"/>
          </a:xfrm>
          <a:prstGeom prst="rect">
            <a:avLst/>
          </a:prstGeom>
        </p:spPr>
      </p:pic>
      <p:cxnSp>
        <p:nvCxnSpPr>
          <p:cNvPr id="2" name="Straight Arrow Connector 1">
            <a:extLst>
              <a:ext uri="{FF2B5EF4-FFF2-40B4-BE49-F238E27FC236}">
                <a16:creationId xmlns:a16="http://schemas.microsoft.com/office/drawing/2014/main" id="{A0770676-E069-910F-9DD7-39EA9D2A93AB}"/>
              </a:ext>
            </a:extLst>
          </p:cNvPr>
          <p:cNvCxnSpPr>
            <a:cxnSpLocks/>
          </p:cNvCxnSpPr>
          <p:nvPr/>
        </p:nvCxnSpPr>
        <p:spPr>
          <a:xfrm>
            <a:off x="9085943" y="1980295"/>
            <a:ext cx="8801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ACD142-A9E8-3364-3458-DC22FC5A22A4}"/>
              </a:ext>
            </a:extLst>
          </p:cNvPr>
          <p:cNvSpPr/>
          <p:nvPr/>
        </p:nvSpPr>
        <p:spPr>
          <a:xfrm>
            <a:off x="9966092" y="1509437"/>
            <a:ext cx="1872469" cy="13480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field cannot be accessed from outside without the property</a:t>
            </a:r>
          </a:p>
        </p:txBody>
      </p:sp>
      <p:cxnSp>
        <p:nvCxnSpPr>
          <p:cNvPr id="6" name="Straight Arrow Connector 5">
            <a:extLst>
              <a:ext uri="{FF2B5EF4-FFF2-40B4-BE49-F238E27FC236}">
                <a16:creationId xmlns:a16="http://schemas.microsoft.com/office/drawing/2014/main" id="{9E69B028-E340-5C24-3DCB-D433EEBF4BB7}"/>
              </a:ext>
            </a:extLst>
          </p:cNvPr>
          <p:cNvCxnSpPr>
            <a:cxnSpLocks/>
          </p:cNvCxnSpPr>
          <p:nvPr/>
        </p:nvCxnSpPr>
        <p:spPr>
          <a:xfrm>
            <a:off x="3057907" y="4496570"/>
            <a:ext cx="0" cy="679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C6FED2-6C13-9400-FDD3-67C3914050AE}"/>
              </a:ext>
            </a:extLst>
          </p:cNvPr>
          <p:cNvSpPr/>
          <p:nvPr/>
        </p:nvSpPr>
        <p:spPr>
          <a:xfrm>
            <a:off x="1972055" y="5175778"/>
            <a:ext cx="2626039" cy="126533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Field/Data is accessed without property or function. It will work but it violating encapsulation</a:t>
            </a:r>
          </a:p>
        </p:txBody>
      </p:sp>
      <p:pic>
        <p:nvPicPr>
          <p:cNvPr id="4" name="Picture 3">
            <a:extLst>
              <a:ext uri="{FF2B5EF4-FFF2-40B4-BE49-F238E27FC236}">
                <a16:creationId xmlns:a16="http://schemas.microsoft.com/office/drawing/2014/main" id="{7C91E424-7C2A-B9C3-D511-1BD5BEF2B2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7371" y="290238"/>
            <a:ext cx="708721" cy="281964"/>
          </a:xfrm>
          <a:prstGeom prst="rect">
            <a:avLst/>
          </a:prstGeom>
        </p:spPr>
      </p:pic>
      <p:sp>
        <p:nvSpPr>
          <p:cNvPr id="11" name="Title 10">
            <a:extLst>
              <a:ext uri="{FF2B5EF4-FFF2-40B4-BE49-F238E27FC236}">
                <a16:creationId xmlns:a16="http://schemas.microsoft.com/office/drawing/2014/main" id="{DC295811-EC5F-768F-3191-0819BE832A0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 What is Encapsulation? How to implement encapsulation? </a:t>
            </a:r>
            <a:endParaRPr lang="en-IN" dirty="0"/>
          </a:p>
        </p:txBody>
      </p:sp>
      <p:sp>
        <p:nvSpPr>
          <p:cNvPr id="13" name="TextBox 12">
            <a:extLst>
              <a:ext uri="{FF2B5EF4-FFF2-40B4-BE49-F238E27FC236}">
                <a16:creationId xmlns:a16="http://schemas.microsoft.com/office/drawing/2014/main" id="{A09B07D0-6B59-2B47-2C77-5290E5C5E2A5}"/>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8" name="Picture 7">
            <a:extLst>
              <a:ext uri="{FF2B5EF4-FFF2-40B4-BE49-F238E27FC236}">
                <a16:creationId xmlns:a16="http://schemas.microsoft.com/office/drawing/2014/main" id="{7140FC4D-8D31-F88E-1271-A466E8823422}"/>
              </a:ext>
            </a:extLst>
          </p:cNvPr>
          <p:cNvPicPr>
            <a:picLocks noChangeAspect="1"/>
          </p:cNvPicPr>
          <p:nvPr/>
        </p:nvPicPr>
        <p:blipFill>
          <a:blip r:embed="rId10"/>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4708582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Authentication techniques used to connect to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BCCA7E2E-9972-42C0-A811-03C933E2CBEC}"/>
              </a:ext>
            </a:extLst>
          </p:cNvPr>
          <p:cNvSpPr txBox="1"/>
          <p:nvPr/>
        </p:nvSpPr>
        <p:spPr>
          <a:xfrm>
            <a:off x="350434" y="1255776"/>
            <a:ext cx="5355838"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authentication techniques are:</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Authentication: This technique uses the current Windows user account to authenticate to SQL Server. It is the most secure and recommended technique for applications running on a Windows domain.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Server Authentication: This technique uses a SQL Server user account and password to authenticate to SQL Server.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Active Directory Authentication: This technique allows for authentication using Azure Active Directory (AAD) identities.</a:t>
            </a:r>
          </a:p>
        </p:txBody>
      </p:sp>
      <p:pic>
        <p:nvPicPr>
          <p:cNvPr id="11" name="Picture 10">
            <a:extLst>
              <a:ext uri="{FF2B5EF4-FFF2-40B4-BE49-F238E27FC236}">
                <a16:creationId xmlns:a16="http://schemas.microsoft.com/office/drawing/2014/main" id="{724B6027-68A0-3A11-2EA8-0901AC344C7F}"/>
              </a:ext>
            </a:extLst>
          </p:cNvPr>
          <p:cNvPicPr>
            <a:picLocks noChangeAspect="1"/>
          </p:cNvPicPr>
          <p:nvPr/>
        </p:nvPicPr>
        <p:blipFill>
          <a:blip r:embed="rId4"/>
          <a:stretch>
            <a:fillRect/>
          </a:stretch>
        </p:blipFill>
        <p:spPr>
          <a:xfrm>
            <a:off x="6016939" y="3559589"/>
            <a:ext cx="5163125" cy="1737201"/>
          </a:xfrm>
          <a:prstGeom prst="rect">
            <a:avLst/>
          </a:prstGeom>
        </p:spPr>
      </p:pic>
      <p:pic>
        <p:nvPicPr>
          <p:cNvPr id="12" name="Picture 11">
            <a:extLst>
              <a:ext uri="{FF2B5EF4-FFF2-40B4-BE49-F238E27FC236}">
                <a16:creationId xmlns:a16="http://schemas.microsoft.com/office/drawing/2014/main" id="{17507129-64DC-F12B-3AD2-A75FD2ABB405}"/>
              </a:ext>
            </a:extLst>
          </p:cNvPr>
          <p:cNvPicPr>
            <a:picLocks noChangeAspect="1"/>
          </p:cNvPicPr>
          <p:nvPr/>
        </p:nvPicPr>
        <p:blipFill>
          <a:blip r:embed="rId5"/>
          <a:stretch>
            <a:fillRect/>
          </a:stretch>
        </p:blipFill>
        <p:spPr>
          <a:xfrm>
            <a:off x="6065291" y="1255776"/>
            <a:ext cx="5163126" cy="1765671"/>
          </a:xfrm>
          <a:prstGeom prst="rect">
            <a:avLst/>
          </a:prstGeom>
        </p:spPr>
      </p:pic>
      <p:pic>
        <p:nvPicPr>
          <p:cNvPr id="2" name="Picture 1">
            <a:extLst>
              <a:ext uri="{FF2B5EF4-FFF2-40B4-BE49-F238E27FC236}">
                <a16:creationId xmlns:a16="http://schemas.microsoft.com/office/drawing/2014/main" id="{1806DBED-B532-ECB0-5FA9-90D0D7FE3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324" y="308112"/>
            <a:ext cx="708721" cy="281964"/>
          </a:xfrm>
          <a:prstGeom prst="rect">
            <a:avLst/>
          </a:prstGeom>
        </p:spPr>
      </p:pic>
      <p:sp>
        <p:nvSpPr>
          <p:cNvPr id="4" name="Octagon 3">
            <a:extLst>
              <a:ext uri="{FF2B5EF4-FFF2-40B4-BE49-F238E27FC236}">
                <a16:creationId xmlns:a16="http://schemas.microsoft.com/office/drawing/2014/main" id="{CC9871B0-4632-F402-3185-AA0E7AB874F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Q174</a:t>
            </a:r>
          </a:p>
        </p:txBody>
      </p:sp>
      <p:sp>
        <p:nvSpPr>
          <p:cNvPr id="7" name="TextBox 6">
            <a:extLst>
              <a:ext uri="{FF2B5EF4-FFF2-40B4-BE49-F238E27FC236}">
                <a16:creationId xmlns:a16="http://schemas.microsoft.com/office/drawing/2014/main" id="{04C2E272-60CB-2DD4-EB57-25719091A959}"/>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7027690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ORM? What are the different types of ORM?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340D39-6D08-46A1-9AC8-22BA4BD27F8D}"/>
              </a:ext>
            </a:extLst>
          </p:cNvPr>
          <p:cNvSpPr txBox="1"/>
          <p:nvPr/>
        </p:nvSpPr>
        <p:spPr>
          <a:xfrm>
            <a:off x="569109" y="1192357"/>
            <a:ext cx="58928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ORM (Object-Relational Mapper) is for mapping objects in your application with database tables.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like a wrapper to make database calls simple and easy.</a:t>
            </a:r>
          </a:p>
        </p:txBody>
      </p:sp>
      <p:pic>
        <p:nvPicPr>
          <p:cNvPr id="3" name="Picture 2">
            <a:extLst>
              <a:ext uri="{FF2B5EF4-FFF2-40B4-BE49-F238E27FC236}">
                <a16:creationId xmlns:a16="http://schemas.microsoft.com/office/drawing/2014/main" id="{17F6A88C-97EF-4474-A23B-EE73AF7C9D34}"/>
              </a:ext>
            </a:extLst>
          </p:cNvPr>
          <p:cNvPicPr>
            <a:picLocks noChangeAspect="1"/>
          </p:cNvPicPr>
          <p:nvPr/>
        </p:nvPicPr>
        <p:blipFill>
          <a:blip r:embed="rId4"/>
          <a:stretch>
            <a:fillRect/>
          </a:stretch>
        </p:blipFill>
        <p:spPr>
          <a:xfrm>
            <a:off x="7259588" y="1192357"/>
            <a:ext cx="2524125" cy="3676650"/>
          </a:xfrm>
          <a:prstGeom prst="rect">
            <a:avLst/>
          </a:prstGeom>
        </p:spPr>
      </p:pic>
      <p:graphicFrame>
        <p:nvGraphicFramePr>
          <p:cNvPr id="2" name="Diagram 1">
            <a:extLst>
              <a:ext uri="{FF2B5EF4-FFF2-40B4-BE49-F238E27FC236}">
                <a16:creationId xmlns:a16="http://schemas.microsoft.com/office/drawing/2014/main" id="{DD6F0919-1AC9-BF46-6EFF-993BBCDA4B5B}"/>
              </a:ext>
            </a:extLst>
          </p:cNvPr>
          <p:cNvGraphicFramePr/>
          <p:nvPr/>
        </p:nvGraphicFramePr>
        <p:xfrm>
          <a:off x="935018" y="3152001"/>
          <a:ext cx="5160982" cy="2590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Octagon 3">
            <a:extLst>
              <a:ext uri="{FF2B5EF4-FFF2-40B4-BE49-F238E27FC236}">
                <a16:creationId xmlns:a16="http://schemas.microsoft.com/office/drawing/2014/main" id="{40FD41FD-8C06-4DEF-F458-5F135CE49EB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Q175</a:t>
            </a:r>
          </a:p>
        </p:txBody>
      </p:sp>
      <p:sp>
        <p:nvSpPr>
          <p:cNvPr id="5" name="Title 4">
            <a:extLst>
              <a:ext uri="{FF2B5EF4-FFF2-40B4-BE49-F238E27FC236}">
                <a16:creationId xmlns:a16="http://schemas.microsoft.com/office/drawing/2014/main" id="{1F6BC8D8-4BEB-928F-23EF-D518B6CD58F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Q175. What is ORM? What are the different types of ORM?</a:t>
            </a:r>
            <a:endParaRPr lang="en-IN" dirty="0"/>
          </a:p>
        </p:txBody>
      </p:sp>
      <p:sp>
        <p:nvSpPr>
          <p:cNvPr id="8" name="TextBox 7">
            <a:extLst>
              <a:ext uri="{FF2B5EF4-FFF2-40B4-BE49-F238E27FC236}">
                <a16:creationId xmlns:a16="http://schemas.microsoft.com/office/drawing/2014/main" id="{1790A26E-6BEB-81EA-A684-22CC4356A7C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7276127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340D39-6D08-46A1-9AC8-22BA4BD27F8D}"/>
              </a:ext>
            </a:extLst>
          </p:cNvPr>
          <p:cNvSpPr txBox="1"/>
          <p:nvPr/>
        </p:nvSpPr>
        <p:spPr>
          <a:xfrm>
            <a:off x="571501" y="1315660"/>
            <a:ext cx="516942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Entity Framework (EF) is an open-source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(Object-Relational Mapper) from Microsoft.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ADO.NET.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minimizes the coding effort.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Entity Framework Core Introduction - Dot Net Tutorials">
            <a:extLst>
              <a:ext uri="{FF2B5EF4-FFF2-40B4-BE49-F238E27FC236}">
                <a16:creationId xmlns:a16="http://schemas.microsoft.com/office/drawing/2014/main" id="{6837352C-ACD9-4170-A02C-FFD505E3A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657" y="1315660"/>
            <a:ext cx="4832010" cy="4625026"/>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4F4F5D-68E8-BEEF-950C-0C75498FBEC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Q176</a:t>
            </a:r>
          </a:p>
        </p:txBody>
      </p:sp>
      <p:sp>
        <p:nvSpPr>
          <p:cNvPr id="3" name="Title 2">
            <a:extLst>
              <a:ext uri="{FF2B5EF4-FFF2-40B4-BE49-F238E27FC236}">
                <a16:creationId xmlns:a16="http://schemas.microsoft.com/office/drawing/2014/main" id="{30896507-AAD4-C91A-AB64-5C9D646C2CC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Q176. What is Entity Framework?</a:t>
            </a:r>
            <a:endParaRPr lang="en-IN" dirty="0"/>
          </a:p>
        </p:txBody>
      </p:sp>
      <p:sp>
        <p:nvSpPr>
          <p:cNvPr id="5" name="TextBox 4">
            <a:extLst>
              <a:ext uri="{FF2B5EF4-FFF2-40B4-BE49-F238E27FC236}">
                <a16:creationId xmlns:a16="http://schemas.microsoft.com/office/drawing/2014/main" id="{2FAEA9C1-05EB-DD96-04DB-53E98984587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4454640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will you differentiate ADO.NET from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FEB7D6-7DFE-4EF9-95DD-23629B7BEE36}"/>
              </a:ext>
            </a:extLst>
          </p:cNvPr>
          <p:cNvSpPr txBox="1"/>
          <p:nvPr/>
        </p:nvSpPr>
        <p:spPr>
          <a:xfrm>
            <a:off x="406705" y="1353474"/>
            <a:ext cx="5852581" cy="5419304"/>
          </a:xfrm>
          <a:prstGeom prst="rect">
            <a:avLst/>
          </a:prstGeom>
          <a:solidFill>
            <a:srgbClr val="F9F9F9"/>
          </a:solid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1"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class</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UserRepository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GetAllUsersList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ds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Initializes disconnected dataset to fetch results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//Create and initialize the connection using connection string</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using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SqlConnection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SqlConnection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DataSource</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localhost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Initial</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Catalog</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TestDB</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ID</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sa</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Password</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admin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Open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//Open connection</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	         string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"select * from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tblusers</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708090"/>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query to access user from table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SqlCommand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SqlCommand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CommandType</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CommandType</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Text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Define Command Type</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SqlDataAdapter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sqlAdapter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SqlDataAdapter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sqlAdapter</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Fill</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ds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//Get the data in disconnected mode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return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ds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return dataset result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7152A808-7495-4B38-BD17-2735647A531D}"/>
              </a:ext>
            </a:extLst>
          </p:cNvPr>
          <p:cNvSpPr txBox="1"/>
          <p:nvPr/>
        </p:nvSpPr>
        <p:spPr>
          <a:xfrm>
            <a:off x="7481356" y="1324041"/>
            <a:ext cx="3898209" cy="3838358"/>
          </a:xfrm>
          <a:prstGeom prst="rect">
            <a:avLst/>
          </a:prstGeom>
          <a:solidFill>
            <a:srgbClr val="F9F9F9"/>
          </a:solid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1"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class</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UserRepository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static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void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0077AA"/>
                </a:solidFill>
                <a:effectLst/>
                <a:uLnTx/>
                <a:uFillTx/>
                <a:latin typeface="inherit"/>
                <a:ea typeface="Times New Roman" panose="02020603050405020304" pitchFamily="18" charset="0"/>
                <a:cs typeface="Courier New" panose="02070309020205020404" pitchFamily="49" charset="0"/>
              </a:rPr>
              <a:t>Main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string</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args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Initializes the </a:t>
            </a:r>
            <a:r>
              <a:rPr kumimoji="0" lang="en-US" sz="1200" b="0" i="0" u="none" strike="noStrike" kern="1200" cap="none" spc="10" normalizeH="0" baseline="0" noProof="0" dirty="0" err="1">
                <a:ln>
                  <a:noFill/>
                </a:ln>
                <a:solidFill>
                  <a:srgbClr val="708090"/>
                </a:solidFill>
                <a:effectLst/>
                <a:uLnTx/>
                <a:uFillTx/>
                <a:latin typeface="inherit"/>
                <a:ea typeface="Times New Roman" panose="02020603050405020304" pitchFamily="18" charset="0"/>
                <a:cs typeface="Courier New" panose="02070309020205020404" pitchFamily="49" charset="0"/>
              </a:rPr>
              <a:t>dbContext</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class User Entity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using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var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UserContext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Create a new user object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var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user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UserID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"USER-01"</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Call Add Command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Add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Execute the save command to make changes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SaveChanges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21" name="TextBox 20">
            <a:extLst>
              <a:ext uri="{FF2B5EF4-FFF2-40B4-BE49-F238E27FC236}">
                <a16:creationId xmlns:a16="http://schemas.microsoft.com/office/drawing/2014/main" id="{204CF950-417F-4BE9-84D0-8306A1AFE51F}"/>
              </a:ext>
            </a:extLst>
          </p:cNvPr>
          <p:cNvSpPr txBox="1"/>
          <p:nvPr/>
        </p:nvSpPr>
        <p:spPr>
          <a:xfrm>
            <a:off x="2579410" y="846838"/>
            <a:ext cx="30260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ADO.NET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8428E28-A4CC-4882-BEFE-6093AC0A9C71}"/>
              </a:ext>
            </a:extLst>
          </p:cNvPr>
          <p:cNvSpPr txBox="1"/>
          <p:nvPr/>
        </p:nvSpPr>
        <p:spPr>
          <a:xfrm>
            <a:off x="9061525" y="842808"/>
            <a:ext cx="30260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EF</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96F8448-02FE-F582-3C76-82FB93FA0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356" y="271795"/>
            <a:ext cx="708721" cy="281964"/>
          </a:xfrm>
          <a:prstGeom prst="rect">
            <a:avLst/>
          </a:prstGeom>
        </p:spPr>
      </p:pic>
      <p:sp>
        <p:nvSpPr>
          <p:cNvPr id="3" name="Octagon 2">
            <a:extLst>
              <a:ext uri="{FF2B5EF4-FFF2-40B4-BE49-F238E27FC236}">
                <a16:creationId xmlns:a16="http://schemas.microsoft.com/office/drawing/2014/main" id="{0A981FE8-4B48-A362-78C8-2A2C2715FEC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Q177</a:t>
            </a:r>
          </a:p>
        </p:txBody>
      </p:sp>
      <p:sp>
        <p:nvSpPr>
          <p:cNvPr id="4" name="Title 3">
            <a:extLst>
              <a:ext uri="{FF2B5EF4-FFF2-40B4-BE49-F238E27FC236}">
                <a16:creationId xmlns:a16="http://schemas.microsoft.com/office/drawing/2014/main" id="{C4125F61-9EE6-E5C6-81A6-AB1316BA8C63}"/>
              </a:ext>
            </a:extLst>
          </p:cNvPr>
          <p:cNvSpPr>
            <a:spLocks noGrp="1"/>
          </p:cNvSpPr>
          <p:nvPr>
            <p:ph type="title" idx="4294967295"/>
          </p:nvPr>
        </p:nvSpPr>
        <p:spPr>
          <a:xfrm>
            <a:off x="838200" y="365126"/>
            <a:ext cx="10515600" cy="802634"/>
          </a:xfrm>
        </p:spPr>
        <p:txBody>
          <a:bodyPr>
            <a:normAutofit/>
          </a:bodyPr>
          <a:lstStyle/>
          <a:p>
            <a:r>
              <a:rPr lang="en-US" sz="800" kern="1200" dirty="0">
                <a:solidFill>
                  <a:srgbClr val="FFFFFF"/>
                </a:solidFill>
                <a:effectLst/>
                <a:latin typeface="Calibri" panose="020F0502020204030204" pitchFamily="34" charset="0"/>
                <a:ea typeface="+mn-ea"/>
                <a:cs typeface="+mn-cs"/>
              </a:rPr>
              <a:t>Q177. How will you differentiate ADO.NET from Entity Framework?</a:t>
            </a:r>
            <a:endParaRPr lang="en-IN" sz="800" dirty="0"/>
          </a:p>
        </p:txBody>
      </p:sp>
      <p:sp>
        <p:nvSpPr>
          <p:cNvPr id="6" name="TextBox 5">
            <a:extLst>
              <a:ext uri="{FF2B5EF4-FFF2-40B4-BE49-F238E27FC236}">
                <a16:creationId xmlns:a16="http://schemas.microsoft.com/office/drawing/2014/main" id="{B1AAD11F-EC38-E800-3478-9C01335670B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3700875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will you differentiate ADO.NET from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2">
            <a:extLst>
              <a:ext uri="{FF2B5EF4-FFF2-40B4-BE49-F238E27FC236}">
                <a16:creationId xmlns:a16="http://schemas.microsoft.com/office/drawing/2014/main" id="{EC1F2D32-7966-0A18-2C7A-AA774B395780}"/>
              </a:ext>
            </a:extLst>
          </p:cNvPr>
          <p:cNvGraphicFramePr>
            <a:graphicFrameLocks noGrp="1"/>
          </p:cNvGraphicFramePr>
          <p:nvPr/>
        </p:nvGraphicFramePr>
        <p:xfrm>
          <a:off x="1281372" y="1265576"/>
          <a:ext cx="8738928" cy="4906624"/>
        </p:xfrm>
        <a:graphic>
          <a:graphicData uri="http://schemas.openxmlformats.org/drawingml/2006/table">
            <a:tbl>
              <a:tblPr firstRow="1" bandRow="1">
                <a:tableStyleId>{68D230F3-CF80-4859-8CE7-A43EE81993B5}</a:tableStyleId>
              </a:tblPr>
              <a:tblGrid>
                <a:gridCol w="4047957">
                  <a:extLst>
                    <a:ext uri="{9D8B030D-6E8A-4147-A177-3AD203B41FA5}">
                      <a16:colId xmlns:a16="http://schemas.microsoft.com/office/drawing/2014/main" val="1191318207"/>
                    </a:ext>
                  </a:extLst>
                </a:gridCol>
                <a:gridCol w="4690971">
                  <a:extLst>
                    <a:ext uri="{9D8B030D-6E8A-4147-A177-3AD203B41FA5}">
                      <a16:colId xmlns:a16="http://schemas.microsoft.com/office/drawing/2014/main" val="1865834466"/>
                    </a:ext>
                  </a:extLst>
                </a:gridCol>
              </a:tblGrid>
              <a:tr h="663459">
                <a:tc>
                  <a:txBody>
                    <a:bodyPr/>
                    <a:lstStyle/>
                    <a:p>
                      <a:pPr algn="ctr" fontAlgn="ctr"/>
                      <a:r>
                        <a:rPr lang="en-US" sz="1800" b="1" u="none" strike="noStrike" dirty="0">
                          <a:ln>
                            <a:noFill/>
                          </a:ln>
                          <a:effectLst/>
                        </a:rPr>
                        <a:t>Entity Framework</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ADO.NET</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663459">
                <a:tc>
                  <a:txBody>
                    <a:bodyPr/>
                    <a:lstStyle/>
                    <a:p>
                      <a:pPr algn="l" fontAlgn="ctr"/>
                      <a:r>
                        <a:rPr lang="pt-BR" sz="1800" u="none" strike="noStrike" dirty="0">
                          <a:ln>
                            <a:noFill/>
                          </a:ln>
                          <a:effectLst/>
                        </a:rPr>
                        <a:t>1. In EF, code is simpler and short.</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In ADO.NET, same code is bigger.</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115430">
                <a:tc>
                  <a:txBody>
                    <a:bodyPr/>
                    <a:lstStyle/>
                    <a:p>
                      <a:pPr algn="l" fontAlgn="ctr"/>
                      <a:r>
                        <a:rPr lang="en-US" sz="1800" u="none" strike="noStrike" dirty="0">
                          <a:ln>
                            <a:noFill/>
                          </a:ln>
                          <a:effectLst/>
                        </a:rPr>
                        <a:t>2. </a:t>
                      </a:r>
                      <a:r>
                        <a:rPr lang="en-US" sz="1800" b="0" i="0" kern="1200" dirty="0">
                          <a:solidFill>
                            <a:schemeClr val="tx1"/>
                          </a:solidFill>
                          <a:effectLst/>
                          <a:latin typeface="+mn-lt"/>
                          <a:ea typeface="+mn-ea"/>
                          <a:cs typeface="+mn-cs"/>
                        </a:rPr>
                        <a:t>EF can generate SQL statements automatically based on LINQ queries.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requires developers to write SQL statements themselves.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1232138">
                <a:tc>
                  <a:txBody>
                    <a:bodyPr/>
                    <a:lstStyle/>
                    <a:p>
                      <a:pPr algn="l" fontAlgn="ctr"/>
                      <a:r>
                        <a:rPr lang="en-US" sz="1800" u="none" strike="noStrike" dirty="0">
                          <a:ln>
                            <a:noFill/>
                          </a:ln>
                          <a:effectLst/>
                        </a:rPr>
                        <a:t>3. </a:t>
                      </a:r>
                      <a:r>
                        <a:rPr lang="en-US" sz="1800" b="0" i="0" kern="1200" dirty="0">
                          <a:solidFill>
                            <a:schemeClr val="tx1"/>
                          </a:solidFill>
                          <a:effectLst/>
                          <a:latin typeface="+mn-lt"/>
                          <a:ea typeface="+mn-ea"/>
                          <a:cs typeface="+mn-cs"/>
                        </a:rPr>
                        <a:t>EF is designed to be database independent, which means same code can work with different databases.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is tightly coupled to SQL Server and requires different code for different database systems.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r h="1232138">
                <a:tc>
                  <a:txBody>
                    <a:bodyPr/>
                    <a:lstStyle/>
                    <a:p>
                      <a:pPr algn="l" fontAlgn="ctr"/>
                      <a:r>
                        <a:rPr lang="en-US" sz="1800" u="none" strike="noStrike" dirty="0">
                          <a:ln>
                            <a:noFill/>
                          </a:ln>
                          <a:effectLst/>
                        </a:rPr>
                        <a:t>4. EF is slightly slower than ADO.NET because internally EF use ADO.NET only</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is slightly faster than EF.</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533060125"/>
                  </a:ext>
                </a:extLst>
              </a:tr>
            </a:tbl>
          </a:graphicData>
        </a:graphic>
      </p:graphicFrame>
      <p:sp>
        <p:nvSpPr>
          <p:cNvPr id="2" name="Octagon 1">
            <a:extLst>
              <a:ext uri="{FF2B5EF4-FFF2-40B4-BE49-F238E27FC236}">
                <a16:creationId xmlns:a16="http://schemas.microsoft.com/office/drawing/2014/main" id="{2D699C2B-E55E-DC2B-5FC5-23ECAE5DB68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Q177</a:t>
            </a:r>
          </a:p>
        </p:txBody>
      </p:sp>
      <p:sp>
        <p:nvSpPr>
          <p:cNvPr id="4" name="TextBox 3">
            <a:extLst>
              <a:ext uri="{FF2B5EF4-FFF2-40B4-BE49-F238E27FC236}">
                <a16:creationId xmlns:a16="http://schemas.microsoft.com/office/drawing/2014/main" id="{74B31588-53CD-A4AA-DBCB-6AE69E4399A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5523380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Entity Framework works? OR How to setup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834C1-12B9-46E1-B29D-3A42E860040B}"/>
              </a:ext>
            </a:extLst>
          </p:cNvPr>
          <p:cNvSpPr txBox="1"/>
          <p:nvPr/>
        </p:nvSpPr>
        <p:spPr>
          <a:xfrm>
            <a:off x="954465" y="971944"/>
            <a:ext cx="7214885"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to add records to Student table in database using EF? </a:t>
            </a:r>
          </a:p>
        </p:txBody>
      </p:sp>
      <p:sp>
        <p:nvSpPr>
          <p:cNvPr id="9" name="TextBox 8">
            <a:extLst>
              <a:ext uri="{FF2B5EF4-FFF2-40B4-BE49-F238E27FC236}">
                <a16:creationId xmlns:a16="http://schemas.microsoft.com/office/drawing/2014/main" id="{83539B60-DA70-4315-9F01-209C81849177}"/>
              </a:ext>
            </a:extLst>
          </p:cNvPr>
          <p:cNvSpPr txBox="1"/>
          <p:nvPr/>
        </p:nvSpPr>
        <p:spPr>
          <a:xfrm>
            <a:off x="954465" y="1509808"/>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1. Install-Package </a:t>
            </a:r>
            <a:r>
              <a:rPr kumimoji="0" lang="en-US" sz="1800" b="0" i="0" u="none" strike="noStrike" kern="1200" cap="none" spc="0" normalizeH="0" baseline="0" noProof="0" dirty="0" err="1">
                <a:ln>
                  <a:noFill/>
                </a:ln>
                <a:solidFill>
                  <a:srgbClr val="171717"/>
                </a:solidFill>
                <a:effectLst/>
                <a:uLnTx/>
                <a:uFillTx/>
                <a:latin typeface="Calibri" panose="020F0502020204030204"/>
                <a:ea typeface="+mn-ea"/>
                <a:cs typeface="+mn-cs"/>
              </a:rPr>
              <a:t>EntityFramework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A0C630-C61E-4062-8F55-A08EE34D2533}"/>
              </a:ext>
            </a:extLst>
          </p:cNvPr>
          <p:cNvSpPr txBox="1"/>
          <p:nvPr/>
        </p:nvSpPr>
        <p:spPr>
          <a:xfrm>
            <a:off x="954465" y="2303782"/>
            <a:ext cx="3410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2. Create the data model for the student 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AAB6844-1A6B-4B88-8E60-CD81C2800E90}"/>
              </a:ext>
            </a:extLst>
          </p:cNvPr>
          <p:cNvSpPr txBox="1"/>
          <p:nvPr/>
        </p:nvSpPr>
        <p:spPr>
          <a:xfrm>
            <a:off x="4780178" y="1630473"/>
            <a:ext cx="6094428" cy="1887761"/>
          </a:xfrm>
          <a:prstGeom prst="rect">
            <a:avLst/>
          </a:prstGeom>
          <a:solidFill>
            <a:schemeClr val="bg1">
              <a:lumMod val="95000"/>
            </a:schemeClr>
          </a:solidFill>
          <a:ln>
            <a:solidFill>
              <a:schemeClr val="bg1">
                <a:lumMod val="6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 the </a:t>
            </a:r>
            <a:r>
              <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Models</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folder, create a class file named </a:t>
            </a:r>
            <a:r>
              <a:rPr kumimoji="0" lang="en-US" sz="1600" b="0" i="1"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Student.cs</a:t>
            </a:r>
            <a:endPar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Student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int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ID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string</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Name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mn-ea"/>
                <a:cs typeface="Times New Roman" panose="02020603050405020304" pitchFamily="18" charset="0"/>
              </a:rPr>
              <a: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endParaRPr kumimoji="0" lang="en-US" sz="16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
        <p:nvSpPr>
          <p:cNvPr id="15" name="TextBox 14">
            <a:extLst>
              <a:ext uri="{FF2B5EF4-FFF2-40B4-BE49-F238E27FC236}">
                <a16:creationId xmlns:a16="http://schemas.microsoft.com/office/drawing/2014/main" id="{B0DB5326-2F81-44B1-AA8B-364D0A24E2F2}"/>
              </a:ext>
            </a:extLst>
          </p:cNvPr>
          <p:cNvSpPr txBox="1"/>
          <p:nvPr/>
        </p:nvSpPr>
        <p:spPr>
          <a:xfrm>
            <a:off x="805492" y="4224960"/>
            <a:ext cx="46167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     3. Create the database context</a:t>
            </a:r>
          </a:p>
        </p:txBody>
      </p:sp>
      <p:sp>
        <p:nvSpPr>
          <p:cNvPr id="17" name="TextBox 16">
            <a:extLst>
              <a:ext uri="{FF2B5EF4-FFF2-40B4-BE49-F238E27FC236}">
                <a16:creationId xmlns:a16="http://schemas.microsoft.com/office/drawing/2014/main" id="{BA3D2916-CCF8-478F-9F65-701E874CFFAB}"/>
              </a:ext>
            </a:extLst>
          </p:cNvPr>
          <p:cNvSpPr txBox="1"/>
          <p:nvPr/>
        </p:nvSpPr>
        <p:spPr>
          <a:xfrm>
            <a:off x="4780178" y="4224960"/>
            <a:ext cx="6094428" cy="1661096"/>
          </a:xfrm>
          <a:prstGeom prst="rect">
            <a:avLst/>
          </a:prstGeom>
          <a:solidFill>
            <a:schemeClr val="bg1">
              <a:lumMod val="95000"/>
            </a:schemeClr>
          </a:solidFill>
          <a:ln>
            <a:solidFill>
              <a:schemeClr val="bg1">
                <a:lumMod val="85000"/>
              </a:schemeClr>
            </a:solidFill>
          </a:ln>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    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SchoolContext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DbContext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DbSet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&lt;Student&gt; Students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Octagon 2">
            <a:extLst>
              <a:ext uri="{FF2B5EF4-FFF2-40B4-BE49-F238E27FC236}">
                <a16:creationId xmlns:a16="http://schemas.microsoft.com/office/drawing/2014/main" id="{9A9C4B14-2052-2745-55CB-80AEE9A988D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Q178</a:t>
            </a:r>
          </a:p>
        </p:txBody>
      </p:sp>
      <p:sp>
        <p:nvSpPr>
          <p:cNvPr id="2" name="Title 1">
            <a:extLst>
              <a:ext uri="{FF2B5EF4-FFF2-40B4-BE49-F238E27FC236}">
                <a16:creationId xmlns:a16="http://schemas.microsoft.com/office/drawing/2014/main" id="{28CC1E72-2629-3651-9EBE-8A2B99918CC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Q178. How Entity Framework works? OR How to setup EF?</a:t>
            </a:r>
            <a:endParaRPr lang="en-IN" dirty="0"/>
          </a:p>
        </p:txBody>
      </p:sp>
      <p:sp>
        <p:nvSpPr>
          <p:cNvPr id="5" name="TextBox 4">
            <a:extLst>
              <a:ext uri="{FF2B5EF4-FFF2-40B4-BE49-F238E27FC236}">
                <a16:creationId xmlns:a16="http://schemas.microsoft.com/office/drawing/2014/main" id="{6DEB0ACE-A98D-21D2-29C1-71FE48688CF7}"/>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0978135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Entity Framework works? OR How to setup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539B60-DA70-4315-9F01-209C81849177}"/>
              </a:ext>
            </a:extLst>
          </p:cNvPr>
          <p:cNvSpPr txBox="1"/>
          <p:nvPr/>
        </p:nvSpPr>
        <p:spPr>
          <a:xfrm>
            <a:off x="1208988" y="140543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3. Add data to student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B8ACF9F-205A-41E9-B658-F80DA7AC5E47}"/>
              </a:ext>
            </a:extLst>
          </p:cNvPr>
          <p:cNvSpPr txBox="1"/>
          <p:nvPr/>
        </p:nvSpPr>
        <p:spPr>
          <a:xfrm>
            <a:off x="4417822" y="1405433"/>
            <a:ext cx="7420739" cy="3710568"/>
          </a:xfrm>
          <a:prstGeom prst="rect">
            <a:avLst/>
          </a:prstGeom>
          <a:solidFill>
            <a:schemeClr val="bg1">
              <a:lumMod val="95000"/>
            </a:schemeClr>
          </a:solidFill>
          <a:ln>
            <a:solidFill>
              <a:schemeClr val="bg1">
                <a:lumMod val="85000"/>
              </a:schemeClr>
            </a:solidFill>
          </a:ln>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protected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void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AddStudents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SchoolContext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context)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students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List&lt;Student&gt;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“Happy"</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“John"</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“Amit"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students.ForEach</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 =&gt;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context.Students.Add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600" b="1"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SaveChanges</a:t>
            </a:r>
            <a:r>
              <a:rPr kumimoji="0" lang="en-US" sz="1600" b="1"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70302E6C-037F-1BDC-6AEE-E5C8A50D2EC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Q178</a:t>
            </a:r>
          </a:p>
        </p:txBody>
      </p:sp>
      <p:sp>
        <p:nvSpPr>
          <p:cNvPr id="4" name="TextBox 3">
            <a:extLst>
              <a:ext uri="{FF2B5EF4-FFF2-40B4-BE49-F238E27FC236}">
                <a16:creationId xmlns:a16="http://schemas.microsoft.com/office/drawing/2014/main" id="{C6D9362C-8E71-7310-8896-8CACA9565EE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3956650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meant by DBContext and DBSet?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023CB2-1A30-473F-9AAC-C0D438BC837F}"/>
              </a:ext>
            </a:extLst>
          </p:cNvPr>
          <p:cNvSpPr txBox="1"/>
          <p:nvPr/>
        </p:nvSpPr>
        <p:spPr>
          <a:xfrm>
            <a:off x="240623" y="4298203"/>
            <a:ext cx="507135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DbContext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class in the Entity Framework that helps in creating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communication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the database and the domain/entity class.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DbSet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represents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entity 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can be used for create, read, update, and delete operations. </a:t>
            </a:r>
          </a:p>
        </p:txBody>
      </p:sp>
      <p:pic>
        <p:nvPicPr>
          <p:cNvPr id="9" name="Picture 8" descr="ASP.NET Core - DBContext">
            <a:extLst>
              <a:ext uri="{FF2B5EF4-FFF2-40B4-BE49-F238E27FC236}">
                <a16:creationId xmlns:a16="http://schemas.microsoft.com/office/drawing/2014/main" id="{A4477F64-CCDC-4F17-A721-9BE15FCF31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1433" y="1197082"/>
            <a:ext cx="4426908" cy="2786680"/>
          </a:xfrm>
          <a:prstGeom prst="rect">
            <a:avLst/>
          </a:prstGeom>
          <a:noFill/>
          <a:ln>
            <a:noFill/>
          </a:ln>
        </p:spPr>
      </p:pic>
      <p:pic>
        <p:nvPicPr>
          <p:cNvPr id="3" name="Picture 2">
            <a:extLst>
              <a:ext uri="{FF2B5EF4-FFF2-40B4-BE49-F238E27FC236}">
                <a16:creationId xmlns:a16="http://schemas.microsoft.com/office/drawing/2014/main" id="{743BDAD5-D329-3594-D338-14C75B3C3451}"/>
              </a:ext>
            </a:extLst>
          </p:cNvPr>
          <p:cNvPicPr>
            <a:picLocks noChangeAspect="1"/>
          </p:cNvPicPr>
          <p:nvPr/>
        </p:nvPicPr>
        <p:blipFill>
          <a:blip r:embed="rId5"/>
          <a:stretch>
            <a:fillRect/>
          </a:stretch>
        </p:blipFill>
        <p:spPr>
          <a:xfrm>
            <a:off x="5535612" y="1052512"/>
            <a:ext cx="6505575" cy="4067175"/>
          </a:xfrm>
          <a:prstGeom prst="rect">
            <a:avLst/>
          </a:prstGeom>
        </p:spPr>
      </p:pic>
      <p:sp>
        <p:nvSpPr>
          <p:cNvPr id="2" name="Octagon 1">
            <a:extLst>
              <a:ext uri="{FF2B5EF4-FFF2-40B4-BE49-F238E27FC236}">
                <a16:creationId xmlns:a16="http://schemas.microsoft.com/office/drawing/2014/main" id="{49F95A90-9862-D477-17EE-6A7728E3664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Q179</a:t>
            </a:r>
          </a:p>
        </p:txBody>
      </p:sp>
      <p:sp>
        <p:nvSpPr>
          <p:cNvPr id="4" name="Title 3">
            <a:extLst>
              <a:ext uri="{FF2B5EF4-FFF2-40B4-BE49-F238E27FC236}">
                <a16:creationId xmlns:a16="http://schemas.microsoft.com/office/drawing/2014/main" id="{80E849DE-A505-7A63-2785-F31526D30E7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Q179. What is meant by DBContext and DBSet?</a:t>
            </a:r>
            <a:endParaRPr lang="en-IN" dirty="0"/>
          </a:p>
        </p:txBody>
      </p:sp>
      <p:sp>
        <p:nvSpPr>
          <p:cNvPr id="6" name="TextBox 5">
            <a:extLst>
              <a:ext uri="{FF2B5EF4-FFF2-40B4-BE49-F238E27FC236}">
                <a16:creationId xmlns:a16="http://schemas.microsoft.com/office/drawing/2014/main" id="{C3F96EFF-9FEF-3569-8EE7-B61CA9B198C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793657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application development approaches used with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
            <a:extLst>
              <a:ext uri="{FF2B5EF4-FFF2-40B4-BE49-F238E27FC236}">
                <a16:creationId xmlns:a16="http://schemas.microsoft.com/office/drawing/2014/main" id="{842455D8-C6CF-469D-893F-1BCF8A3EF113}"/>
              </a:ext>
            </a:extLst>
          </p:cNvPr>
          <p:cNvPicPr>
            <a:picLocks noChangeAspect="1"/>
          </p:cNvPicPr>
          <p:nvPr/>
        </p:nvPicPr>
        <p:blipFill>
          <a:blip r:embed="rId4"/>
          <a:stretch>
            <a:fillRect/>
          </a:stretch>
        </p:blipFill>
        <p:spPr>
          <a:xfrm>
            <a:off x="5669465" y="1305341"/>
            <a:ext cx="6357186" cy="2704439"/>
          </a:xfrm>
          <a:prstGeom prst="rect">
            <a:avLst/>
          </a:prstGeom>
        </p:spPr>
      </p:pic>
      <p:sp>
        <p:nvSpPr>
          <p:cNvPr id="7" name="TextBox 6">
            <a:extLst>
              <a:ext uri="{FF2B5EF4-FFF2-40B4-BE49-F238E27FC236}">
                <a16:creationId xmlns:a16="http://schemas.microsoft.com/office/drawing/2014/main" id="{93A8F183-67C6-4147-A7A9-1CB6D145A260}"/>
              </a:ext>
            </a:extLst>
          </p:cNvPr>
          <p:cNvSpPr txBox="1"/>
          <p:nvPr/>
        </p:nvSpPr>
        <p:spPr>
          <a:xfrm>
            <a:off x="576892" y="1305341"/>
            <a:ext cx="4896807" cy="535531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Database First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 Database First approach first the database is created and then the entity model is generated from it.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Code First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Code First approach involves creating the data model using C# or VB.NET classes. Developers can define entities, relationships, and other schema elements using code, and then generate the database schema from the code.</a:t>
            </a: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Model First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Model First approach involves creating the data model using visual tools such as Entity Data Model Designer in Visual Studio. Developers can create entities, relationships, and other schema elements visually, and then generate the database schema from the model.</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A5A974D-0CC9-128D-1B82-7DE1B7FBA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0056" y="293781"/>
            <a:ext cx="708721" cy="281964"/>
          </a:xfrm>
          <a:prstGeom prst="rect">
            <a:avLst/>
          </a:prstGeom>
        </p:spPr>
      </p:pic>
      <p:sp>
        <p:nvSpPr>
          <p:cNvPr id="3" name="Octagon 2">
            <a:extLst>
              <a:ext uri="{FF2B5EF4-FFF2-40B4-BE49-F238E27FC236}">
                <a16:creationId xmlns:a16="http://schemas.microsoft.com/office/drawing/2014/main" id="{38E0B671-C3A4-0A38-62BD-0CC722F6DA6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Q180</a:t>
            </a:r>
          </a:p>
        </p:txBody>
      </p:sp>
      <p:sp>
        <p:nvSpPr>
          <p:cNvPr id="4" name="Title 3">
            <a:extLst>
              <a:ext uri="{FF2B5EF4-FFF2-40B4-BE49-F238E27FC236}">
                <a16:creationId xmlns:a16="http://schemas.microsoft.com/office/drawing/2014/main" id="{0B766623-894E-DA8F-487A-9010F33E346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Q180. What are the different types of application development approaches used with EF?</a:t>
            </a:r>
            <a:endParaRPr lang="en-IN" dirty="0"/>
          </a:p>
        </p:txBody>
      </p:sp>
      <p:sp>
        <p:nvSpPr>
          <p:cNvPr id="8" name="TextBox 7">
            <a:extLst>
              <a:ext uri="{FF2B5EF4-FFF2-40B4-BE49-F238E27FC236}">
                <a16:creationId xmlns:a16="http://schemas.microsoft.com/office/drawing/2014/main" id="{071E71F1-78CF-DBAF-8874-597339AA0E2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803198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LINQ to SQL and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1C682D-2BAF-6578-20F6-6B8AD036C938}"/>
              </a:ext>
            </a:extLst>
          </p:cNvPr>
          <p:cNvSpPr txBox="1"/>
          <p:nvPr/>
        </p:nvSpPr>
        <p:spPr>
          <a:xfrm>
            <a:off x="627212" y="1192073"/>
            <a:ext cx="60960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and Entity Framework are both Object-Relational Mapping (ORM) frameworks that allow developers to interact with relational databases using object-oriented programming techniques.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Diagram 16">
            <a:extLst>
              <a:ext uri="{FF2B5EF4-FFF2-40B4-BE49-F238E27FC236}">
                <a16:creationId xmlns:a16="http://schemas.microsoft.com/office/drawing/2014/main" id="{99CF2440-492D-ABA6-B4F4-11FDEEE6EC70}"/>
              </a:ext>
            </a:extLst>
          </p:cNvPr>
          <p:cNvGraphicFramePr/>
          <p:nvPr/>
        </p:nvGraphicFramePr>
        <p:xfrm>
          <a:off x="7099300" y="895030"/>
          <a:ext cx="4351188" cy="4477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66852C3C-C6CD-DE5A-92A6-FA5E5BBD81C6}"/>
              </a:ext>
            </a:extLst>
          </p:cNvPr>
          <p:cNvSpPr txBox="1"/>
          <p:nvPr/>
        </p:nvSpPr>
        <p:spPr>
          <a:xfrm>
            <a:off x="627212" y="2828835"/>
            <a:ext cx="6096000"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Differences between LINQ to SQL and EF:</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is a lightweight ORM that supports only SQL Server databases.</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is a more robust ORM that supports multiple database providers, including SQL Server, Oracle, MySQL etc.</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is suitable for small to medium-sized applications.</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is suitable for large and complex applications.</a:t>
            </a:r>
          </a:p>
        </p:txBody>
      </p:sp>
      <p:sp>
        <p:nvSpPr>
          <p:cNvPr id="2" name="Octagon 1">
            <a:extLst>
              <a:ext uri="{FF2B5EF4-FFF2-40B4-BE49-F238E27FC236}">
                <a16:creationId xmlns:a16="http://schemas.microsoft.com/office/drawing/2014/main" id="{DE764E0F-B116-32EB-537A-F328CB51829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Q181</a:t>
            </a:r>
          </a:p>
        </p:txBody>
      </p:sp>
      <p:sp>
        <p:nvSpPr>
          <p:cNvPr id="4" name="Title 3">
            <a:extLst>
              <a:ext uri="{FF2B5EF4-FFF2-40B4-BE49-F238E27FC236}">
                <a16:creationId xmlns:a16="http://schemas.microsoft.com/office/drawing/2014/main" id="{BE0E57C1-C296-CBD0-8732-7EE133C8326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Q181. What is the difference between LINQ to SQL and Entity Framework?</a:t>
            </a:r>
            <a:endParaRPr lang="en-IN" dirty="0"/>
          </a:p>
        </p:txBody>
      </p:sp>
      <p:sp>
        <p:nvSpPr>
          <p:cNvPr id="6" name="TextBox 5">
            <a:extLst>
              <a:ext uri="{FF2B5EF4-FFF2-40B4-BE49-F238E27FC236}">
                <a16:creationId xmlns:a16="http://schemas.microsoft.com/office/drawing/2014/main" id="{3538928C-EA40-194F-970D-6ACDC9E173DC}"/>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07471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Abstraction and Encapsulation?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a:t>
            </a:r>
          </a:p>
        </p:txBody>
      </p:sp>
      <p:sp>
        <p:nvSpPr>
          <p:cNvPr id="2" name="TextBox 1">
            <a:extLst>
              <a:ext uri="{FF2B5EF4-FFF2-40B4-BE49-F238E27FC236}">
                <a16:creationId xmlns:a16="http://schemas.microsoft.com/office/drawing/2014/main" id="{2E44506A-78D1-DFCF-61C8-FF6E6AFCE57E}"/>
              </a:ext>
            </a:extLst>
          </p:cNvPr>
          <p:cNvSpPr txBox="1"/>
          <p:nvPr/>
        </p:nvSpPr>
        <p:spPr>
          <a:xfrm>
            <a:off x="696006" y="932997"/>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p:txBody>
      </p:sp>
      <p:sp>
        <p:nvSpPr>
          <p:cNvPr id="3" name="TextBox 2">
            <a:extLst>
              <a:ext uri="{FF2B5EF4-FFF2-40B4-BE49-F238E27FC236}">
                <a16:creationId xmlns:a16="http://schemas.microsoft.com/office/drawing/2014/main" id="{C72F90B0-2F16-78F2-B149-2157505EAB25}"/>
              </a:ext>
            </a:extLst>
          </p:cNvPr>
          <p:cNvSpPr txBox="1"/>
          <p:nvPr/>
        </p:nvSpPr>
        <p:spPr>
          <a:xfrm>
            <a:off x="6223364" y="937473"/>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 means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and methods into a single unit.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ED9DFD3-0252-AD22-4781-C4926B64A58F}"/>
              </a:ext>
            </a:extLst>
          </p:cNvPr>
          <p:cNvPicPr>
            <a:picLocks noChangeAspect="1"/>
          </p:cNvPicPr>
          <p:nvPr/>
        </p:nvPicPr>
        <p:blipFill rotWithShape="1">
          <a:blip r:embed="rId3"/>
          <a:srcRect l="14899" t="18558" r="53885" b="37477"/>
          <a:stretch/>
        </p:blipFill>
        <p:spPr>
          <a:xfrm>
            <a:off x="6445005" y="1789503"/>
            <a:ext cx="4775463" cy="3783160"/>
          </a:xfrm>
          <a:prstGeom prst="rect">
            <a:avLst/>
          </a:prstGeom>
        </p:spPr>
      </p:pic>
      <p:pic>
        <p:nvPicPr>
          <p:cNvPr id="6" name="Picture 5">
            <a:extLst>
              <a:ext uri="{FF2B5EF4-FFF2-40B4-BE49-F238E27FC236}">
                <a16:creationId xmlns:a16="http://schemas.microsoft.com/office/drawing/2014/main" id="{CC07D0EC-8C2A-EC99-0AC5-5971E869C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355" y="271383"/>
            <a:ext cx="708721" cy="281964"/>
          </a:xfrm>
          <a:prstGeom prst="rect">
            <a:avLst/>
          </a:prstGeom>
        </p:spPr>
      </p:pic>
      <p:pic>
        <p:nvPicPr>
          <p:cNvPr id="7" name="Picture 6">
            <a:extLst>
              <a:ext uri="{FF2B5EF4-FFF2-40B4-BE49-F238E27FC236}">
                <a16:creationId xmlns:a16="http://schemas.microsoft.com/office/drawing/2014/main" id="{E2ED698A-D7A5-3E0C-8318-069C6C9F506F}"/>
              </a:ext>
            </a:extLst>
          </p:cNvPr>
          <p:cNvPicPr>
            <a:picLocks noChangeAspect="1"/>
          </p:cNvPicPr>
          <p:nvPr/>
        </p:nvPicPr>
        <p:blipFill rotWithShape="1">
          <a:blip r:embed="rId5"/>
          <a:srcRect l="16309" t="22692" r="49048" b="33122"/>
          <a:stretch/>
        </p:blipFill>
        <p:spPr>
          <a:xfrm>
            <a:off x="1041201" y="1789503"/>
            <a:ext cx="4223657" cy="3030328"/>
          </a:xfrm>
          <a:prstGeom prst="rect">
            <a:avLst/>
          </a:prstGeom>
        </p:spPr>
      </p:pic>
      <p:pic>
        <p:nvPicPr>
          <p:cNvPr id="8" name="Picture 7">
            <a:extLst>
              <a:ext uri="{FF2B5EF4-FFF2-40B4-BE49-F238E27FC236}">
                <a16:creationId xmlns:a16="http://schemas.microsoft.com/office/drawing/2014/main" id="{F7C6BD8A-048B-830B-C103-506083B790EF}"/>
              </a:ext>
            </a:extLst>
          </p:cNvPr>
          <p:cNvPicPr>
            <a:picLocks noChangeAspect="1"/>
          </p:cNvPicPr>
          <p:nvPr/>
        </p:nvPicPr>
        <p:blipFill rotWithShape="1">
          <a:blip r:embed="rId6"/>
          <a:srcRect l="19571" t="21164" r="46685" b="50000"/>
          <a:stretch/>
        </p:blipFill>
        <p:spPr>
          <a:xfrm>
            <a:off x="1041201" y="4854581"/>
            <a:ext cx="4114171" cy="1977565"/>
          </a:xfrm>
          <a:prstGeom prst="rect">
            <a:avLst/>
          </a:prstGeom>
        </p:spPr>
      </p:pic>
      <p:sp>
        <p:nvSpPr>
          <p:cNvPr id="4" name="Title 3">
            <a:extLst>
              <a:ext uri="{FF2B5EF4-FFF2-40B4-BE49-F238E27FC236}">
                <a16:creationId xmlns:a16="http://schemas.microsoft.com/office/drawing/2014/main" id="{B7F5F9A4-B7B5-C23A-5AED-BBC8762FEA08}"/>
              </a:ext>
            </a:extLst>
          </p:cNvPr>
          <p:cNvSpPr>
            <a:spLocks noGrp="1"/>
          </p:cNvSpPr>
          <p:nvPr>
            <p:ph type="title"/>
          </p:nvPr>
        </p:nvSpPr>
        <p:spPr>
          <a:xfrm>
            <a:off x="838200" y="553346"/>
            <a:ext cx="10515600" cy="498331"/>
          </a:xfrm>
        </p:spPr>
        <p:txBody>
          <a:bodyPr/>
          <a:lstStyle/>
          <a:p>
            <a:r>
              <a:rPr lang="en-US" sz="1600" kern="1200" dirty="0">
                <a:solidFill>
                  <a:srgbClr val="FFFFFF"/>
                </a:solidFill>
                <a:effectLst/>
                <a:latin typeface="Calibri" panose="020F0502020204030204" pitchFamily="34" charset="0"/>
                <a:ea typeface="+mn-ea"/>
                <a:cs typeface="+mn-cs"/>
              </a:rPr>
              <a:t>Q18. What is the difference between Abstraction and Encapsulation?</a:t>
            </a:r>
            <a:endParaRPr lang="en-IN" dirty="0"/>
          </a:p>
        </p:txBody>
      </p:sp>
      <p:sp>
        <p:nvSpPr>
          <p:cNvPr id="12" name="TextBox 11">
            <a:extLst>
              <a:ext uri="{FF2B5EF4-FFF2-40B4-BE49-F238E27FC236}">
                <a16:creationId xmlns:a16="http://schemas.microsoft.com/office/drawing/2014/main" id="{A38B29CE-E574-F380-BE59-B225339C0310}"/>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9" name="Picture 8">
            <a:extLst>
              <a:ext uri="{FF2B5EF4-FFF2-40B4-BE49-F238E27FC236}">
                <a16:creationId xmlns:a16="http://schemas.microsoft.com/office/drawing/2014/main" id="{96C6DC2B-4E39-D9E6-1F2D-8E858D273F2C}"/>
              </a:ext>
            </a:extLst>
          </p:cNvPr>
          <p:cNvPicPr>
            <a:picLocks noChangeAspect="1"/>
          </p:cNvPicPr>
          <p:nvPr/>
        </p:nvPicPr>
        <p:blipFill>
          <a:blip r:embed="rId8"/>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05251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6871537" cy="1325563"/>
          </a:xfrm>
        </p:spPr>
        <p:txBody>
          <a:bodyPr>
            <a:noAutofit/>
          </a:bodyPr>
          <a:lstStyle/>
          <a:p>
            <a:r>
              <a:rPr lang="fr-FR" sz="3200" b="1" dirty="0" err="1">
                <a:solidFill>
                  <a:srgbClr val="FFFF00"/>
                </a:solidFill>
              </a:rPr>
              <a:t>Chapter</a:t>
            </a:r>
            <a:r>
              <a:rPr lang="fr-FR" sz="3200" b="1" dirty="0">
                <a:solidFill>
                  <a:srgbClr val="FFFF00"/>
                </a:solidFill>
              </a:rPr>
              <a:t> 21 : Web API - Basics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3224731"/>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Q182.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Web API</a:t>
            </a:r>
            <a:r>
              <a:rPr lang="en-US" sz="1600" dirty="0">
                <a:hlinkClick r:id="rId3" action="ppaction://hlinksldjump">
                  <a:extLst>
                    <a:ext uri="{A12FA001-AC4F-418D-AE19-62706E023703}">
                      <ahyp:hlinkClr xmlns:ahyp="http://schemas.microsoft.com/office/drawing/2018/hyperlinkcolor" val="tx"/>
                    </a:ext>
                  </a:extLst>
                </a:hlinkClick>
              </a:rPr>
              <a:t>? What is the purpose of Web API?</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Q183. What are Web API advantages over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WCF</a:t>
            </a:r>
            <a:r>
              <a:rPr lang="en-US" sz="1600" dirty="0">
                <a:hlinkClick r:id="rId4" action="ppaction://hlinksldjump">
                  <a:extLst>
                    <a:ext uri="{A12FA001-AC4F-418D-AE19-62706E023703}">
                      <ahyp:hlinkClr xmlns:ahyp="http://schemas.microsoft.com/office/drawing/2018/hyperlinkcolor" val="tx"/>
                    </a:ext>
                  </a:extLst>
                </a:hlinkClick>
              </a:rPr>
              <a:t> and web serivces?</a:t>
            </a: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Q184. What are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HTTP verbs or HTTP methods</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Q185. What is the difference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Rest API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Web API</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Q186.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REST guidelines</a:t>
            </a:r>
            <a:r>
              <a:rPr lang="en-US" sz="1600" dirty="0">
                <a:hlinkClick r:id="rId7" action="ppaction://hlinksldjump">
                  <a:extLst>
                    <a:ext uri="{A12FA001-AC4F-418D-AE19-62706E023703}">
                      <ahyp:hlinkClr xmlns:ahyp="http://schemas.microsoft.com/office/drawing/2018/hyperlinkcolor" val="tx"/>
                    </a:ext>
                  </a:extLst>
                </a:hlinkClick>
              </a:rPr>
              <a:t>? What is the difference between Rest and Restful?</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Q187. Is it possible to use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WCF </a:t>
            </a:r>
            <a:r>
              <a:rPr lang="en-US" sz="1600" dirty="0">
                <a:hlinkClick r:id="rId8" action="ppaction://hlinksldjump">
                  <a:extLst>
                    <a:ext uri="{A12FA001-AC4F-418D-AE19-62706E023703}">
                      <ahyp:hlinkClr xmlns:ahyp="http://schemas.microsoft.com/office/drawing/2018/hyperlinkcolor" val="tx"/>
                    </a:ext>
                  </a:extLst>
                </a:hlinkClick>
              </a:rPr>
              <a:t>as Restful services?</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Q188. How to consume Web API from a .NET MVC application?</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Q189.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Web API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MVC Controller</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p:txBody>
      </p:sp>
      <p:sp>
        <p:nvSpPr>
          <p:cNvPr id="2" name="TextBox 1">
            <a:extLst>
              <a:ext uri="{FF2B5EF4-FFF2-40B4-BE49-F238E27FC236}">
                <a16:creationId xmlns:a16="http://schemas.microsoft.com/office/drawing/2014/main" id="{CC44BE23-6FDA-23AC-69AA-84B43229B792}"/>
              </a:ext>
            </a:extLst>
          </p:cNvPr>
          <p:cNvSpPr txBox="1"/>
          <p:nvPr/>
        </p:nvSpPr>
        <p:spPr>
          <a:xfrm>
            <a:off x="5710177" y="251723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3" name="Picture 2">
            <a:extLst>
              <a:ext uri="{FF2B5EF4-FFF2-40B4-BE49-F238E27FC236}">
                <a16:creationId xmlns:a16="http://schemas.microsoft.com/office/drawing/2014/main" id="{9B24602D-2251-4FC8-DD0B-2E00F5DC9191}"/>
              </a:ext>
            </a:extLst>
          </p:cNvPr>
          <p:cNvPicPr>
            <a:picLocks noChangeAspect="1"/>
          </p:cNvPicPr>
          <p:nvPr/>
        </p:nvPicPr>
        <p:blipFill>
          <a:blip r:embed="rId11"/>
          <a:stretch>
            <a:fillRect/>
          </a:stretch>
        </p:blipFill>
        <p:spPr>
          <a:xfrm>
            <a:off x="7393087" y="2188517"/>
            <a:ext cx="4546953" cy="2542057"/>
          </a:xfrm>
          <a:prstGeom prst="rect">
            <a:avLst/>
          </a:prstGeom>
        </p:spPr>
      </p:pic>
      <p:sp>
        <p:nvSpPr>
          <p:cNvPr id="4" name="TextBox 3">
            <a:extLst>
              <a:ext uri="{FF2B5EF4-FFF2-40B4-BE49-F238E27FC236}">
                <a16:creationId xmlns:a16="http://schemas.microsoft.com/office/drawing/2014/main" id="{977CA6D1-4D24-8B0E-9851-0A7A57DC0EE8}"/>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3261863951"/>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Web API? What is the purpose of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1221771"/>
            <a:ext cx="5465986"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Programming Interface)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HTTP based services that can be accessed from browser or mobile-apps.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enables different software applications to communicate with each other through the internet.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mostly use JSON and XML formats to transfer data between different applications.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3B67E0E-B058-498F-927C-201756CAD5D5}"/>
              </a:ext>
            </a:extLst>
          </p:cNvPr>
          <p:cNvPicPr>
            <a:picLocks noChangeAspect="1"/>
          </p:cNvPicPr>
          <p:nvPr/>
        </p:nvPicPr>
        <p:blipFill>
          <a:blip r:embed="rId4"/>
          <a:stretch>
            <a:fillRect/>
          </a:stretch>
        </p:blipFill>
        <p:spPr>
          <a:xfrm>
            <a:off x="5576753" y="3041059"/>
            <a:ext cx="5870364" cy="3281934"/>
          </a:xfrm>
          <a:prstGeom prst="rect">
            <a:avLst/>
          </a:prstGeom>
        </p:spPr>
      </p:pic>
      <p:pic>
        <p:nvPicPr>
          <p:cNvPr id="6" name="Picture 5">
            <a:extLst>
              <a:ext uri="{FF2B5EF4-FFF2-40B4-BE49-F238E27FC236}">
                <a16:creationId xmlns:a16="http://schemas.microsoft.com/office/drawing/2014/main" id="{B7FAEDCF-7109-B5B2-2600-665985797299}"/>
              </a:ext>
            </a:extLst>
          </p:cNvPr>
          <p:cNvPicPr>
            <a:picLocks noChangeAspect="1"/>
          </p:cNvPicPr>
          <p:nvPr/>
        </p:nvPicPr>
        <p:blipFill>
          <a:blip r:embed="rId5"/>
          <a:stretch>
            <a:fillRect/>
          </a:stretch>
        </p:blipFill>
        <p:spPr>
          <a:xfrm>
            <a:off x="6050602" y="1049177"/>
            <a:ext cx="3507309" cy="2036502"/>
          </a:xfrm>
          <a:prstGeom prst="rect">
            <a:avLst/>
          </a:prstGeom>
        </p:spPr>
      </p:pic>
      <p:sp>
        <p:nvSpPr>
          <p:cNvPr id="2" name="Octagon 1">
            <a:extLst>
              <a:ext uri="{FF2B5EF4-FFF2-40B4-BE49-F238E27FC236}">
                <a16:creationId xmlns:a16="http://schemas.microsoft.com/office/drawing/2014/main" id="{A4AF2B3F-9ECC-FCD9-7FE0-ECDADAC9A33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Q182</a:t>
            </a:r>
          </a:p>
        </p:txBody>
      </p:sp>
      <p:sp>
        <p:nvSpPr>
          <p:cNvPr id="4" name="Title 3">
            <a:extLst>
              <a:ext uri="{FF2B5EF4-FFF2-40B4-BE49-F238E27FC236}">
                <a16:creationId xmlns:a16="http://schemas.microsoft.com/office/drawing/2014/main" id="{962BD454-660E-06E3-7785-1F1A6A3FC22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Q182. What is Web API? What is the purpose of Web API?</a:t>
            </a:r>
            <a:endParaRPr lang="en-IN" dirty="0"/>
          </a:p>
        </p:txBody>
      </p:sp>
      <p:sp>
        <p:nvSpPr>
          <p:cNvPr id="5" name="TextBox 4">
            <a:extLst>
              <a:ext uri="{FF2B5EF4-FFF2-40B4-BE49-F238E27FC236}">
                <a16:creationId xmlns:a16="http://schemas.microsoft.com/office/drawing/2014/main" id="{6BD1E717-83B2-F6C3-D8E5-0DBBEBE7E2B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783408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Web API advantages over WCF and web serivces?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579103" y="1188055"/>
            <a:ext cx="5516897" cy="424731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use and learn, and use familiar web technologies like HTTP, JSON and XML.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more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can be hosted on a wide range of platforms, and are compatible with many devices including mobile devices, web browsers, and IoT devices.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more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scalable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can handle a large number of requests without consuming too many resources.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faster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than WCF because they use lightweight protocols like JSON and HTTP.</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6" name="Picture 4" descr="What is the difference between a web API and a web service? - Stack Overflow">
            <a:extLst>
              <a:ext uri="{FF2B5EF4-FFF2-40B4-BE49-F238E27FC236}">
                <a16:creationId xmlns:a16="http://schemas.microsoft.com/office/drawing/2014/main" id="{FC40C6FD-3A0F-4527-A02C-140D1F45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35288"/>
            <a:ext cx="5860548" cy="43593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E039CC5-E441-4584-BFA3-C966E1403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0990" y="271383"/>
            <a:ext cx="708721" cy="281964"/>
          </a:xfrm>
          <a:prstGeom prst="rect">
            <a:avLst/>
          </a:prstGeom>
        </p:spPr>
      </p:pic>
      <p:sp>
        <p:nvSpPr>
          <p:cNvPr id="2" name="Octagon 1">
            <a:extLst>
              <a:ext uri="{FF2B5EF4-FFF2-40B4-BE49-F238E27FC236}">
                <a16:creationId xmlns:a16="http://schemas.microsoft.com/office/drawing/2014/main" id="{44ED4EAA-B3D2-0C44-9545-8AD875F64E6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Q183</a:t>
            </a:r>
          </a:p>
        </p:txBody>
      </p:sp>
      <p:sp>
        <p:nvSpPr>
          <p:cNvPr id="3" name="Title 2">
            <a:extLst>
              <a:ext uri="{FF2B5EF4-FFF2-40B4-BE49-F238E27FC236}">
                <a16:creationId xmlns:a16="http://schemas.microsoft.com/office/drawing/2014/main" id="{393254AD-8EB1-4C75-B7F4-84550DECDE0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Q183. What are Web API advantages over WCF and web serivces?</a:t>
            </a:r>
            <a:endParaRPr lang="en-IN" dirty="0"/>
          </a:p>
        </p:txBody>
      </p:sp>
      <p:sp>
        <p:nvSpPr>
          <p:cNvPr id="5" name="TextBox 4">
            <a:extLst>
              <a:ext uri="{FF2B5EF4-FFF2-40B4-BE49-F238E27FC236}">
                <a16:creationId xmlns:a16="http://schemas.microsoft.com/office/drawing/2014/main" id="{7BF3E78C-4877-ACB4-3B3F-571DE5090CB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740177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092262-E349-3D1C-B51F-BA83596C738C}"/>
              </a:ext>
            </a:extLst>
          </p:cNvPr>
          <p:cNvPicPr>
            <a:picLocks noChangeAspect="1"/>
          </p:cNvPicPr>
          <p:nvPr/>
        </p:nvPicPr>
        <p:blipFill>
          <a:blip r:embed="rId4"/>
          <a:stretch>
            <a:fillRect/>
          </a:stretch>
        </p:blipFill>
        <p:spPr>
          <a:xfrm>
            <a:off x="1104366" y="1639317"/>
            <a:ext cx="8007800" cy="3286643"/>
          </a:xfrm>
          <a:prstGeom prst="rect">
            <a:avLst/>
          </a:prstGeom>
        </p:spPr>
      </p:pic>
      <p:pic>
        <p:nvPicPr>
          <p:cNvPr id="1026" name="Picture 2" descr="Angular, logo Icon in Vector Logo">
            <a:extLst>
              <a:ext uri="{FF2B5EF4-FFF2-40B4-BE49-F238E27FC236}">
                <a16:creationId xmlns:a16="http://schemas.microsoft.com/office/drawing/2014/main" id="{59DDEEFF-A918-5DFF-86D5-D46E61826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889" y="2667234"/>
            <a:ext cx="765698" cy="765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2A9183-D6AF-38C3-7822-444C49B050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8177" y="2708271"/>
            <a:ext cx="813795" cy="705739"/>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8DB8F033-BBCC-1134-2DC5-72348678F72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4" name="Title 3">
            <a:extLst>
              <a:ext uri="{FF2B5EF4-FFF2-40B4-BE49-F238E27FC236}">
                <a16:creationId xmlns:a16="http://schemas.microsoft.com/office/drawing/2014/main" id="{D5B72012-FA0A-3F60-4925-9C84CB21240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Q184. What are HTTP verbs or HTTP methods?</a:t>
            </a:r>
            <a:endParaRPr lang="en-IN" dirty="0"/>
          </a:p>
        </p:txBody>
      </p:sp>
      <p:sp>
        <p:nvSpPr>
          <p:cNvPr id="6" name="TextBox 5">
            <a:extLst>
              <a:ext uri="{FF2B5EF4-FFF2-40B4-BE49-F238E27FC236}">
                <a16:creationId xmlns:a16="http://schemas.microsoft.com/office/drawing/2014/main" id="{CBEA12A7-3DCC-73B2-F2AE-2B3141F0FC7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856704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5FE988-122B-EB18-ADD7-0DE718A2F575}"/>
              </a:ext>
            </a:extLst>
          </p:cNvPr>
          <p:cNvPicPr>
            <a:picLocks noChangeAspect="1"/>
          </p:cNvPicPr>
          <p:nvPr/>
        </p:nvPicPr>
        <p:blipFill>
          <a:blip r:embed="rId4"/>
          <a:stretch>
            <a:fillRect/>
          </a:stretch>
        </p:blipFill>
        <p:spPr>
          <a:xfrm>
            <a:off x="834770" y="1277677"/>
            <a:ext cx="10277475" cy="1514475"/>
          </a:xfrm>
          <a:prstGeom prst="rect">
            <a:avLst/>
          </a:prstGeom>
        </p:spPr>
      </p:pic>
      <p:pic>
        <p:nvPicPr>
          <p:cNvPr id="5" name="Picture 4">
            <a:extLst>
              <a:ext uri="{FF2B5EF4-FFF2-40B4-BE49-F238E27FC236}">
                <a16:creationId xmlns:a16="http://schemas.microsoft.com/office/drawing/2014/main" id="{F89DF20A-A166-AB0E-300B-EB0F1BF0912B}"/>
              </a:ext>
            </a:extLst>
          </p:cNvPr>
          <p:cNvPicPr>
            <a:picLocks noChangeAspect="1"/>
          </p:cNvPicPr>
          <p:nvPr/>
        </p:nvPicPr>
        <p:blipFill>
          <a:blip r:embed="rId5"/>
          <a:stretch>
            <a:fillRect/>
          </a:stretch>
        </p:blipFill>
        <p:spPr>
          <a:xfrm>
            <a:off x="805492" y="2777162"/>
            <a:ext cx="10306050" cy="695325"/>
          </a:xfrm>
          <a:prstGeom prst="rect">
            <a:avLst/>
          </a:prstGeom>
        </p:spPr>
      </p:pic>
      <p:pic>
        <p:nvPicPr>
          <p:cNvPr id="7" name="Picture 6">
            <a:extLst>
              <a:ext uri="{FF2B5EF4-FFF2-40B4-BE49-F238E27FC236}">
                <a16:creationId xmlns:a16="http://schemas.microsoft.com/office/drawing/2014/main" id="{E52AD4EC-DB34-0861-3106-25839020D432}"/>
              </a:ext>
            </a:extLst>
          </p:cNvPr>
          <p:cNvPicPr>
            <a:picLocks noChangeAspect="1"/>
          </p:cNvPicPr>
          <p:nvPr/>
        </p:nvPicPr>
        <p:blipFill>
          <a:blip r:embed="rId6"/>
          <a:stretch>
            <a:fillRect/>
          </a:stretch>
        </p:blipFill>
        <p:spPr>
          <a:xfrm>
            <a:off x="834770" y="3465831"/>
            <a:ext cx="10306050" cy="1009650"/>
          </a:xfrm>
          <a:prstGeom prst="rect">
            <a:avLst/>
          </a:prstGeom>
        </p:spPr>
      </p:pic>
      <p:pic>
        <p:nvPicPr>
          <p:cNvPr id="9" name="Picture 8">
            <a:extLst>
              <a:ext uri="{FF2B5EF4-FFF2-40B4-BE49-F238E27FC236}">
                <a16:creationId xmlns:a16="http://schemas.microsoft.com/office/drawing/2014/main" id="{53823F2A-1F42-DE1A-D8BD-2991372C2F9E}"/>
              </a:ext>
            </a:extLst>
          </p:cNvPr>
          <p:cNvPicPr>
            <a:picLocks noChangeAspect="1"/>
          </p:cNvPicPr>
          <p:nvPr/>
        </p:nvPicPr>
        <p:blipFill>
          <a:blip r:embed="rId7"/>
          <a:stretch>
            <a:fillRect/>
          </a:stretch>
        </p:blipFill>
        <p:spPr>
          <a:xfrm>
            <a:off x="834770" y="4460491"/>
            <a:ext cx="10287000" cy="971550"/>
          </a:xfrm>
          <a:prstGeom prst="rect">
            <a:avLst/>
          </a:prstGeom>
        </p:spPr>
      </p:pic>
      <p:pic>
        <p:nvPicPr>
          <p:cNvPr id="12" name="Picture 11">
            <a:extLst>
              <a:ext uri="{FF2B5EF4-FFF2-40B4-BE49-F238E27FC236}">
                <a16:creationId xmlns:a16="http://schemas.microsoft.com/office/drawing/2014/main" id="{2F487855-2776-C9A1-C6DA-0B9253D66CB6}"/>
              </a:ext>
            </a:extLst>
          </p:cNvPr>
          <p:cNvPicPr>
            <a:picLocks noChangeAspect="1"/>
          </p:cNvPicPr>
          <p:nvPr/>
        </p:nvPicPr>
        <p:blipFill>
          <a:blip r:embed="rId8"/>
          <a:stretch>
            <a:fillRect/>
          </a:stretch>
        </p:blipFill>
        <p:spPr>
          <a:xfrm>
            <a:off x="834770" y="5432041"/>
            <a:ext cx="10267950" cy="695325"/>
          </a:xfrm>
          <a:prstGeom prst="rect">
            <a:avLst/>
          </a:prstGeom>
        </p:spPr>
      </p:pic>
      <p:sp>
        <p:nvSpPr>
          <p:cNvPr id="2" name="Octagon 1">
            <a:extLst>
              <a:ext uri="{FF2B5EF4-FFF2-40B4-BE49-F238E27FC236}">
                <a16:creationId xmlns:a16="http://schemas.microsoft.com/office/drawing/2014/main" id="{7B441055-7DDA-6B45-8B9D-BBAD5368AA6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6" name="TextBox 5">
            <a:extLst>
              <a:ext uri="{FF2B5EF4-FFF2-40B4-BE49-F238E27FC236}">
                <a16:creationId xmlns:a16="http://schemas.microsoft.com/office/drawing/2014/main" id="{397A7D8D-E309-0230-D40D-603534DDCC73}"/>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7695007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arameter Binding in ASP.NET Web API">
            <a:extLst>
              <a:ext uri="{FF2B5EF4-FFF2-40B4-BE49-F238E27FC236}">
                <a16:creationId xmlns:a16="http://schemas.microsoft.com/office/drawing/2014/main" id="{6587AD99-39C1-01FD-6318-ABBE5C0106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919"/>
          <a:stretch/>
        </p:blipFill>
        <p:spPr bwMode="auto">
          <a:xfrm>
            <a:off x="6991823" y="1494880"/>
            <a:ext cx="4826447" cy="336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E8430F-0F56-77DA-6C03-FB76CBE7F431}"/>
              </a:ext>
            </a:extLst>
          </p:cNvPr>
          <p:cNvPicPr>
            <a:picLocks noChangeAspect="1"/>
          </p:cNvPicPr>
          <p:nvPr/>
        </p:nvPicPr>
        <p:blipFill>
          <a:blip r:embed="rId5"/>
          <a:stretch>
            <a:fillRect/>
          </a:stretch>
        </p:blipFill>
        <p:spPr>
          <a:xfrm>
            <a:off x="262646" y="1609337"/>
            <a:ext cx="5903603" cy="2423017"/>
          </a:xfrm>
          <a:prstGeom prst="rect">
            <a:avLst/>
          </a:prstGeom>
        </p:spPr>
      </p:pic>
      <p:pic>
        <p:nvPicPr>
          <p:cNvPr id="6" name="Picture 2" descr="Angular, logo Icon in Vector Logo">
            <a:extLst>
              <a:ext uri="{FF2B5EF4-FFF2-40B4-BE49-F238E27FC236}">
                <a16:creationId xmlns:a16="http://schemas.microsoft.com/office/drawing/2014/main" id="{0F33AEFF-BD7B-D768-BCB3-F56E3A59C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730" y="2347369"/>
            <a:ext cx="564497" cy="5644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B16300E-1DA9-3E12-5D8C-9872442D5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497" y="2347370"/>
            <a:ext cx="599955" cy="52029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1716C7C2-B5AE-57CF-B98E-AF4600CD7FB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7" name="TextBox 6">
            <a:extLst>
              <a:ext uri="{FF2B5EF4-FFF2-40B4-BE49-F238E27FC236}">
                <a16:creationId xmlns:a16="http://schemas.microsoft.com/office/drawing/2014/main" id="{0560FCED-5E4F-64EC-FDED-F29ABC0C6BC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42329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Rest API and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1330821"/>
            <a:ext cx="528955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set of guidelines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helps in creating a system where applications can easily communicate with each other.</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 stands for Representational State Transfer.</a:t>
            </a:r>
          </a:p>
        </p:txBody>
      </p:sp>
      <p:pic>
        <p:nvPicPr>
          <p:cNvPr id="1026" name="Picture 2" descr="What you need to know about RESTFUL (Architecture/ Design) | by Danyal  Gifany | Medium">
            <a:extLst>
              <a:ext uri="{FF2B5EF4-FFF2-40B4-BE49-F238E27FC236}">
                <a16:creationId xmlns:a16="http://schemas.microsoft.com/office/drawing/2014/main" id="{8238BA0E-F2AB-4CBA-997E-C4436F5FF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513" y="1330821"/>
            <a:ext cx="4298352" cy="4196358"/>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2FC3EFAA-2783-44C9-779F-96C668C5E05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Q185</a:t>
            </a:r>
          </a:p>
        </p:txBody>
      </p:sp>
      <p:sp>
        <p:nvSpPr>
          <p:cNvPr id="3" name="Title 2">
            <a:extLst>
              <a:ext uri="{FF2B5EF4-FFF2-40B4-BE49-F238E27FC236}">
                <a16:creationId xmlns:a16="http://schemas.microsoft.com/office/drawing/2014/main" id="{C73E6B9E-6FD9-A70B-0574-207BCBF6BB1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Q185. What is the difference Rest API and Web API?</a:t>
            </a:r>
            <a:endParaRPr lang="en-IN" dirty="0"/>
          </a:p>
        </p:txBody>
      </p:sp>
      <p:sp>
        <p:nvSpPr>
          <p:cNvPr id="5" name="TextBox 4">
            <a:extLst>
              <a:ext uri="{FF2B5EF4-FFF2-40B4-BE49-F238E27FC236}">
                <a16:creationId xmlns:a16="http://schemas.microsoft.com/office/drawing/2014/main" id="{E65E0FC8-7812-316C-FE72-12B904CEF5B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052575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REST guidelines? What is the difference between Rest and Restful?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838951"/>
            <a:ext cx="6137301"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Separation of Client and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implementation of the client and the server must be done independently.</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Stateless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server will not store anything about the latest HTTP request the client made. It will treat every request as new request.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Uniform interface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Identify the resources by URL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www.abc.com/api/questions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API response should be cacheable to improve the performance.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Layered 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system should follow layered pattern. For example, MVC is a layered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2C19268-2DA8-4523-8875-5C5A28614898}"/>
              </a:ext>
            </a:extLst>
          </p:cNvPr>
          <p:cNvSpPr txBox="1"/>
          <p:nvPr/>
        </p:nvSpPr>
        <p:spPr>
          <a:xfrm>
            <a:off x="406705" y="5418884"/>
            <a:ext cx="65380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RESTFUL 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a system written by applying REST guidelines, then it is also called REST service or RESTful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2CFBF2A-15EB-5333-EB8A-79952739E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984" y="290238"/>
            <a:ext cx="708721" cy="281964"/>
          </a:xfrm>
          <a:prstGeom prst="rect">
            <a:avLst/>
          </a:prstGeom>
        </p:spPr>
      </p:pic>
      <p:pic>
        <p:nvPicPr>
          <p:cNvPr id="4" name="Picture 3">
            <a:extLst>
              <a:ext uri="{FF2B5EF4-FFF2-40B4-BE49-F238E27FC236}">
                <a16:creationId xmlns:a16="http://schemas.microsoft.com/office/drawing/2014/main" id="{944BB655-B8FC-FF79-AD4F-B0F2F241884A}"/>
              </a:ext>
            </a:extLst>
          </p:cNvPr>
          <p:cNvPicPr>
            <a:picLocks noChangeAspect="1"/>
          </p:cNvPicPr>
          <p:nvPr/>
        </p:nvPicPr>
        <p:blipFill>
          <a:blip r:embed="rId6"/>
          <a:stretch>
            <a:fillRect/>
          </a:stretch>
        </p:blipFill>
        <p:spPr>
          <a:xfrm>
            <a:off x="6944730" y="1099166"/>
            <a:ext cx="4219263" cy="3492500"/>
          </a:xfrm>
          <a:prstGeom prst="rect">
            <a:avLst/>
          </a:prstGeom>
        </p:spPr>
      </p:pic>
      <p:sp>
        <p:nvSpPr>
          <p:cNvPr id="3" name="Octagon 2">
            <a:extLst>
              <a:ext uri="{FF2B5EF4-FFF2-40B4-BE49-F238E27FC236}">
                <a16:creationId xmlns:a16="http://schemas.microsoft.com/office/drawing/2014/main" id="{137DE055-22BC-65B2-78DA-3738D59DEE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Q186</a:t>
            </a:r>
          </a:p>
        </p:txBody>
      </p:sp>
      <p:sp>
        <p:nvSpPr>
          <p:cNvPr id="5" name="Title 4">
            <a:extLst>
              <a:ext uri="{FF2B5EF4-FFF2-40B4-BE49-F238E27FC236}">
                <a16:creationId xmlns:a16="http://schemas.microsoft.com/office/drawing/2014/main" id="{7033A76F-7A8A-DC63-AD12-EFC1C4840D7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Q186. What are REST guidelines? What is the difference between Rest and Restful?</a:t>
            </a:r>
            <a:endParaRPr lang="en-IN" dirty="0"/>
          </a:p>
        </p:txBody>
      </p:sp>
      <p:sp>
        <p:nvSpPr>
          <p:cNvPr id="7" name="TextBox 6">
            <a:extLst>
              <a:ext uri="{FF2B5EF4-FFF2-40B4-BE49-F238E27FC236}">
                <a16:creationId xmlns:a16="http://schemas.microsoft.com/office/drawing/2014/main" id="{95DAE95E-BD52-275F-B237-B7783D43073E}"/>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404292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use WCF as Restful services?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B5C93C-8EF8-4C70-BFFB-D48B4284441B}"/>
              </a:ext>
            </a:extLst>
          </p:cNvPr>
          <p:cNvSpPr txBox="1"/>
          <p:nvPr/>
        </p:nvSpPr>
        <p:spPr>
          <a:xfrm>
            <a:off x="1214437" y="1244084"/>
            <a:ext cx="611505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Yes, we can develop RESTful services with WCF by following the REST guidelines in WCF service.</a:t>
            </a:r>
          </a:p>
        </p:txBody>
      </p:sp>
      <p:sp>
        <p:nvSpPr>
          <p:cNvPr id="2" name="Octagon 1">
            <a:extLst>
              <a:ext uri="{FF2B5EF4-FFF2-40B4-BE49-F238E27FC236}">
                <a16:creationId xmlns:a16="http://schemas.microsoft.com/office/drawing/2014/main" id="{B0E1BE1E-BC73-FBF4-52EA-38F0F7B9A9D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Q187</a:t>
            </a:r>
          </a:p>
        </p:txBody>
      </p:sp>
      <p:sp>
        <p:nvSpPr>
          <p:cNvPr id="3" name="Title 2">
            <a:extLst>
              <a:ext uri="{FF2B5EF4-FFF2-40B4-BE49-F238E27FC236}">
                <a16:creationId xmlns:a16="http://schemas.microsoft.com/office/drawing/2014/main" id="{5E3099B7-9A7C-6851-C6C3-11373A3F8F0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Q187. Is it possible to use WCF as Restful services?</a:t>
            </a:r>
            <a:endParaRPr lang="en-IN" dirty="0"/>
          </a:p>
        </p:txBody>
      </p:sp>
      <p:sp>
        <p:nvSpPr>
          <p:cNvPr id="5" name="TextBox 4">
            <a:extLst>
              <a:ext uri="{FF2B5EF4-FFF2-40B4-BE49-F238E27FC236}">
                <a16:creationId xmlns:a16="http://schemas.microsoft.com/office/drawing/2014/main" id="{E4BCB384-77A9-BD03-2772-0B4DEF2E665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602242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2050">
            <a:extLst>
              <a:ext uri="{FF2B5EF4-FFF2-40B4-BE49-F238E27FC236}">
                <a16:creationId xmlns:a16="http://schemas.microsoft.com/office/drawing/2014/main" id="{743E9F24-A704-4AFE-BC93-50DE2F45C0A3}"/>
              </a:ext>
            </a:extLst>
          </p:cNvPr>
          <p:cNvPicPr>
            <a:picLocks noChangeAspect="1"/>
          </p:cNvPicPr>
          <p:nvPr/>
        </p:nvPicPr>
        <p:blipFill>
          <a:blip r:embed="rId3"/>
          <a:stretch>
            <a:fillRect/>
          </a:stretch>
        </p:blipFill>
        <p:spPr>
          <a:xfrm>
            <a:off x="4942268" y="1128885"/>
            <a:ext cx="6324144" cy="567672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consume Web API from a .NET MVC application?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624818" y="996047"/>
            <a:ext cx="402134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methods can be consumed with the help of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2D85B6E1-A7B7-4009-9B37-5C90286FD211}"/>
              </a:ext>
            </a:extLst>
          </p:cNvPr>
          <p:cNvCxnSpPr/>
          <p:nvPr/>
        </p:nvCxnSpPr>
        <p:spPr>
          <a:xfrm flipV="1">
            <a:off x="6782241" y="2505205"/>
            <a:ext cx="2392471" cy="171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A8C3C6-B54A-4BA2-A2FD-D118E9D7B9C1}"/>
              </a:ext>
            </a:extLst>
          </p:cNvPr>
          <p:cNvSpPr/>
          <p:nvPr/>
        </p:nvSpPr>
        <p:spPr>
          <a:xfrm>
            <a:off x="9174712" y="2077039"/>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Create the object of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HttpClient</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a:t>
            </a:r>
          </a:p>
        </p:txBody>
      </p:sp>
      <p:cxnSp>
        <p:nvCxnSpPr>
          <p:cNvPr id="17" name="Straight Arrow Connector 16">
            <a:extLst>
              <a:ext uri="{FF2B5EF4-FFF2-40B4-BE49-F238E27FC236}">
                <a16:creationId xmlns:a16="http://schemas.microsoft.com/office/drawing/2014/main" id="{6CA775EE-EB82-458D-A2F5-60D938A604EC}"/>
              </a:ext>
            </a:extLst>
          </p:cNvPr>
          <p:cNvCxnSpPr>
            <a:cxnSpLocks/>
          </p:cNvCxnSpPr>
          <p:nvPr/>
        </p:nvCxnSpPr>
        <p:spPr>
          <a:xfrm flipH="1" flipV="1">
            <a:off x="5033979" y="2866639"/>
            <a:ext cx="1441977" cy="176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BABA398-451A-4A67-A389-482D9C70BA12}"/>
              </a:ext>
            </a:extLst>
          </p:cNvPr>
          <p:cNvSpPr/>
          <p:nvPr/>
        </p:nvSpPr>
        <p:spPr>
          <a:xfrm>
            <a:off x="2009633" y="2566556"/>
            <a:ext cx="3024345"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Set the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BaseAddress</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property of client object.</a:t>
            </a:r>
          </a:p>
        </p:txBody>
      </p:sp>
      <p:cxnSp>
        <p:nvCxnSpPr>
          <p:cNvPr id="21" name="Straight Arrow Connector 20">
            <a:extLst>
              <a:ext uri="{FF2B5EF4-FFF2-40B4-BE49-F238E27FC236}">
                <a16:creationId xmlns:a16="http://schemas.microsoft.com/office/drawing/2014/main" id="{5046CA8A-D2C4-4877-9755-F5275E6A68EE}"/>
              </a:ext>
            </a:extLst>
          </p:cNvPr>
          <p:cNvCxnSpPr>
            <a:cxnSpLocks/>
          </p:cNvCxnSpPr>
          <p:nvPr/>
        </p:nvCxnSpPr>
        <p:spPr>
          <a:xfrm flipV="1">
            <a:off x="7429399" y="3357537"/>
            <a:ext cx="1745312" cy="300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D339014-9187-4F04-B830-9BD82C07D335}"/>
              </a:ext>
            </a:extLst>
          </p:cNvPr>
          <p:cNvSpPr/>
          <p:nvPr/>
        </p:nvSpPr>
        <p:spPr>
          <a:xfrm>
            <a:off x="9174711" y="3035068"/>
            <a:ext cx="2487131"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Add media type, the request format of data. Here it is json.</a:t>
            </a:r>
          </a:p>
        </p:txBody>
      </p:sp>
      <p:cxnSp>
        <p:nvCxnSpPr>
          <p:cNvPr id="24" name="Straight Arrow Connector 23">
            <a:extLst>
              <a:ext uri="{FF2B5EF4-FFF2-40B4-BE49-F238E27FC236}">
                <a16:creationId xmlns:a16="http://schemas.microsoft.com/office/drawing/2014/main" id="{52B30F7A-955A-49F5-8B84-8E1D4B37197A}"/>
              </a:ext>
            </a:extLst>
          </p:cNvPr>
          <p:cNvCxnSpPr>
            <a:cxnSpLocks/>
          </p:cNvCxnSpPr>
          <p:nvPr/>
        </p:nvCxnSpPr>
        <p:spPr>
          <a:xfrm flipH="1" flipV="1">
            <a:off x="5086946" y="4024130"/>
            <a:ext cx="3318018" cy="1818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D5B6EF2-CC0B-4553-8A3D-62DA81B9741A}"/>
              </a:ext>
            </a:extLst>
          </p:cNvPr>
          <p:cNvSpPr/>
          <p:nvPr/>
        </p:nvSpPr>
        <p:spPr>
          <a:xfrm>
            <a:off x="2055648" y="3600610"/>
            <a:ext cx="3024345" cy="11264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4.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GetAsync</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method will send request to find api resource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GetAllEmployees</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And then store the response in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HttpResponseMessage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 object. </a:t>
            </a:r>
          </a:p>
        </p:txBody>
      </p:sp>
      <p:cxnSp>
        <p:nvCxnSpPr>
          <p:cNvPr id="27" name="Straight Arrow Connector 26">
            <a:extLst>
              <a:ext uri="{FF2B5EF4-FFF2-40B4-BE49-F238E27FC236}">
                <a16:creationId xmlns:a16="http://schemas.microsoft.com/office/drawing/2014/main" id="{1CD05018-33F3-4CEA-80F1-150563D854F7}"/>
              </a:ext>
            </a:extLst>
          </p:cNvPr>
          <p:cNvCxnSpPr>
            <a:cxnSpLocks/>
          </p:cNvCxnSpPr>
          <p:nvPr/>
        </p:nvCxnSpPr>
        <p:spPr>
          <a:xfrm flipV="1">
            <a:off x="8012628" y="4636108"/>
            <a:ext cx="1162083" cy="54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636B4AE-47CE-4415-A0D0-CABD6D558B34}"/>
              </a:ext>
            </a:extLst>
          </p:cNvPr>
          <p:cNvSpPr/>
          <p:nvPr/>
        </p:nvSpPr>
        <p:spPr>
          <a:xfrm>
            <a:off x="9174711" y="4470387"/>
            <a:ext cx="2392471" cy="4888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5. Checking the response is successful or not.</a:t>
            </a:r>
          </a:p>
        </p:txBody>
      </p:sp>
      <p:cxnSp>
        <p:nvCxnSpPr>
          <p:cNvPr id="31" name="Straight Arrow Connector 30">
            <a:extLst>
              <a:ext uri="{FF2B5EF4-FFF2-40B4-BE49-F238E27FC236}">
                <a16:creationId xmlns:a16="http://schemas.microsoft.com/office/drawing/2014/main" id="{42AC355B-F5A5-499F-817F-D147ABEA56E5}"/>
              </a:ext>
            </a:extLst>
          </p:cNvPr>
          <p:cNvCxnSpPr>
            <a:cxnSpLocks/>
          </p:cNvCxnSpPr>
          <p:nvPr/>
        </p:nvCxnSpPr>
        <p:spPr>
          <a:xfrm flipH="1">
            <a:off x="5086946" y="5239161"/>
            <a:ext cx="1505222" cy="387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D3286E8-739C-44CA-8762-16906A754CF4}"/>
              </a:ext>
            </a:extLst>
          </p:cNvPr>
          <p:cNvSpPr/>
          <p:nvPr/>
        </p:nvSpPr>
        <p:spPr>
          <a:xfrm>
            <a:off x="2009633" y="5326192"/>
            <a:ext cx="3024345"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6. If successful then result is saved in a variable</a:t>
            </a:r>
          </a:p>
        </p:txBody>
      </p:sp>
      <p:cxnSp>
        <p:nvCxnSpPr>
          <p:cNvPr id="36" name="Straight Arrow Connector 35">
            <a:extLst>
              <a:ext uri="{FF2B5EF4-FFF2-40B4-BE49-F238E27FC236}">
                <a16:creationId xmlns:a16="http://schemas.microsoft.com/office/drawing/2014/main" id="{253DAFD7-5AE2-4EFD-959C-2503E01D6B5C}"/>
              </a:ext>
            </a:extLst>
          </p:cNvPr>
          <p:cNvCxnSpPr>
            <a:cxnSpLocks/>
          </p:cNvCxnSpPr>
          <p:nvPr/>
        </p:nvCxnSpPr>
        <p:spPr>
          <a:xfrm>
            <a:off x="6475956" y="5628153"/>
            <a:ext cx="2698755" cy="267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1A8F91F-6A93-41ED-8435-34BA8B33FF15}"/>
              </a:ext>
            </a:extLst>
          </p:cNvPr>
          <p:cNvSpPr/>
          <p:nvPr/>
        </p:nvSpPr>
        <p:spPr>
          <a:xfrm>
            <a:off x="9174711" y="5706898"/>
            <a:ext cx="2392471" cy="88879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7. Then the variable will be deserialized from json format to Employee object.</a:t>
            </a:r>
          </a:p>
        </p:txBody>
      </p:sp>
      <p:sp>
        <p:nvSpPr>
          <p:cNvPr id="2" name="Octagon 1">
            <a:extLst>
              <a:ext uri="{FF2B5EF4-FFF2-40B4-BE49-F238E27FC236}">
                <a16:creationId xmlns:a16="http://schemas.microsoft.com/office/drawing/2014/main" id="{25729816-EAB4-70CE-11C4-8521764DA8F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Q188</a:t>
            </a:r>
          </a:p>
        </p:txBody>
      </p:sp>
      <p:sp>
        <p:nvSpPr>
          <p:cNvPr id="3" name="Title 2">
            <a:extLst>
              <a:ext uri="{FF2B5EF4-FFF2-40B4-BE49-F238E27FC236}">
                <a16:creationId xmlns:a16="http://schemas.microsoft.com/office/drawing/2014/main" id="{818EC296-643D-9A07-3888-83B176C6908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Q188. How to consume Web API from a .NET MVC application?</a:t>
            </a:r>
            <a:endParaRPr lang="en-IN" dirty="0"/>
          </a:p>
        </p:txBody>
      </p:sp>
      <p:sp>
        <p:nvSpPr>
          <p:cNvPr id="5" name="TextBox 4">
            <a:extLst>
              <a:ext uri="{FF2B5EF4-FFF2-40B4-BE49-F238E27FC236}">
                <a16:creationId xmlns:a16="http://schemas.microsoft.com/office/drawing/2014/main" id="{4B947E63-A5A4-89CF-02CC-A391B5E0CFC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96110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FADA7-E4A3-EB27-E607-72C10D1C7911}"/>
              </a:ext>
            </a:extLst>
          </p:cNvPr>
          <p:cNvPicPr>
            <a:picLocks noChangeAspect="1"/>
          </p:cNvPicPr>
          <p:nvPr/>
        </p:nvPicPr>
        <p:blipFill rotWithShape="1">
          <a:blip r:embed="rId3"/>
          <a:srcRect l="16291" t="21936" r="41548" b="34180"/>
          <a:stretch/>
        </p:blipFill>
        <p:spPr>
          <a:xfrm>
            <a:off x="5842350" y="899516"/>
            <a:ext cx="5140299" cy="30095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Polymorphism and what are its types? When to use polymorphism?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a:t>
            </a:r>
          </a:p>
        </p:txBody>
      </p:sp>
      <p:sp>
        <p:nvSpPr>
          <p:cNvPr id="7" name="TextBox 6">
            <a:extLst>
              <a:ext uri="{FF2B5EF4-FFF2-40B4-BE49-F238E27FC236}">
                <a16:creationId xmlns:a16="http://schemas.microsoft.com/office/drawing/2014/main" id="{5D398173-BCA9-4B54-8A4C-BCE0770FF234}"/>
              </a:ext>
            </a:extLst>
          </p:cNvPr>
          <p:cNvSpPr txBox="1"/>
          <p:nvPr/>
        </p:nvSpPr>
        <p:spPr>
          <a:xfrm>
            <a:off x="432486" y="1025366"/>
            <a:ext cx="4683211"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Polymorphism is the ability of a variable, object, or function to take 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 FORMS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4FF70446-4D1F-28E2-7AB4-7C2CB323E062}"/>
              </a:ext>
            </a:extLst>
          </p:cNvPr>
          <p:cNvCxnSpPr>
            <a:cxnSpLocks/>
          </p:cNvCxnSpPr>
          <p:nvPr/>
        </p:nvCxnSpPr>
        <p:spPr>
          <a:xfrm>
            <a:off x="7794171" y="1656532"/>
            <a:ext cx="2411614" cy="221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22BE0FB-D634-79E9-0B99-2AF8AB3A0631}"/>
              </a:ext>
            </a:extLst>
          </p:cNvPr>
          <p:cNvSpPr/>
          <p:nvPr/>
        </p:nvSpPr>
        <p:spPr>
          <a:xfrm>
            <a:off x="10205785" y="1339133"/>
            <a:ext cx="1553729" cy="10781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Function with same name but have multiple forms</a:t>
            </a:r>
          </a:p>
        </p:txBody>
      </p:sp>
      <p:cxnSp>
        <p:nvCxnSpPr>
          <p:cNvPr id="18" name="Straight Arrow Connector 17">
            <a:extLst>
              <a:ext uri="{FF2B5EF4-FFF2-40B4-BE49-F238E27FC236}">
                <a16:creationId xmlns:a16="http://schemas.microsoft.com/office/drawing/2014/main" id="{03D8B3C6-7509-E797-3EB6-F96CC92650A8}"/>
              </a:ext>
            </a:extLst>
          </p:cNvPr>
          <p:cNvCxnSpPr>
            <a:cxnSpLocks/>
            <a:endCxn id="13" idx="1"/>
          </p:cNvCxnSpPr>
          <p:nvPr/>
        </p:nvCxnSpPr>
        <p:spPr>
          <a:xfrm flipV="1">
            <a:off x="8113486" y="1878227"/>
            <a:ext cx="2092299" cy="72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4D786C-0999-BCF7-8FD9-2D342CB4152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7614" y="2322031"/>
            <a:ext cx="4407871" cy="3910908"/>
          </a:xfrm>
          <a:prstGeom prst="rect">
            <a:avLst/>
          </a:prstGeom>
          <a:noFill/>
          <a:ln>
            <a:noFill/>
          </a:ln>
        </p:spPr>
      </p:pic>
      <p:pic>
        <p:nvPicPr>
          <p:cNvPr id="16" name="Picture 15">
            <a:extLst>
              <a:ext uri="{FF2B5EF4-FFF2-40B4-BE49-F238E27FC236}">
                <a16:creationId xmlns:a16="http://schemas.microsoft.com/office/drawing/2014/main" id="{915AFBAD-403B-48E6-8D15-9AF19B3E19E5}"/>
              </a:ext>
            </a:extLst>
          </p:cNvPr>
          <p:cNvPicPr>
            <a:picLocks noChangeAspect="1"/>
          </p:cNvPicPr>
          <p:nvPr/>
        </p:nvPicPr>
        <p:blipFill rotWithShape="1">
          <a:blip r:embed="rId5"/>
          <a:srcRect l="19145" t="42540" r="42443" b="23598"/>
          <a:stretch/>
        </p:blipFill>
        <p:spPr>
          <a:xfrm>
            <a:off x="5842350" y="4226484"/>
            <a:ext cx="4683211" cy="2322287"/>
          </a:xfrm>
          <a:prstGeom prst="rect">
            <a:avLst/>
          </a:prstGeom>
        </p:spPr>
      </p:pic>
      <p:sp>
        <p:nvSpPr>
          <p:cNvPr id="3" name="Title 2">
            <a:extLst>
              <a:ext uri="{FF2B5EF4-FFF2-40B4-BE49-F238E27FC236}">
                <a16:creationId xmlns:a16="http://schemas.microsoft.com/office/drawing/2014/main" id="{E5F1A5D4-DAA0-20BF-DB4C-DE0D37017B0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 What is Polymorphism and what are its types? When to use polymorphism?</a:t>
            </a:r>
            <a:endParaRPr lang="en-IN" dirty="0"/>
          </a:p>
        </p:txBody>
      </p:sp>
      <p:sp>
        <p:nvSpPr>
          <p:cNvPr id="8" name="TextBox 7">
            <a:extLst>
              <a:ext uri="{FF2B5EF4-FFF2-40B4-BE49-F238E27FC236}">
                <a16:creationId xmlns:a16="http://schemas.microsoft.com/office/drawing/2014/main" id="{380A58B1-16BA-96E6-BEE6-AF37143B67B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E87E1DEB-BBB1-8147-23AE-77A1A24FAEF8}"/>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1514024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Web API and MVC Controller?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DB36F2-E470-671E-5F9C-6F04CC72F92B}"/>
              </a:ext>
            </a:extLst>
          </p:cNvPr>
          <p:cNvPicPr>
            <a:picLocks noChangeAspect="1"/>
          </p:cNvPicPr>
          <p:nvPr/>
        </p:nvPicPr>
        <p:blipFill rotWithShape="1">
          <a:blip r:embed="rId4"/>
          <a:srcRect l="12910" t="24918" r="38791" b="57782"/>
          <a:stretch/>
        </p:blipFill>
        <p:spPr>
          <a:xfrm>
            <a:off x="6096000" y="1455926"/>
            <a:ext cx="5888636" cy="1186388"/>
          </a:xfrm>
          <a:prstGeom prst="rect">
            <a:avLst/>
          </a:prstGeom>
        </p:spPr>
      </p:pic>
      <p:sp>
        <p:nvSpPr>
          <p:cNvPr id="6" name="TextBox 5">
            <a:extLst>
              <a:ext uri="{FF2B5EF4-FFF2-40B4-BE49-F238E27FC236}">
                <a16:creationId xmlns:a16="http://schemas.microsoft.com/office/drawing/2014/main" id="{6FDD54C8-4551-D06C-490C-F66D0199DC36}"/>
              </a:ext>
            </a:extLst>
          </p:cNvPr>
          <p:cNvSpPr txBox="1"/>
          <p:nvPr/>
        </p:nvSpPr>
        <p:spPr>
          <a:xfrm>
            <a:off x="6006061" y="1026556"/>
            <a:ext cx="611598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Controller</a:t>
            </a:r>
          </a:p>
        </p:txBody>
      </p:sp>
      <p:sp>
        <p:nvSpPr>
          <p:cNvPr id="7" name="TextBox 6">
            <a:extLst>
              <a:ext uri="{FF2B5EF4-FFF2-40B4-BE49-F238E27FC236}">
                <a16:creationId xmlns:a16="http://schemas.microsoft.com/office/drawing/2014/main" id="{5536AEDF-03C5-6721-7CD5-07A2DB1D0A9D}"/>
              </a:ext>
            </a:extLst>
          </p:cNvPr>
          <p:cNvSpPr txBox="1"/>
          <p:nvPr/>
        </p:nvSpPr>
        <p:spPr>
          <a:xfrm>
            <a:off x="6006061" y="4229271"/>
            <a:ext cx="611598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MVC Controller</a:t>
            </a:r>
          </a:p>
        </p:txBody>
      </p:sp>
      <p:pic>
        <p:nvPicPr>
          <p:cNvPr id="9" name="Picture 8">
            <a:extLst>
              <a:ext uri="{FF2B5EF4-FFF2-40B4-BE49-F238E27FC236}">
                <a16:creationId xmlns:a16="http://schemas.microsoft.com/office/drawing/2014/main" id="{BAE41CD8-9966-A458-0ECB-C9D2AD6DC9F7}"/>
              </a:ext>
            </a:extLst>
          </p:cNvPr>
          <p:cNvPicPr>
            <a:picLocks noChangeAspect="1"/>
          </p:cNvPicPr>
          <p:nvPr/>
        </p:nvPicPr>
        <p:blipFill rotWithShape="1">
          <a:blip r:embed="rId5"/>
          <a:srcRect l="13402" t="31256" r="49836" b="59126"/>
          <a:stretch/>
        </p:blipFill>
        <p:spPr>
          <a:xfrm>
            <a:off x="6096000" y="4816128"/>
            <a:ext cx="4482058" cy="659569"/>
          </a:xfrm>
          <a:prstGeom prst="rect">
            <a:avLst/>
          </a:prstGeom>
        </p:spPr>
      </p:pic>
      <p:pic>
        <p:nvPicPr>
          <p:cNvPr id="12" name="Picture 11">
            <a:extLst>
              <a:ext uri="{FF2B5EF4-FFF2-40B4-BE49-F238E27FC236}">
                <a16:creationId xmlns:a16="http://schemas.microsoft.com/office/drawing/2014/main" id="{D5F2488A-5787-77C3-D62C-80DE9F79D3A7}"/>
              </a:ext>
            </a:extLst>
          </p:cNvPr>
          <p:cNvPicPr>
            <a:picLocks noChangeAspect="1"/>
          </p:cNvPicPr>
          <p:nvPr/>
        </p:nvPicPr>
        <p:blipFill rotWithShape="1">
          <a:blip r:embed="rId6"/>
          <a:srcRect l="12541" t="24700" r="14303" b="65683"/>
          <a:stretch/>
        </p:blipFill>
        <p:spPr>
          <a:xfrm>
            <a:off x="3065488" y="5756764"/>
            <a:ext cx="8919148" cy="659570"/>
          </a:xfrm>
          <a:prstGeom prst="rect">
            <a:avLst/>
          </a:prstGeom>
        </p:spPr>
      </p:pic>
      <p:graphicFrame>
        <p:nvGraphicFramePr>
          <p:cNvPr id="13" name="Table 2">
            <a:extLst>
              <a:ext uri="{FF2B5EF4-FFF2-40B4-BE49-F238E27FC236}">
                <a16:creationId xmlns:a16="http://schemas.microsoft.com/office/drawing/2014/main" id="{29718613-721C-76CF-92DE-1920003D2186}"/>
              </a:ext>
            </a:extLst>
          </p:cNvPr>
          <p:cNvGraphicFramePr>
            <a:graphicFrameLocks noGrp="1"/>
          </p:cNvGraphicFramePr>
          <p:nvPr/>
        </p:nvGraphicFramePr>
        <p:xfrm>
          <a:off x="492176" y="1196939"/>
          <a:ext cx="4964244" cy="3201885"/>
        </p:xfrm>
        <a:graphic>
          <a:graphicData uri="http://schemas.openxmlformats.org/drawingml/2006/table">
            <a:tbl>
              <a:tblPr firstRow="1" bandRow="1">
                <a:tableStyleId>{68D230F3-CF80-4859-8CE7-A43EE81993B5}</a:tableStyleId>
              </a:tblPr>
              <a:tblGrid>
                <a:gridCol w="2482122">
                  <a:extLst>
                    <a:ext uri="{9D8B030D-6E8A-4147-A177-3AD203B41FA5}">
                      <a16:colId xmlns:a16="http://schemas.microsoft.com/office/drawing/2014/main" val="3521745101"/>
                    </a:ext>
                  </a:extLst>
                </a:gridCol>
                <a:gridCol w="2482122">
                  <a:extLst>
                    <a:ext uri="{9D8B030D-6E8A-4147-A177-3AD203B41FA5}">
                      <a16:colId xmlns:a16="http://schemas.microsoft.com/office/drawing/2014/main" val="4294366942"/>
                    </a:ext>
                  </a:extLst>
                </a:gridCol>
              </a:tblGrid>
              <a:tr h="616722">
                <a:tc>
                  <a:txBody>
                    <a:bodyPr/>
                    <a:lstStyle/>
                    <a:p>
                      <a:pPr algn="ctr"/>
                      <a:r>
                        <a:rPr lang="en-US" sz="1600" dirty="0"/>
                        <a:t>Web API Controller</a:t>
                      </a:r>
                    </a:p>
                  </a:txBody>
                  <a:tcPr marL="180000" marR="180000" marT="180000"/>
                </a:tc>
                <a:tc>
                  <a:txBody>
                    <a:bodyPr/>
                    <a:lstStyle/>
                    <a:p>
                      <a:pPr algn="ctr"/>
                      <a:r>
                        <a:rPr lang="en-US" sz="1600" dirty="0"/>
                        <a:t>MVC Controller</a:t>
                      </a:r>
                    </a:p>
                  </a:txBody>
                  <a:tcPr marL="180000" marR="180000" marT="180000"/>
                </a:tc>
                <a:extLst>
                  <a:ext uri="{0D108BD9-81ED-4DB2-BD59-A6C34878D82A}">
                    <a16:rowId xmlns:a16="http://schemas.microsoft.com/office/drawing/2014/main" val="2060765113"/>
                  </a:ext>
                </a:extLst>
              </a:tr>
              <a:tr h="1520684">
                <a:tc>
                  <a:txBody>
                    <a:bodyPr/>
                    <a:lstStyle/>
                    <a:p>
                      <a:r>
                        <a:rPr lang="en-US" sz="1600" dirty="0"/>
                        <a:t>1. Web api controller derives from SYSTEM.WEB.HTTP.APICONTROLLER class.</a:t>
                      </a:r>
                    </a:p>
                    <a:p>
                      <a:pPr marL="0" indent="0">
                        <a:buNone/>
                      </a:pPr>
                      <a:endParaRPr lang="en-US" sz="1600" dirty="0"/>
                    </a:p>
                  </a:txBody>
                  <a:tcPr marL="180000" marR="180000" marT="18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ASP.NET MVC controller derives from SYSTEM.WEB.MVC.CONTROLLER class.</a:t>
                      </a:r>
                    </a:p>
                    <a:p>
                      <a:endParaRPr lang="en-US" sz="1600" dirty="0"/>
                    </a:p>
                  </a:txBody>
                  <a:tcPr marL="180000" marR="180000" marT="180000"/>
                </a:tc>
                <a:extLst>
                  <a:ext uri="{0D108BD9-81ED-4DB2-BD59-A6C34878D82A}">
                    <a16:rowId xmlns:a16="http://schemas.microsoft.com/office/drawing/2014/main" val="694572917"/>
                  </a:ext>
                </a:extLst>
              </a:tr>
              <a:tr h="1064479">
                <a:tc>
                  <a:txBody>
                    <a:bodyPr/>
                    <a:lstStyle/>
                    <a:p>
                      <a:r>
                        <a:rPr lang="en-US" sz="1600" dirty="0"/>
                        <a:t>2. Web API controller does not give view support.</a:t>
                      </a:r>
                    </a:p>
                  </a:txBody>
                  <a:tcPr marL="180000" marR="180000" marT="180000"/>
                </a:tc>
                <a:tc>
                  <a:txBody>
                    <a:bodyPr/>
                    <a:lstStyle/>
                    <a:p>
                      <a:r>
                        <a:rPr lang="en-US" sz="1600" dirty="0"/>
                        <a:t>ASP.NET MVC gives view support.</a:t>
                      </a:r>
                    </a:p>
                  </a:txBody>
                  <a:tcPr marL="180000" marR="180000" marT="180000"/>
                </a:tc>
                <a:extLst>
                  <a:ext uri="{0D108BD9-81ED-4DB2-BD59-A6C34878D82A}">
                    <a16:rowId xmlns:a16="http://schemas.microsoft.com/office/drawing/2014/main" val="486234886"/>
                  </a:ext>
                </a:extLst>
              </a:tr>
            </a:tbl>
          </a:graphicData>
        </a:graphic>
      </p:graphicFrame>
      <p:pic>
        <p:nvPicPr>
          <p:cNvPr id="3" name="Picture 2">
            <a:extLst>
              <a:ext uri="{FF2B5EF4-FFF2-40B4-BE49-F238E27FC236}">
                <a16:creationId xmlns:a16="http://schemas.microsoft.com/office/drawing/2014/main" id="{75683FEA-B260-6E0E-F75E-8A5CD30E3C80}"/>
              </a:ext>
            </a:extLst>
          </p:cNvPr>
          <p:cNvPicPr>
            <a:picLocks noChangeAspect="1"/>
          </p:cNvPicPr>
          <p:nvPr/>
        </p:nvPicPr>
        <p:blipFill rotWithShape="1">
          <a:blip r:embed="rId7"/>
          <a:srcRect l="13238" t="32568" r="39385" b="56107"/>
          <a:stretch/>
        </p:blipFill>
        <p:spPr>
          <a:xfrm>
            <a:off x="6096000" y="2857212"/>
            <a:ext cx="5776209" cy="776615"/>
          </a:xfrm>
          <a:prstGeom prst="rect">
            <a:avLst/>
          </a:prstGeom>
        </p:spPr>
      </p:pic>
      <p:sp>
        <p:nvSpPr>
          <p:cNvPr id="2" name="Octagon 1">
            <a:extLst>
              <a:ext uri="{FF2B5EF4-FFF2-40B4-BE49-F238E27FC236}">
                <a16:creationId xmlns:a16="http://schemas.microsoft.com/office/drawing/2014/main" id="{4FE545F7-B5AE-4E5B-6D3A-980A7C898ED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Q189</a:t>
            </a:r>
          </a:p>
        </p:txBody>
      </p:sp>
      <p:sp>
        <p:nvSpPr>
          <p:cNvPr id="5" name="Title 4">
            <a:extLst>
              <a:ext uri="{FF2B5EF4-FFF2-40B4-BE49-F238E27FC236}">
                <a16:creationId xmlns:a16="http://schemas.microsoft.com/office/drawing/2014/main" id="{7F6D29D8-983B-3669-C960-492DC67497D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Q189. What is the difference between Web API and MVC Controller?</a:t>
            </a:r>
            <a:endParaRPr lang="en-IN" dirty="0"/>
          </a:p>
        </p:txBody>
      </p:sp>
      <p:sp>
        <p:nvSpPr>
          <p:cNvPr id="11" name="TextBox 10">
            <a:extLst>
              <a:ext uri="{FF2B5EF4-FFF2-40B4-BE49-F238E27FC236}">
                <a16:creationId xmlns:a16="http://schemas.microsoft.com/office/drawing/2014/main" id="{2F8EB2F7-2E2B-07E4-BD3C-B5BA662D8D12}"/>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444095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667602" cy="1325563"/>
          </a:xfrm>
        </p:spPr>
        <p:txBody>
          <a:bodyPr>
            <a:noAutofit/>
          </a:bodyPr>
          <a:lstStyle/>
          <a:p>
            <a:r>
              <a:rPr lang="fr-FR" sz="3200" b="1" dirty="0" err="1">
                <a:solidFill>
                  <a:srgbClr val="FFFF00"/>
                </a:solidFill>
              </a:rPr>
              <a:t>Chapter</a:t>
            </a:r>
            <a:r>
              <a:rPr lang="fr-FR" sz="3200" b="1" dirty="0">
                <a:solidFill>
                  <a:srgbClr val="FFFF00"/>
                </a:solidFill>
              </a:rPr>
              <a:t> 22 : Web API – </a:t>
            </a:r>
            <a:r>
              <a:rPr lang="fr-FR" sz="3200" b="1" dirty="0" err="1">
                <a:solidFill>
                  <a:srgbClr val="FFFF00"/>
                </a:solidFill>
              </a:rPr>
              <a:t>Authentication</a:t>
            </a:r>
            <a:r>
              <a:rPr lang="fr-FR" sz="3200" b="1" dirty="0">
                <a:solidFill>
                  <a:srgbClr val="FFFF00"/>
                </a:solidFill>
              </a:rPr>
              <a:t> &amp; JWT</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2818649"/>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Q190. What are the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types of authentication </a:t>
            </a:r>
            <a:r>
              <a:rPr lang="en-US" sz="1600" dirty="0">
                <a:hlinkClick r:id="rId3" action="ppaction://hlinksldjump">
                  <a:extLst>
                    <a:ext uri="{A12FA001-AC4F-418D-AE19-62706E023703}">
                      <ahyp:hlinkClr xmlns:ahyp="http://schemas.microsoft.com/office/drawing/2018/hyperlinkcolor" val="tx"/>
                    </a:ext>
                  </a:extLst>
                </a:hlinkClick>
              </a:rPr>
              <a:t>techniques in web api?</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Q191.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Basic Authentication </a:t>
            </a:r>
            <a:r>
              <a:rPr lang="en-US" sz="1600" dirty="0">
                <a:hlinkClick r:id="rId4" action="ppaction://hlinksldjump">
                  <a:extLst>
                    <a:ext uri="{A12FA001-AC4F-418D-AE19-62706E023703}">
                      <ahyp:hlinkClr xmlns:ahyp="http://schemas.microsoft.com/office/drawing/2018/hyperlinkcolor" val="tx"/>
                    </a:ext>
                  </a:extLst>
                </a:hlinkClick>
              </a:rPr>
              <a:t>in Web API?</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Q192.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API Key </a:t>
            </a:r>
            <a:r>
              <a:rPr lang="en-US" sz="1600" dirty="0">
                <a:hlinkClick r:id="rId5" action="ppaction://hlinksldjump">
                  <a:extLst>
                    <a:ext uri="{A12FA001-AC4F-418D-AE19-62706E023703}">
                      <ahyp:hlinkClr xmlns:ahyp="http://schemas.microsoft.com/office/drawing/2018/hyperlinkcolor" val="tx"/>
                    </a:ext>
                  </a:extLst>
                </a:hlinkClick>
              </a:rPr>
              <a:t>Authentication in Web API?</a:t>
            </a: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Q193.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Token </a:t>
            </a:r>
            <a:r>
              <a:rPr lang="en-US" sz="1600" dirty="0">
                <a:hlinkClick r:id="rId6" action="ppaction://hlinksldjump">
                  <a:extLst>
                    <a:ext uri="{A12FA001-AC4F-418D-AE19-62706E023703}">
                      <ahyp:hlinkClr xmlns:ahyp="http://schemas.microsoft.com/office/drawing/2018/hyperlinkcolor" val="tx"/>
                    </a:ext>
                  </a:extLst>
                </a:hlinkClick>
              </a:rPr>
              <a:t>based authentication?</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Q194.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JWT</a:t>
            </a:r>
            <a:r>
              <a:rPr lang="en-US" sz="1600" dirty="0">
                <a:hlinkClick r:id="rId7" action="ppaction://hlinksldjump">
                  <a:extLst>
                    <a:ext uri="{A12FA001-AC4F-418D-AE19-62706E023703}">
                      <ahyp:hlinkClr xmlns:ahyp="http://schemas.microsoft.com/office/drawing/2018/hyperlinkcolor" val="tx"/>
                    </a:ext>
                  </a:extLst>
                </a:hlinkClick>
              </a:rPr>
              <a:t> Authentication?</a:t>
            </a:r>
            <a:endParaRPr lang="en-US" sz="1600" dirty="0">
              <a:solidFill>
                <a:srgbClr val="0563C1"/>
              </a:solidFill>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Q195.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parts of JWT </a:t>
            </a:r>
            <a:r>
              <a:rPr lang="en-US" sz="1600" dirty="0">
                <a:hlinkClick r:id="rId8" action="ppaction://hlinksldjump">
                  <a:extLst>
                    <a:ext uri="{A12FA001-AC4F-418D-AE19-62706E023703}">
                      <ahyp:hlinkClr xmlns:ahyp="http://schemas.microsoft.com/office/drawing/2018/hyperlinkcolor" val="tx"/>
                    </a:ext>
                  </a:extLst>
                </a:hlinkClick>
              </a:rPr>
              <a:t>token?</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Q196. Where JWT token reside in the request?</a:t>
            </a:r>
            <a:endParaRPr lang="en-US" sz="1600" dirty="0"/>
          </a:p>
        </p:txBody>
      </p:sp>
      <p:sp>
        <p:nvSpPr>
          <p:cNvPr id="2" name="TextBox 1">
            <a:extLst>
              <a:ext uri="{FF2B5EF4-FFF2-40B4-BE49-F238E27FC236}">
                <a16:creationId xmlns:a16="http://schemas.microsoft.com/office/drawing/2014/main" id="{6F342A64-C9E0-4B0D-DDEB-77F6FBE35A99}"/>
              </a:ext>
            </a:extLst>
          </p:cNvPr>
          <p:cNvSpPr txBox="1"/>
          <p:nvPr/>
        </p:nvSpPr>
        <p:spPr>
          <a:xfrm>
            <a:off x="3791441" y="325972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DB3A0B09-BEDD-1E10-7834-7AFB86E32DBB}"/>
              </a:ext>
            </a:extLst>
          </p:cNvPr>
          <p:cNvSpPr txBox="1"/>
          <p:nvPr/>
        </p:nvSpPr>
        <p:spPr>
          <a:xfrm>
            <a:off x="3184206" y="362733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C0C52B01-4734-677D-0BA9-F309838CCD59}"/>
              </a:ext>
            </a:extLst>
          </p:cNvPr>
          <p:cNvPicPr>
            <a:picLocks noChangeAspect="1"/>
          </p:cNvPicPr>
          <p:nvPr/>
        </p:nvPicPr>
        <p:blipFill>
          <a:blip r:embed="rId10"/>
          <a:stretch>
            <a:fillRect/>
          </a:stretch>
        </p:blipFill>
        <p:spPr>
          <a:xfrm>
            <a:off x="7234245" y="2188517"/>
            <a:ext cx="2390775" cy="3343275"/>
          </a:xfrm>
          <a:prstGeom prst="rect">
            <a:avLst/>
          </a:prstGeom>
        </p:spPr>
      </p:pic>
      <p:sp>
        <p:nvSpPr>
          <p:cNvPr id="5" name="TextBox 4">
            <a:extLst>
              <a:ext uri="{FF2B5EF4-FFF2-40B4-BE49-F238E27FC236}">
                <a16:creationId xmlns:a16="http://schemas.microsoft.com/office/drawing/2014/main" id="{6283932F-D566-857A-E752-9128EAFD87E5}"/>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2054361442"/>
      </p:ext>
    </p:extLst>
  </p:cSld>
  <p:clrMapOvr>
    <a:overrideClrMapping bg1="dk1" tx1="lt1" bg2="dk2" tx2="lt2" accent1="accent1" accent2="accent2" accent3="accent3" accent4="accent4" accent5="accent5" accent6="accent6" hlink="hlink" folHlink="folHlink"/>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authentication techniques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FCD80EFC-1C3F-32A0-CDED-E3D1E80D87E2}"/>
              </a:ext>
            </a:extLst>
          </p:cNvPr>
          <p:cNvGraphicFramePr/>
          <p:nvPr/>
        </p:nvGraphicFramePr>
        <p:xfrm>
          <a:off x="6050603" y="1005702"/>
          <a:ext cx="4656926" cy="5564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43059EDD-5601-1A46-049A-1E0539A12D62}"/>
              </a:ext>
            </a:extLst>
          </p:cNvPr>
          <p:cNvSpPr txBox="1"/>
          <p:nvPr/>
        </p:nvSpPr>
        <p:spPr>
          <a:xfrm>
            <a:off x="810321" y="1230554"/>
            <a:ext cx="490093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 is the process of verifying the identity of a user by validating their credentials such as username and password.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D9D7393-A89D-597B-2A60-533067CBE014}"/>
              </a:ext>
            </a:extLst>
          </p:cNvPr>
          <p:cNvPicPr>
            <a:picLocks noChangeAspect="1"/>
          </p:cNvPicPr>
          <p:nvPr/>
        </p:nvPicPr>
        <p:blipFill>
          <a:blip r:embed="rId9"/>
          <a:stretch>
            <a:fillRect/>
          </a:stretch>
        </p:blipFill>
        <p:spPr>
          <a:xfrm>
            <a:off x="1865832" y="2754087"/>
            <a:ext cx="2390775" cy="3343275"/>
          </a:xfrm>
          <a:prstGeom prst="rect">
            <a:avLst/>
          </a:prstGeom>
        </p:spPr>
      </p:pic>
      <p:sp>
        <p:nvSpPr>
          <p:cNvPr id="2" name="Octagon 1">
            <a:extLst>
              <a:ext uri="{FF2B5EF4-FFF2-40B4-BE49-F238E27FC236}">
                <a16:creationId xmlns:a16="http://schemas.microsoft.com/office/drawing/2014/main" id="{4DCD8530-597A-D2E6-75F9-50EFD15BD63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Q190</a:t>
            </a:r>
          </a:p>
        </p:txBody>
      </p:sp>
      <p:sp>
        <p:nvSpPr>
          <p:cNvPr id="3" name="Title 2">
            <a:extLst>
              <a:ext uri="{FF2B5EF4-FFF2-40B4-BE49-F238E27FC236}">
                <a16:creationId xmlns:a16="http://schemas.microsoft.com/office/drawing/2014/main" id="{266300E4-82C7-EA38-5708-110028CF273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Q190. What are the types of authentication techniques in web api?</a:t>
            </a:r>
            <a:endParaRPr lang="en-IN" dirty="0"/>
          </a:p>
        </p:txBody>
      </p:sp>
      <p:sp>
        <p:nvSpPr>
          <p:cNvPr id="4" name="TextBox 3">
            <a:extLst>
              <a:ext uri="{FF2B5EF4-FFF2-40B4-BE49-F238E27FC236}">
                <a16:creationId xmlns:a16="http://schemas.microsoft.com/office/drawing/2014/main" id="{3046D21A-7488-0D3F-B247-807EAC97EEB0}"/>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9836745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Basic Authentication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037E21-14BE-4F30-9531-2EAE1AF192DD}"/>
              </a:ext>
            </a:extLst>
          </p:cNvPr>
          <p:cNvSpPr txBox="1"/>
          <p:nvPr/>
        </p:nvSpPr>
        <p:spPr>
          <a:xfrm>
            <a:off x="406705" y="1175600"/>
            <a:ext cx="419440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Basic Authentication, the user passes their credentials on a post request. At the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WebAPI</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end, credentials are verified, and response is sent back.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Authentication In Web API">
            <a:extLst>
              <a:ext uri="{FF2B5EF4-FFF2-40B4-BE49-F238E27FC236}">
                <a16:creationId xmlns:a16="http://schemas.microsoft.com/office/drawing/2014/main" id="{46B3F396-7571-4BBD-AF1F-80242287E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420" y="3131061"/>
            <a:ext cx="6790875" cy="3378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ED1CA6B-3AE3-F61A-3314-ABB912EF8C5A}"/>
              </a:ext>
            </a:extLst>
          </p:cNvPr>
          <p:cNvPicPr>
            <a:picLocks noChangeAspect="1"/>
          </p:cNvPicPr>
          <p:nvPr/>
        </p:nvPicPr>
        <p:blipFill>
          <a:blip r:embed="rId5"/>
          <a:stretch>
            <a:fillRect/>
          </a:stretch>
        </p:blipFill>
        <p:spPr>
          <a:xfrm>
            <a:off x="4854002" y="961405"/>
            <a:ext cx="2933700" cy="1876425"/>
          </a:xfrm>
          <a:prstGeom prst="rect">
            <a:avLst/>
          </a:prstGeom>
        </p:spPr>
      </p:pic>
      <p:sp>
        <p:nvSpPr>
          <p:cNvPr id="4" name="TextBox 3">
            <a:extLst>
              <a:ext uri="{FF2B5EF4-FFF2-40B4-BE49-F238E27FC236}">
                <a16:creationId xmlns:a16="http://schemas.microsoft.com/office/drawing/2014/main" id="{A766B140-60C2-7E09-725E-DB24D93FC395}"/>
              </a:ext>
            </a:extLst>
          </p:cNvPr>
          <p:cNvSpPr txBox="1"/>
          <p:nvPr/>
        </p:nvSpPr>
        <p:spPr>
          <a:xfrm>
            <a:off x="406705" y="2795888"/>
            <a:ext cx="419440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Authentication sends credentials in plain text over the network, so it is not considered a secure method of authentication. </a:t>
            </a:r>
          </a:p>
        </p:txBody>
      </p:sp>
      <p:sp>
        <p:nvSpPr>
          <p:cNvPr id="2" name="Octagon 1">
            <a:extLst>
              <a:ext uri="{FF2B5EF4-FFF2-40B4-BE49-F238E27FC236}">
                <a16:creationId xmlns:a16="http://schemas.microsoft.com/office/drawing/2014/main" id="{E058EBCB-EC1E-8018-4C81-DEA7A66721B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Q191</a:t>
            </a:r>
          </a:p>
        </p:txBody>
      </p:sp>
      <p:sp>
        <p:nvSpPr>
          <p:cNvPr id="5" name="Title 4">
            <a:extLst>
              <a:ext uri="{FF2B5EF4-FFF2-40B4-BE49-F238E27FC236}">
                <a16:creationId xmlns:a16="http://schemas.microsoft.com/office/drawing/2014/main" id="{9FBFE7CE-BCA1-9E2E-5910-3DB76BFE5BE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Q191. What is Basic Authentication in Web API?</a:t>
            </a:r>
            <a:endParaRPr lang="en-IN" dirty="0"/>
          </a:p>
        </p:txBody>
      </p:sp>
      <p:sp>
        <p:nvSpPr>
          <p:cNvPr id="7" name="TextBox 6">
            <a:extLst>
              <a:ext uri="{FF2B5EF4-FFF2-40B4-BE49-F238E27FC236}">
                <a16:creationId xmlns:a16="http://schemas.microsoft.com/office/drawing/2014/main" id="{A658DC25-5A10-7FEA-3A3F-004620F5BC3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9016061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API Key Authentication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037E21-14BE-4F30-9531-2EAE1AF192DD}"/>
              </a:ext>
            </a:extLst>
          </p:cNvPr>
          <p:cNvSpPr txBox="1"/>
          <p:nvPr/>
        </p:nvSpPr>
        <p:spPr>
          <a:xfrm>
            <a:off x="406705" y="1131457"/>
            <a:ext cx="3970423"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API Key Authentication -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API Key Authentication, the API owner will share an API key with the users and this key will authenticate the users of that API.</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API keys can be shared or stolen therefore it may not be suitable for all scenarios. </a:t>
            </a:r>
          </a:p>
        </p:txBody>
      </p:sp>
      <p:pic>
        <p:nvPicPr>
          <p:cNvPr id="5" name="Picture 4">
            <a:extLst>
              <a:ext uri="{FF2B5EF4-FFF2-40B4-BE49-F238E27FC236}">
                <a16:creationId xmlns:a16="http://schemas.microsoft.com/office/drawing/2014/main" id="{C00016BE-4B47-4C4E-AF9A-665132F89C7F}"/>
              </a:ext>
            </a:extLst>
          </p:cNvPr>
          <p:cNvPicPr>
            <a:picLocks noChangeAspect="1"/>
          </p:cNvPicPr>
          <p:nvPr/>
        </p:nvPicPr>
        <p:blipFill>
          <a:blip r:embed="rId4"/>
          <a:stretch>
            <a:fillRect/>
          </a:stretch>
        </p:blipFill>
        <p:spPr>
          <a:xfrm>
            <a:off x="4623791" y="1131457"/>
            <a:ext cx="7214770" cy="3250340"/>
          </a:xfrm>
          <a:prstGeom prst="rect">
            <a:avLst/>
          </a:prstGeom>
        </p:spPr>
      </p:pic>
      <p:sp>
        <p:nvSpPr>
          <p:cNvPr id="2" name="Octagon 1">
            <a:extLst>
              <a:ext uri="{FF2B5EF4-FFF2-40B4-BE49-F238E27FC236}">
                <a16:creationId xmlns:a16="http://schemas.microsoft.com/office/drawing/2014/main" id="{93C4920B-D049-EE60-2350-009004EE298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Q192</a:t>
            </a:r>
          </a:p>
        </p:txBody>
      </p:sp>
      <p:sp>
        <p:nvSpPr>
          <p:cNvPr id="3" name="Title 2">
            <a:extLst>
              <a:ext uri="{FF2B5EF4-FFF2-40B4-BE49-F238E27FC236}">
                <a16:creationId xmlns:a16="http://schemas.microsoft.com/office/drawing/2014/main" id="{5AA438CA-4806-6C38-4FC5-DF26B2EECA8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Q192. What is API Key Authentication in Web API?</a:t>
            </a:r>
            <a:endParaRPr lang="en-IN" dirty="0"/>
          </a:p>
        </p:txBody>
      </p:sp>
      <p:sp>
        <p:nvSpPr>
          <p:cNvPr id="6" name="TextBox 5">
            <a:extLst>
              <a:ext uri="{FF2B5EF4-FFF2-40B4-BE49-F238E27FC236}">
                <a16:creationId xmlns:a16="http://schemas.microsoft.com/office/drawing/2014/main" id="{3D5E24FC-05BF-D7BC-D096-F44C85FB20B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161245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Token based authentication?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39EA71-20D3-4AEC-9BAB-5F73FF437A1B}"/>
              </a:ext>
            </a:extLst>
          </p:cNvPr>
          <p:cNvSpPr txBox="1"/>
          <p:nvPr/>
        </p:nvSpPr>
        <p:spPr>
          <a:xfrm>
            <a:off x="744884" y="1178352"/>
            <a:ext cx="5019735"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Token-based authentication is a 4 step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Client application first sends a request to Authentication server with valid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credentials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Authentication server/ Web API sends an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Access token</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to the client as a response.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In next request, the client uses the same token to access the restricted resources until the token is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valid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or not expired.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If the Access token is expired, then the client application can request for a new access token by using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Refresh token</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5E8A92A-C7F3-48E1-AF19-9DBC59DEE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882" y="290238"/>
            <a:ext cx="708721" cy="281964"/>
          </a:xfrm>
          <a:prstGeom prst="rect">
            <a:avLst/>
          </a:prstGeom>
        </p:spPr>
      </p:pic>
      <p:pic>
        <p:nvPicPr>
          <p:cNvPr id="3" name="Picture 2">
            <a:extLst>
              <a:ext uri="{FF2B5EF4-FFF2-40B4-BE49-F238E27FC236}">
                <a16:creationId xmlns:a16="http://schemas.microsoft.com/office/drawing/2014/main" id="{5D205730-A22A-354F-A181-782474C66BA0}"/>
              </a:ext>
            </a:extLst>
          </p:cNvPr>
          <p:cNvPicPr>
            <a:picLocks noChangeAspect="1"/>
          </p:cNvPicPr>
          <p:nvPr/>
        </p:nvPicPr>
        <p:blipFill>
          <a:blip r:embed="rId5"/>
          <a:stretch>
            <a:fillRect/>
          </a:stretch>
        </p:blipFill>
        <p:spPr>
          <a:xfrm>
            <a:off x="6630329" y="1178352"/>
            <a:ext cx="4816787" cy="3608394"/>
          </a:xfrm>
          <a:prstGeom prst="rect">
            <a:avLst/>
          </a:prstGeom>
        </p:spPr>
      </p:pic>
      <p:sp>
        <p:nvSpPr>
          <p:cNvPr id="2" name="Octagon 1">
            <a:extLst>
              <a:ext uri="{FF2B5EF4-FFF2-40B4-BE49-F238E27FC236}">
                <a16:creationId xmlns:a16="http://schemas.microsoft.com/office/drawing/2014/main" id="{A7C49F10-EA9B-C02E-D200-4ECCB8D3B7D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Q193</a:t>
            </a:r>
          </a:p>
        </p:txBody>
      </p:sp>
      <p:sp>
        <p:nvSpPr>
          <p:cNvPr id="4" name="Title 3">
            <a:extLst>
              <a:ext uri="{FF2B5EF4-FFF2-40B4-BE49-F238E27FC236}">
                <a16:creationId xmlns:a16="http://schemas.microsoft.com/office/drawing/2014/main" id="{CC94A1AC-B1F7-B46C-4639-9D4DE8A9E63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Q193. What is Token based authentication?</a:t>
            </a:r>
            <a:endParaRPr lang="en-IN" dirty="0"/>
          </a:p>
        </p:txBody>
      </p:sp>
      <p:sp>
        <p:nvSpPr>
          <p:cNvPr id="6" name="TextBox 5">
            <a:extLst>
              <a:ext uri="{FF2B5EF4-FFF2-40B4-BE49-F238E27FC236}">
                <a16:creationId xmlns:a16="http://schemas.microsoft.com/office/drawing/2014/main" id="{7C96879A-1C6E-913C-753C-A514556E0999}"/>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7540483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JWT Authentication?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914400" y="1044189"/>
            <a:ext cx="51816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authentication is a token base authentication where JWT is a token format.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stands for JSON Web Token.</a:t>
            </a:r>
          </a:p>
        </p:txBody>
      </p:sp>
      <p:pic>
        <p:nvPicPr>
          <p:cNvPr id="7" name="Picture 6">
            <a:extLst>
              <a:ext uri="{FF2B5EF4-FFF2-40B4-BE49-F238E27FC236}">
                <a16:creationId xmlns:a16="http://schemas.microsoft.com/office/drawing/2014/main" id="{7BBA0149-AD0E-4352-9D0B-84BA64ECA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949" y="290238"/>
            <a:ext cx="708721" cy="281964"/>
          </a:xfrm>
          <a:prstGeom prst="rect">
            <a:avLst/>
          </a:prstGeom>
        </p:spPr>
      </p:pic>
      <p:pic>
        <p:nvPicPr>
          <p:cNvPr id="3" name="Picture 2">
            <a:extLst>
              <a:ext uri="{FF2B5EF4-FFF2-40B4-BE49-F238E27FC236}">
                <a16:creationId xmlns:a16="http://schemas.microsoft.com/office/drawing/2014/main" id="{1D692179-A637-641A-23D4-ECCFD4F63219}"/>
              </a:ext>
            </a:extLst>
          </p:cNvPr>
          <p:cNvPicPr>
            <a:picLocks noChangeAspect="1"/>
          </p:cNvPicPr>
          <p:nvPr/>
        </p:nvPicPr>
        <p:blipFill>
          <a:blip r:embed="rId5"/>
          <a:stretch>
            <a:fillRect/>
          </a:stretch>
        </p:blipFill>
        <p:spPr>
          <a:xfrm>
            <a:off x="1104731" y="2679576"/>
            <a:ext cx="6186730" cy="1498847"/>
          </a:xfrm>
          <a:prstGeom prst="rect">
            <a:avLst/>
          </a:prstGeom>
        </p:spPr>
      </p:pic>
      <p:pic>
        <p:nvPicPr>
          <p:cNvPr id="5" name="Picture 4">
            <a:extLst>
              <a:ext uri="{FF2B5EF4-FFF2-40B4-BE49-F238E27FC236}">
                <a16:creationId xmlns:a16="http://schemas.microsoft.com/office/drawing/2014/main" id="{D445A3EC-7DFD-C031-5A63-2FE6B99AF68C}"/>
              </a:ext>
            </a:extLst>
          </p:cNvPr>
          <p:cNvPicPr>
            <a:picLocks noChangeAspect="1"/>
          </p:cNvPicPr>
          <p:nvPr/>
        </p:nvPicPr>
        <p:blipFill>
          <a:blip r:embed="rId6"/>
          <a:stretch>
            <a:fillRect/>
          </a:stretch>
        </p:blipFill>
        <p:spPr>
          <a:xfrm>
            <a:off x="1952547" y="4163939"/>
            <a:ext cx="6069801" cy="765369"/>
          </a:xfrm>
          <a:prstGeom prst="rect">
            <a:avLst/>
          </a:prstGeom>
        </p:spPr>
      </p:pic>
      <p:pic>
        <p:nvPicPr>
          <p:cNvPr id="9" name="Picture 8">
            <a:extLst>
              <a:ext uri="{FF2B5EF4-FFF2-40B4-BE49-F238E27FC236}">
                <a16:creationId xmlns:a16="http://schemas.microsoft.com/office/drawing/2014/main" id="{5EEB3F14-AE9F-8D6A-2CFE-C07D1D86B3DA}"/>
              </a:ext>
            </a:extLst>
          </p:cNvPr>
          <p:cNvPicPr>
            <a:picLocks noChangeAspect="1"/>
          </p:cNvPicPr>
          <p:nvPr/>
        </p:nvPicPr>
        <p:blipFill>
          <a:blip r:embed="rId7"/>
          <a:stretch>
            <a:fillRect/>
          </a:stretch>
        </p:blipFill>
        <p:spPr>
          <a:xfrm>
            <a:off x="1922571" y="4926624"/>
            <a:ext cx="6569416" cy="520876"/>
          </a:xfrm>
          <a:prstGeom prst="rect">
            <a:avLst/>
          </a:prstGeom>
        </p:spPr>
      </p:pic>
      <p:pic>
        <p:nvPicPr>
          <p:cNvPr id="12" name="Picture 11">
            <a:extLst>
              <a:ext uri="{FF2B5EF4-FFF2-40B4-BE49-F238E27FC236}">
                <a16:creationId xmlns:a16="http://schemas.microsoft.com/office/drawing/2014/main" id="{12C20C45-58A9-8A44-B1F3-E3854E1F2DD7}"/>
              </a:ext>
            </a:extLst>
          </p:cNvPr>
          <p:cNvPicPr>
            <a:picLocks noChangeAspect="1"/>
          </p:cNvPicPr>
          <p:nvPr/>
        </p:nvPicPr>
        <p:blipFill>
          <a:blip r:embed="rId8"/>
          <a:stretch>
            <a:fillRect/>
          </a:stretch>
        </p:blipFill>
        <p:spPr>
          <a:xfrm>
            <a:off x="1922571" y="5404060"/>
            <a:ext cx="6505633" cy="892930"/>
          </a:xfrm>
          <a:prstGeom prst="rect">
            <a:avLst/>
          </a:prstGeom>
        </p:spPr>
      </p:pic>
      <p:sp>
        <p:nvSpPr>
          <p:cNvPr id="2" name="Octagon 1">
            <a:extLst>
              <a:ext uri="{FF2B5EF4-FFF2-40B4-BE49-F238E27FC236}">
                <a16:creationId xmlns:a16="http://schemas.microsoft.com/office/drawing/2014/main" id="{4D98E088-8497-B29F-6702-A76BBF542BA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Q194</a:t>
            </a:r>
          </a:p>
        </p:txBody>
      </p:sp>
      <p:sp>
        <p:nvSpPr>
          <p:cNvPr id="4" name="Title 3">
            <a:extLst>
              <a:ext uri="{FF2B5EF4-FFF2-40B4-BE49-F238E27FC236}">
                <a16:creationId xmlns:a16="http://schemas.microsoft.com/office/drawing/2014/main" id="{3F548AD6-B7B2-90F6-F9A7-801DFCEB0388}"/>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Q194. What is JWT Authentication?</a:t>
            </a:r>
            <a:endParaRPr lang="en-IN" dirty="0"/>
          </a:p>
        </p:txBody>
      </p:sp>
      <p:sp>
        <p:nvSpPr>
          <p:cNvPr id="8" name="TextBox 7">
            <a:extLst>
              <a:ext uri="{FF2B5EF4-FFF2-40B4-BE49-F238E27FC236}">
                <a16:creationId xmlns:a16="http://schemas.microsoft.com/office/drawing/2014/main" id="{DE51CCE1-2E59-B5D2-A9A1-8292E9262FBF}"/>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5794780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parts of JWT token?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SON Web Token Introduction - jwt.io">
            <a:extLst>
              <a:ext uri="{FF2B5EF4-FFF2-40B4-BE49-F238E27FC236}">
                <a16:creationId xmlns:a16="http://schemas.microsoft.com/office/drawing/2014/main" id="{BA480F5A-DA4D-46DB-A990-82F8CA80B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606" y="996236"/>
            <a:ext cx="5149043" cy="57926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6464648-893F-4042-A765-7F8AE3F7EAF3}"/>
              </a:ext>
            </a:extLst>
          </p:cNvPr>
          <p:cNvCxnSpPr>
            <a:cxnSpLocks/>
          </p:cNvCxnSpPr>
          <p:nvPr/>
        </p:nvCxnSpPr>
        <p:spPr>
          <a:xfrm flipV="1">
            <a:off x="7575693" y="3146224"/>
            <a:ext cx="1858110" cy="213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5440B5-C262-4ED8-8505-EB40B6059688}"/>
              </a:ext>
            </a:extLst>
          </p:cNvPr>
          <p:cNvSpPr/>
          <p:nvPr/>
        </p:nvSpPr>
        <p:spPr>
          <a:xfrm>
            <a:off x="9433803" y="2846142"/>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The type of the token, which is JWT here.</a:t>
            </a:r>
          </a:p>
        </p:txBody>
      </p:sp>
      <p:cxnSp>
        <p:nvCxnSpPr>
          <p:cNvPr id="15" name="Straight Arrow Connector 14">
            <a:extLst>
              <a:ext uri="{FF2B5EF4-FFF2-40B4-BE49-F238E27FC236}">
                <a16:creationId xmlns:a16="http://schemas.microsoft.com/office/drawing/2014/main" id="{2D541CB9-7796-4725-8480-80F209478BFD}"/>
              </a:ext>
            </a:extLst>
          </p:cNvPr>
          <p:cNvCxnSpPr>
            <a:cxnSpLocks/>
          </p:cNvCxnSpPr>
          <p:nvPr/>
        </p:nvCxnSpPr>
        <p:spPr>
          <a:xfrm flipV="1">
            <a:off x="7417906" y="2212576"/>
            <a:ext cx="2016631" cy="93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3BE504-8A94-48B5-A192-5B1191428415}"/>
              </a:ext>
            </a:extLst>
          </p:cNvPr>
          <p:cNvSpPr/>
          <p:nvPr/>
        </p:nvSpPr>
        <p:spPr>
          <a:xfrm>
            <a:off x="9434537" y="1802080"/>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Algorithm used to generate the token.</a:t>
            </a:r>
          </a:p>
        </p:txBody>
      </p:sp>
      <p:cxnSp>
        <p:nvCxnSpPr>
          <p:cNvPr id="20" name="Straight Arrow Connector 19">
            <a:extLst>
              <a:ext uri="{FF2B5EF4-FFF2-40B4-BE49-F238E27FC236}">
                <a16:creationId xmlns:a16="http://schemas.microsoft.com/office/drawing/2014/main" id="{2D6EB7C8-6950-46AB-95A6-CB06322082AE}"/>
              </a:ext>
            </a:extLst>
          </p:cNvPr>
          <p:cNvCxnSpPr>
            <a:cxnSpLocks/>
            <a:endCxn id="21" idx="1"/>
          </p:cNvCxnSpPr>
          <p:nvPr/>
        </p:nvCxnSpPr>
        <p:spPr>
          <a:xfrm>
            <a:off x="7218381" y="3732501"/>
            <a:ext cx="2215422" cy="455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98A8D7-46B3-4D76-89E4-CCDDFA71EBB9}"/>
              </a:ext>
            </a:extLst>
          </p:cNvPr>
          <p:cNvSpPr/>
          <p:nvPr/>
        </p:nvSpPr>
        <p:spPr>
          <a:xfrm>
            <a:off x="9433803" y="3888144"/>
            <a:ext cx="2392470" cy="60016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The payload contains the CLAIMS. </a:t>
            </a:r>
          </a:p>
        </p:txBody>
      </p:sp>
      <p:cxnSp>
        <p:nvCxnSpPr>
          <p:cNvPr id="24" name="Straight Arrow Connector 23">
            <a:extLst>
              <a:ext uri="{FF2B5EF4-FFF2-40B4-BE49-F238E27FC236}">
                <a16:creationId xmlns:a16="http://schemas.microsoft.com/office/drawing/2014/main" id="{7FD700A9-80BF-4A46-86BD-0BD69ED6BA83}"/>
              </a:ext>
            </a:extLst>
          </p:cNvPr>
          <p:cNvCxnSpPr>
            <a:cxnSpLocks/>
          </p:cNvCxnSpPr>
          <p:nvPr/>
        </p:nvCxnSpPr>
        <p:spPr>
          <a:xfrm flipH="1">
            <a:off x="3246709" y="2994369"/>
            <a:ext cx="1300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16DE6F6-9806-42C3-B83D-17CC36FAA3B4}"/>
              </a:ext>
            </a:extLst>
          </p:cNvPr>
          <p:cNvSpPr/>
          <p:nvPr/>
        </p:nvSpPr>
        <p:spPr>
          <a:xfrm>
            <a:off x="1425300" y="2789121"/>
            <a:ext cx="1748153" cy="41049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JWT Token</a:t>
            </a:r>
          </a:p>
        </p:txBody>
      </p:sp>
      <p:sp>
        <p:nvSpPr>
          <p:cNvPr id="30" name="Rectangle 29">
            <a:extLst>
              <a:ext uri="{FF2B5EF4-FFF2-40B4-BE49-F238E27FC236}">
                <a16:creationId xmlns:a16="http://schemas.microsoft.com/office/drawing/2014/main" id="{6ADBFDCA-A3F0-42E6-91EC-6CFCC71DC959}"/>
              </a:ext>
            </a:extLst>
          </p:cNvPr>
          <p:cNvSpPr/>
          <p:nvPr/>
        </p:nvSpPr>
        <p:spPr>
          <a:xfrm>
            <a:off x="9433803" y="4776800"/>
            <a:ext cx="2392470" cy="110568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The signature is a string that is used to ensure the INTEGRITY of the token and verify that it has not been tampered with.</a:t>
            </a:r>
          </a:p>
        </p:txBody>
      </p:sp>
      <p:cxnSp>
        <p:nvCxnSpPr>
          <p:cNvPr id="29" name="Straight Arrow Connector 28">
            <a:extLst>
              <a:ext uri="{FF2B5EF4-FFF2-40B4-BE49-F238E27FC236}">
                <a16:creationId xmlns:a16="http://schemas.microsoft.com/office/drawing/2014/main" id="{5A13EAC4-D032-4001-BA12-CEF076682BE0}"/>
              </a:ext>
            </a:extLst>
          </p:cNvPr>
          <p:cNvCxnSpPr>
            <a:cxnSpLocks/>
          </p:cNvCxnSpPr>
          <p:nvPr/>
        </p:nvCxnSpPr>
        <p:spPr>
          <a:xfrm>
            <a:off x="7417906" y="4776800"/>
            <a:ext cx="2015897" cy="375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CFDC6A-D130-495F-87E5-A001079965A6}"/>
              </a:ext>
            </a:extLst>
          </p:cNvPr>
          <p:cNvSpPr txBox="1"/>
          <p:nvPr/>
        </p:nvSpPr>
        <p:spPr>
          <a:xfrm>
            <a:off x="805492" y="1071394"/>
            <a:ext cx="282212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token has 3 parts: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Header</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Payload</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Signature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9B4D895B-4CB7-BF0F-4E4C-D179BFA1FA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Q195</a:t>
            </a:r>
          </a:p>
        </p:txBody>
      </p:sp>
      <p:sp>
        <p:nvSpPr>
          <p:cNvPr id="3" name="Title 2">
            <a:extLst>
              <a:ext uri="{FF2B5EF4-FFF2-40B4-BE49-F238E27FC236}">
                <a16:creationId xmlns:a16="http://schemas.microsoft.com/office/drawing/2014/main" id="{6FE93AC5-8317-D8CD-962D-F1B1EB0597F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Q195.  What are the parts of JWT token?</a:t>
            </a:r>
            <a:endParaRPr lang="en-IN" dirty="0"/>
          </a:p>
        </p:txBody>
      </p:sp>
      <p:sp>
        <p:nvSpPr>
          <p:cNvPr id="5" name="TextBox 4">
            <a:extLst>
              <a:ext uri="{FF2B5EF4-FFF2-40B4-BE49-F238E27FC236}">
                <a16:creationId xmlns:a16="http://schemas.microsoft.com/office/drawing/2014/main" id="{230F9550-B5C4-AFBA-974C-3AE9E9EA671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7840010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Where JWT token reside in the request?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enerate OAuth Bearer Token">
            <a:extLst>
              <a:ext uri="{FF2B5EF4-FFF2-40B4-BE49-F238E27FC236}">
                <a16:creationId xmlns:a16="http://schemas.microsoft.com/office/drawing/2014/main" id="{D367A4C7-ECAB-4D01-83F0-381B687121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622"/>
          <a:stretch/>
        </p:blipFill>
        <p:spPr bwMode="auto">
          <a:xfrm>
            <a:off x="4049632" y="1195030"/>
            <a:ext cx="7788929" cy="4780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C69E55-AA5F-4A25-96DE-9842EA6A3176}"/>
              </a:ext>
            </a:extLst>
          </p:cNvPr>
          <p:cNvSpPr txBox="1"/>
          <p:nvPr/>
        </p:nvSpPr>
        <p:spPr>
          <a:xfrm>
            <a:off x="816505" y="1195030"/>
            <a:ext cx="285396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REQUEST HEADER.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KEY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Authorization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Token</a:t>
            </a:r>
          </a:p>
        </p:txBody>
      </p:sp>
      <p:sp>
        <p:nvSpPr>
          <p:cNvPr id="3" name="Octagon 2">
            <a:extLst>
              <a:ext uri="{FF2B5EF4-FFF2-40B4-BE49-F238E27FC236}">
                <a16:creationId xmlns:a16="http://schemas.microsoft.com/office/drawing/2014/main" id="{9D3E7387-8DAE-2CD2-7040-EBE96BB1DFC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Q196</a:t>
            </a:r>
          </a:p>
        </p:txBody>
      </p:sp>
      <p:sp>
        <p:nvSpPr>
          <p:cNvPr id="4" name="Title 3">
            <a:extLst>
              <a:ext uri="{FF2B5EF4-FFF2-40B4-BE49-F238E27FC236}">
                <a16:creationId xmlns:a16="http://schemas.microsoft.com/office/drawing/2014/main" id="{3986D68B-9B1C-536A-4918-21199FD4D2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Q196. Where JWT token reside in the request?</a:t>
            </a:r>
            <a:endParaRPr lang="en-IN" dirty="0"/>
          </a:p>
        </p:txBody>
      </p:sp>
      <p:sp>
        <p:nvSpPr>
          <p:cNvPr id="6" name="TextBox 5">
            <a:extLst>
              <a:ext uri="{FF2B5EF4-FFF2-40B4-BE49-F238E27FC236}">
                <a16:creationId xmlns:a16="http://schemas.microsoft.com/office/drawing/2014/main" id="{E3D1B69C-953F-FE52-C332-BF0E13BB389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5346414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603057" cy="1325563"/>
          </a:xfrm>
        </p:spPr>
        <p:txBody>
          <a:bodyPr>
            <a:noAutofit/>
          </a:bodyPr>
          <a:lstStyle/>
          <a:p>
            <a:r>
              <a:rPr lang="fr-FR" sz="3200" b="1" dirty="0" err="1">
                <a:solidFill>
                  <a:srgbClr val="FFFF00"/>
                </a:solidFill>
              </a:rPr>
              <a:t>Chapter</a:t>
            </a:r>
            <a:r>
              <a:rPr lang="fr-FR" sz="3200" b="1" dirty="0">
                <a:solidFill>
                  <a:srgbClr val="FFFF00"/>
                </a:solidFill>
              </a:rPr>
              <a:t> 23 : Web API - More</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8108666"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Q197. How to test Web API? What are the tools?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Q198. What are main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Return Types </a:t>
            </a:r>
            <a:r>
              <a:rPr lang="en-US" sz="1600" dirty="0">
                <a:hlinkClick r:id="rId4" action="ppaction://hlinksldjump">
                  <a:extLst>
                    <a:ext uri="{A12FA001-AC4F-418D-AE19-62706E023703}">
                      <ahyp:hlinkClr xmlns:ahyp="http://schemas.microsoft.com/office/drawing/2018/hyperlinkcolor" val="tx"/>
                    </a:ext>
                  </a:extLst>
                </a:hlinkClick>
              </a:rPr>
              <a:t>supported in Web API?</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Q199.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HTTPResponseMessage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IHttpActionResult</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Q200.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IActionResult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IHttpActionResult</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Q201.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Content Negotiation </a:t>
            </a:r>
            <a:r>
              <a:rPr lang="en-US" sz="1600" dirty="0">
                <a:hlinkClick r:id="rId7" action="ppaction://hlinksldjump">
                  <a:extLst>
                    <a:ext uri="{A12FA001-AC4F-418D-AE19-62706E023703}">
                      <ahyp:hlinkClr xmlns:ahyp="http://schemas.microsoft.com/office/drawing/2018/hyperlinkcolor" val="tx"/>
                    </a:ext>
                  </a:extLst>
                </a:hlinkClick>
              </a:rPr>
              <a:t>in Web API?</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Q202.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MediaTypeFormatter</a:t>
            </a:r>
            <a:r>
              <a:rPr lang="en-US" sz="1600" dirty="0">
                <a:hlinkClick r:id="rId8" action="ppaction://hlinksldjump">
                  <a:extLst>
                    <a:ext uri="{A12FA001-AC4F-418D-AE19-62706E023703}">
                      <ahyp:hlinkClr xmlns:ahyp="http://schemas.microsoft.com/office/drawing/2018/hyperlinkcolor" val="tx"/>
                    </a:ext>
                  </a:extLst>
                </a:hlinkClick>
              </a:rPr>
              <a:t> class in Web API?</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Q203.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Response Codes </a:t>
            </a:r>
            <a:r>
              <a:rPr lang="en-US" sz="1600" dirty="0">
                <a:hlinkClick r:id="rId9" action="ppaction://hlinksldjump">
                  <a:extLst>
                    <a:ext uri="{A12FA001-AC4F-418D-AE19-62706E023703}">
                      <ahyp:hlinkClr xmlns:ahyp="http://schemas.microsoft.com/office/drawing/2018/hyperlinkcolor" val="tx"/>
                    </a:ext>
                  </a:extLst>
                </a:hlinkClick>
              </a:rPr>
              <a:t>in Web API?</a:t>
            </a:r>
            <a:endParaRPr lang="en-US" sz="1600" dirty="0"/>
          </a:p>
        </p:txBody>
      </p:sp>
      <p:sp>
        <p:nvSpPr>
          <p:cNvPr id="2" name="TextBox 1">
            <a:extLst>
              <a:ext uri="{FF2B5EF4-FFF2-40B4-BE49-F238E27FC236}">
                <a16:creationId xmlns:a16="http://schemas.microsoft.com/office/drawing/2014/main" id="{F54E1FE8-88DD-BCB6-3F30-D2F8DB641986}"/>
              </a:ext>
            </a:extLst>
          </p:cNvPr>
          <p:cNvSpPr txBox="1"/>
          <p:nvPr/>
        </p:nvSpPr>
        <p:spPr>
          <a:xfrm>
            <a:off x="4175267" y="36301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786FB269-C455-63B4-FC6D-89A83BE8D27E}"/>
              </a:ext>
            </a:extLst>
          </p:cNvPr>
          <p:cNvSpPr txBox="1"/>
          <p:nvPr/>
        </p:nvSpPr>
        <p:spPr>
          <a:xfrm>
            <a:off x="5038334" y="2532569"/>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4" name="Diagram 3">
            <a:extLst>
              <a:ext uri="{FF2B5EF4-FFF2-40B4-BE49-F238E27FC236}">
                <a16:creationId xmlns:a16="http://schemas.microsoft.com/office/drawing/2014/main" id="{952C7109-A4D9-CE2A-7B59-A08D5DC016BF}"/>
              </a:ext>
            </a:extLst>
          </p:cNvPr>
          <p:cNvGraphicFramePr/>
          <p:nvPr>
            <p:extLst>
              <p:ext uri="{D42A27DB-BD31-4B8C-83A1-F6EECF244321}">
                <p14:modId xmlns:p14="http://schemas.microsoft.com/office/powerpoint/2010/main" val="1294685894"/>
              </p:ext>
            </p:extLst>
          </p:nvPr>
        </p:nvGraphicFramePr>
        <p:xfrm>
          <a:off x="8003458" y="1850835"/>
          <a:ext cx="3342968" cy="44394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FCF434A4-FC21-DA2C-DEFA-A1AA6EB300E4}"/>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212772527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Method Overloading? In how many ways a method can be overloaded?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a:t>
            </a:r>
          </a:p>
        </p:txBody>
      </p:sp>
      <p:sp>
        <p:nvSpPr>
          <p:cNvPr id="7" name="TextBox 6">
            <a:extLst>
              <a:ext uri="{FF2B5EF4-FFF2-40B4-BE49-F238E27FC236}">
                <a16:creationId xmlns:a16="http://schemas.microsoft.com/office/drawing/2014/main" id="{5D398173-BCA9-4B54-8A4C-BCE0770FF234}"/>
              </a:ext>
            </a:extLst>
          </p:cNvPr>
          <p:cNvSpPr txBox="1"/>
          <p:nvPr/>
        </p:nvSpPr>
        <p:spPr>
          <a:xfrm>
            <a:off x="406705" y="1072464"/>
            <a:ext cx="474817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 overloading is a type of polymorphism in which we can create multiple methods of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name in the same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all methods work in different ways.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DFA6E35-33FD-46E9-6599-A7E055BD471D}"/>
              </a:ext>
            </a:extLst>
          </p:cNvPr>
          <p:cNvPicPr>
            <a:picLocks noChangeAspect="1"/>
          </p:cNvPicPr>
          <p:nvPr/>
        </p:nvPicPr>
        <p:blipFill rotWithShape="1">
          <a:blip r:embed="rId3"/>
          <a:srcRect l="11946" t="16937" r="53378" b="17838"/>
          <a:stretch/>
        </p:blipFill>
        <p:spPr>
          <a:xfrm>
            <a:off x="5513231" y="1136578"/>
            <a:ext cx="4796173" cy="5074551"/>
          </a:xfrm>
          <a:prstGeom prst="rect">
            <a:avLst/>
          </a:prstGeom>
        </p:spPr>
      </p:pic>
      <p:cxnSp>
        <p:nvCxnSpPr>
          <p:cNvPr id="4" name="Straight Arrow Connector 3">
            <a:extLst>
              <a:ext uri="{FF2B5EF4-FFF2-40B4-BE49-F238E27FC236}">
                <a16:creationId xmlns:a16="http://schemas.microsoft.com/office/drawing/2014/main" id="{4E8E7141-3E83-FC4B-3654-E7C7E273CDA7}"/>
              </a:ext>
            </a:extLst>
          </p:cNvPr>
          <p:cNvCxnSpPr>
            <a:cxnSpLocks/>
          </p:cNvCxnSpPr>
          <p:nvPr/>
        </p:nvCxnSpPr>
        <p:spPr>
          <a:xfrm>
            <a:off x="7319068" y="1964725"/>
            <a:ext cx="2631989" cy="23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4ED4CDB-AD99-7282-983D-27365BE56078}"/>
              </a:ext>
            </a:extLst>
          </p:cNvPr>
          <p:cNvSpPr/>
          <p:nvPr/>
        </p:nvSpPr>
        <p:spPr>
          <a:xfrm>
            <a:off x="9951057" y="1825650"/>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Number of parameters are different</a:t>
            </a:r>
          </a:p>
        </p:txBody>
      </p:sp>
      <p:cxnSp>
        <p:nvCxnSpPr>
          <p:cNvPr id="9" name="Straight Arrow Connector 8">
            <a:extLst>
              <a:ext uri="{FF2B5EF4-FFF2-40B4-BE49-F238E27FC236}">
                <a16:creationId xmlns:a16="http://schemas.microsoft.com/office/drawing/2014/main" id="{6949FB6D-B307-CCD4-2FC7-E095CC960FFE}"/>
              </a:ext>
            </a:extLst>
          </p:cNvPr>
          <p:cNvCxnSpPr>
            <a:cxnSpLocks/>
            <a:endCxn id="5" idx="1"/>
          </p:cNvCxnSpPr>
          <p:nvPr/>
        </p:nvCxnSpPr>
        <p:spPr>
          <a:xfrm flipV="1">
            <a:off x="7405565" y="2229736"/>
            <a:ext cx="2545492" cy="503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6B2C245-CE58-C6BD-FB2C-2118C76CBE19}"/>
              </a:ext>
            </a:extLst>
          </p:cNvPr>
          <p:cNvCxnSpPr>
            <a:cxnSpLocks/>
          </p:cNvCxnSpPr>
          <p:nvPr/>
        </p:nvCxnSpPr>
        <p:spPr>
          <a:xfrm>
            <a:off x="7319068" y="3057883"/>
            <a:ext cx="2631989" cy="23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64DBF0D-4DAC-DB27-567D-9CB98B7276BF}"/>
              </a:ext>
            </a:extLst>
          </p:cNvPr>
          <p:cNvSpPr/>
          <p:nvPr/>
        </p:nvSpPr>
        <p:spPr>
          <a:xfrm>
            <a:off x="9951057" y="2918808"/>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Type of parameters are different</a:t>
            </a:r>
          </a:p>
        </p:txBody>
      </p:sp>
      <p:cxnSp>
        <p:nvCxnSpPr>
          <p:cNvPr id="16" name="Straight Arrow Connector 15">
            <a:extLst>
              <a:ext uri="{FF2B5EF4-FFF2-40B4-BE49-F238E27FC236}">
                <a16:creationId xmlns:a16="http://schemas.microsoft.com/office/drawing/2014/main" id="{64B23FBE-418D-DF8A-AAFC-9DEC81BA3136}"/>
              </a:ext>
            </a:extLst>
          </p:cNvPr>
          <p:cNvCxnSpPr>
            <a:cxnSpLocks/>
            <a:endCxn id="15" idx="1"/>
          </p:cNvCxnSpPr>
          <p:nvPr/>
        </p:nvCxnSpPr>
        <p:spPr>
          <a:xfrm flipV="1">
            <a:off x="7516776" y="3322894"/>
            <a:ext cx="2434281" cy="5075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48155-94D9-7F65-1823-B433D6128467}"/>
              </a:ext>
            </a:extLst>
          </p:cNvPr>
          <p:cNvCxnSpPr>
            <a:cxnSpLocks/>
          </p:cNvCxnSpPr>
          <p:nvPr/>
        </p:nvCxnSpPr>
        <p:spPr>
          <a:xfrm>
            <a:off x="7516776" y="4075437"/>
            <a:ext cx="2434281" cy="47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7FFA9E0-C01C-256D-E0A7-9F2FB8C62B7F}"/>
              </a:ext>
            </a:extLst>
          </p:cNvPr>
          <p:cNvSpPr/>
          <p:nvPr/>
        </p:nvSpPr>
        <p:spPr>
          <a:xfrm>
            <a:off x="9951057" y="4181274"/>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Order of parameters is different</a:t>
            </a:r>
          </a:p>
        </p:txBody>
      </p:sp>
      <p:cxnSp>
        <p:nvCxnSpPr>
          <p:cNvPr id="22" name="Straight Arrow Connector 21">
            <a:extLst>
              <a:ext uri="{FF2B5EF4-FFF2-40B4-BE49-F238E27FC236}">
                <a16:creationId xmlns:a16="http://schemas.microsoft.com/office/drawing/2014/main" id="{8946D9FE-29CF-4C72-8400-412426FC2A1C}"/>
              </a:ext>
            </a:extLst>
          </p:cNvPr>
          <p:cNvCxnSpPr>
            <a:cxnSpLocks/>
            <a:endCxn id="21" idx="1"/>
          </p:cNvCxnSpPr>
          <p:nvPr/>
        </p:nvCxnSpPr>
        <p:spPr>
          <a:xfrm flipV="1">
            <a:off x="7516776" y="4585360"/>
            <a:ext cx="2434281" cy="328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C85AAAB-D37B-3252-F0A4-B086F91D6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3915" y="295333"/>
            <a:ext cx="708721" cy="281964"/>
          </a:xfrm>
          <a:prstGeom prst="rect">
            <a:avLst/>
          </a:prstGeom>
        </p:spPr>
      </p:pic>
      <p:sp>
        <p:nvSpPr>
          <p:cNvPr id="6" name="Title 5">
            <a:extLst>
              <a:ext uri="{FF2B5EF4-FFF2-40B4-BE49-F238E27FC236}">
                <a16:creationId xmlns:a16="http://schemas.microsoft.com/office/drawing/2014/main" id="{60377352-1AC4-FB35-9AE3-2D90AF17C66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 What is Method Overloading? In how many ways a method can be overloaded?</a:t>
            </a:r>
            <a:endParaRPr lang="en-IN" dirty="0"/>
          </a:p>
        </p:txBody>
      </p:sp>
      <p:sp>
        <p:nvSpPr>
          <p:cNvPr id="13" name="TextBox 12">
            <a:extLst>
              <a:ext uri="{FF2B5EF4-FFF2-40B4-BE49-F238E27FC236}">
                <a16:creationId xmlns:a16="http://schemas.microsoft.com/office/drawing/2014/main" id="{0BD642EF-7547-CF68-A84C-20EF23B59DE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137BA28F-8BF6-B152-D023-546116F6903F}"/>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670055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test Web API? What are the tools?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1160023" y="1160954"/>
            <a:ext cx="50364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Postman, Swagger and Fiddler tools</a:t>
            </a:r>
          </a:p>
        </p:txBody>
      </p:sp>
      <p:pic>
        <p:nvPicPr>
          <p:cNvPr id="1026" name="Picture 2" descr="Postman">
            <a:extLst>
              <a:ext uri="{FF2B5EF4-FFF2-40B4-BE49-F238E27FC236}">
                <a16:creationId xmlns:a16="http://schemas.microsoft.com/office/drawing/2014/main" id="{BB7CA4C6-2A8B-47FA-A1AF-BC8F2A8D5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23" y="1797876"/>
            <a:ext cx="7099556" cy="44372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BD2AF2-D8A3-9B6D-4FB0-3456A99AB01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Q197</a:t>
            </a:r>
          </a:p>
        </p:txBody>
      </p:sp>
      <p:sp>
        <p:nvSpPr>
          <p:cNvPr id="3" name="Title 2">
            <a:extLst>
              <a:ext uri="{FF2B5EF4-FFF2-40B4-BE49-F238E27FC236}">
                <a16:creationId xmlns:a16="http://schemas.microsoft.com/office/drawing/2014/main" id="{4CD347FA-2F08-E792-1425-7C66A660320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Q197. How to test Web API? What are the tools?</a:t>
            </a:r>
            <a:endParaRPr lang="en-IN" dirty="0"/>
          </a:p>
        </p:txBody>
      </p:sp>
      <p:sp>
        <p:nvSpPr>
          <p:cNvPr id="4" name="TextBox 3">
            <a:extLst>
              <a:ext uri="{FF2B5EF4-FFF2-40B4-BE49-F238E27FC236}">
                <a16:creationId xmlns:a16="http://schemas.microsoft.com/office/drawing/2014/main" id="{5772EDE2-131C-90E3-69FB-C1575967FF3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984459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F3B8B-D45D-F203-3D07-17F1FB63CCAC}"/>
              </a:ext>
            </a:extLst>
          </p:cNvPr>
          <p:cNvSpPr txBox="1"/>
          <p:nvPr/>
        </p:nvSpPr>
        <p:spPr>
          <a:xfrm>
            <a:off x="488138" y="1246498"/>
            <a:ext cx="56078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allows developers to create and return HTTP responses with a customized status code, headers, and content.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17">
            <a:extLst>
              <a:ext uri="{FF2B5EF4-FFF2-40B4-BE49-F238E27FC236}">
                <a16:creationId xmlns:a16="http://schemas.microsoft.com/office/drawing/2014/main" id="{75324119-EB23-BB13-57C2-D32C8F3A8285}"/>
              </a:ext>
            </a:extLst>
          </p:cNvPr>
          <p:cNvPicPr>
            <a:picLocks noChangeAspect="1"/>
          </p:cNvPicPr>
          <p:nvPr/>
        </p:nvPicPr>
        <p:blipFill>
          <a:blip r:embed="rId9"/>
          <a:stretch>
            <a:fillRect/>
          </a:stretch>
        </p:blipFill>
        <p:spPr>
          <a:xfrm>
            <a:off x="488138" y="2449090"/>
            <a:ext cx="5947299" cy="2313283"/>
          </a:xfrm>
          <a:prstGeom prst="rect">
            <a:avLst/>
          </a:prstGeom>
        </p:spPr>
      </p:pic>
      <p:sp>
        <p:nvSpPr>
          <p:cNvPr id="2" name="Octagon 1">
            <a:extLst>
              <a:ext uri="{FF2B5EF4-FFF2-40B4-BE49-F238E27FC236}">
                <a16:creationId xmlns:a16="http://schemas.microsoft.com/office/drawing/2014/main" id="{5144CFFF-7E7B-C830-CAC4-21D4EEDB217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3" name="Title 2">
            <a:extLst>
              <a:ext uri="{FF2B5EF4-FFF2-40B4-BE49-F238E27FC236}">
                <a16:creationId xmlns:a16="http://schemas.microsoft.com/office/drawing/2014/main" id="{56A0E7A3-4530-036A-F8CA-11181AD0963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Q198. What are main Return Types supported in Web API?</a:t>
            </a:r>
            <a:endParaRPr lang="en-IN" dirty="0"/>
          </a:p>
        </p:txBody>
      </p:sp>
      <p:sp>
        <p:nvSpPr>
          <p:cNvPr id="7" name="TextBox 6">
            <a:extLst>
              <a:ext uri="{FF2B5EF4-FFF2-40B4-BE49-F238E27FC236}">
                <a16:creationId xmlns:a16="http://schemas.microsoft.com/office/drawing/2014/main" id="{12ACD903-88DC-F6FD-1A81-47F96B7CCB44}"/>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570002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F3B8B-D45D-F203-3D07-17F1FB63CCAC}"/>
              </a:ext>
            </a:extLst>
          </p:cNvPr>
          <p:cNvSpPr txBox="1"/>
          <p:nvPr/>
        </p:nvSpPr>
        <p:spPr>
          <a:xfrm>
            <a:off x="488139" y="1039691"/>
            <a:ext cx="56078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IHttpActionResult: This interface provides a level of abstraction between the controller and the HTTP response, allowing developers to return a variety of response types that implement the interface.</a:t>
            </a:r>
          </a:p>
        </p:txBody>
      </p:sp>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9DCB69CB-755D-026C-8A86-8589032B384B}"/>
              </a:ext>
            </a:extLst>
          </p:cNvPr>
          <p:cNvPicPr>
            <a:picLocks noChangeAspect="1"/>
          </p:cNvPicPr>
          <p:nvPr/>
        </p:nvPicPr>
        <p:blipFill>
          <a:blip r:embed="rId9"/>
          <a:stretch>
            <a:fillRect/>
          </a:stretch>
        </p:blipFill>
        <p:spPr>
          <a:xfrm>
            <a:off x="553096" y="2345608"/>
            <a:ext cx="5218480" cy="1657272"/>
          </a:xfrm>
          <a:prstGeom prst="rect">
            <a:avLst/>
          </a:prstGeom>
        </p:spPr>
      </p:pic>
      <p:sp>
        <p:nvSpPr>
          <p:cNvPr id="5" name="TextBox 4">
            <a:extLst>
              <a:ext uri="{FF2B5EF4-FFF2-40B4-BE49-F238E27FC236}">
                <a16:creationId xmlns:a16="http://schemas.microsoft.com/office/drawing/2014/main" id="{9386614F-1B9B-682E-1454-FA176B12F880}"/>
              </a:ext>
            </a:extLst>
          </p:cNvPr>
          <p:cNvSpPr txBox="1"/>
          <p:nvPr/>
        </p:nvSpPr>
        <p:spPr>
          <a:xfrm>
            <a:off x="488139" y="4419686"/>
            <a:ext cx="560786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serialize an object to JSON format and return it as an HTTP response message.</a:t>
            </a:r>
          </a:p>
        </p:txBody>
      </p:sp>
      <p:pic>
        <p:nvPicPr>
          <p:cNvPr id="7" name="Picture 6">
            <a:extLst>
              <a:ext uri="{FF2B5EF4-FFF2-40B4-BE49-F238E27FC236}">
                <a16:creationId xmlns:a16="http://schemas.microsoft.com/office/drawing/2014/main" id="{5C047063-FF7C-CA0E-3FA3-5CFEF41A3CB1}"/>
              </a:ext>
            </a:extLst>
          </p:cNvPr>
          <p:cNvPicPr>
            <a:picLocks noChangeAspect="1"/>
          </p:cNvPicPr>
          <p:nvPr/>
        </p:nvPicPr>
        <p:blipFill>
          <a:blip r:embed="rId10"/>
          <a:stretch>
            <a:fillRect/>
          </a:stretch>
        </p:blipFill>
        <p:spPr>
          <a:xfrm>
            <a:off x="553096" y="5304428"/>
            <a:ext cx="5477946" cy="1371381"/>
          </a:xfrm>
          <a:prstGeom prst="rect">
            <a:avLst/>
          </a:prstGeom>
        </p:spPr>
      </p:pic>
      <p:sp>
        <p:nvSpPr>
          <p:cNvPr id="2" name="Octagon 1">
            <a:extLst>
              <a:ext uri="{FF2B5EF4-FFF2-40B4-BE49-F238E27FC236}">
                <a16:creationId xmlns:a16="http://schemas.microsoft.com/office/drawing/2014/main" id="{3530C082-B8DE-2C99-B493-4F701E4707F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9" name="TextBox 8">
            <a:extLst>
              <a:ext uri="{FF2B5EF4-FFF2-40B4-BE49-F238E27FC236}">
                <a16:creationId xmlns:a16="http://schemas.microsoft.com/office/drawing/2014/main" id="{EADF6679-DA5C-B844-BFBB-FFA17FF3E844}"/>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4046677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D449D32F-C3F5-5992-DE8E-707B872F2600}"/>
              </a:ext>
            </a:extLst>
          </p:cNvPr>
          <p:cNvSpPr txBox="1"/>
          <p:nvPr/>
        </p:nvSpPr>
        <p:spPr>
          <a:xfrm>
            <a:off x="488139" y="1136064"/>
            <a:ext cx="6115986" cy="45243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XmlResult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serialize an object to XML format and return it as an HTTP response message.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FileStreamResult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 file as an HTTP response message by reading the file as a stream.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EmptyResult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an empty HTTP response message with a specified status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StatusCodeResult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an HTTP response message with a specified status code and no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RedirectResult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redirect the client to a different URL by returning an HTTP response message with a redirect status code.</a:t>
            </a:r>
          </a:p>
        </p:txBody>
      </p:sp>
      <p:sp>
        <p:nvSpPr>
          <p:cNvPr id="2" name="Octagon 1">
            <a:extLst>
              <a:ext uri="{FF2B5EF4-FFF2-40B4-BE49-F238E27FC236}">
                <a16:creationId xmlns:a16="http://schemas.microsoft.com/office/drawing/2014/main" id="{732A59A1-6AD9-1CB2-3780-4AF69EA39A1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4" name="TextBox 3">
            <a:extLst>
              <a:ext uri="{FF2B5EF4-FFF2-40B4-BE49-F238E27FC236}">
                <a16:creationId xmlns:a16="http://schemas.microsoft.com/office/drawing/2014/main" id="{3ADCE851-F65A-5068-0EA2-2E7AAA360239}"/>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2113540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HTTPResponseMessage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43C166-A5C8-43FC-B210-9FF9DD50DAAF}"/>
              </a:ext>
            </a:extLst>
          </p:cNvPr>
          <p:cNvSpPr txBox="1"/>
          <p:nvPr/>
        </p:nvSpPr>
        <p:spPr>
          <a:xfrm>
            <a:off x="373630" y="1036991"/>
            <a:ext cx="465109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1.0, We have a response type class called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returning Http response message from API.</a:t>
            </a:r>
          </a:p>
        </p:txBody>
      </p:sp>
      <p:sp>
        <p:nvSpPr>
          <p:cNvPr id="5" name="TextBox 4">
            <a:extLst>
              <a:ext uri="{FF2B5EF4-FFF2-40B4-BE49-F238E27FC236}">
                <a16:creationId xmlns:a16="http://schemas.microsoft.com/office/drawing/2014/main" id="{81C3115E-EE80-2B37-AA43-EFDF607C77E7}"/>
              </a:ext>
            </a:extLst>
          </p:cNvPr>
          <p:cNvSpPr txBox="1"/>
          <p:nvPr/>
        </p:nvSpPr>
        <p:spPr>
          <a:xfrm>
            <a:off x="6395803" y="1036991"/>
            <a:ext cx="5174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2.0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IHttpActionResult/ IActionResult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introduced which is basically the replacement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4C72D09-8554-A769-F0A0-7023CA28A9AB}"/>
              </a:ext>
            </a:extLst>
          </p:cNvPr>
          <p:cNvPicPr>
            <a:picLocks noChangeAspect="1"/>
          </p:cNvPicPr>
          <p:nvPr/>
        </p:nvPicPr>
        <p:blipFill rotWithShape="1">
          <a:blip r:embed="rId4"/>
          <a:srcRect l="3064" t="22076" r="58787" b="25246"/>
          <a:stretch/>
        </p:blipFill>
        <p:spPr>
          <a:xfrm>
            <a:off x="262646" y="2197666"/>
            <a:ext cx="5508090" cy="4278276"/>
          </a:xfrm>
          <a:prstGeom prst="rect">
            <a:avLst/>
          </a:prstGeom>
        </p:spPr>
      </p:pic>
      <p:pic>
        <p:nvPicPr>
          <p:cNvPr id="15" name="Picture 14">
            <a:extLst>
              <a:ext uri="{FF2B5EF4-FFF2-40B4-BE49-F238E27FC236}">
                <a16:creationId xmlns:a16="http://schemas.microsoft.com/office/drawing/2014/main" id="{B8A0D6D2-796A-6920-1BA2-7C1B9D1EE6FD}"/>
              </a:ext>
            </a:extLst>
          </p:cNvPr>
          <p:cNvPicPr>
            <a:picLocks noChangeAspect="1"/>
          </p:cNvPicPr>
          <p:nvPr/>
        </p:nvPicPr>
        <p:blipFill rotWithShape="1">
          <a:blip r:embed="rId5"/>
          <a:srcRect l="3064" t="41703" r="75410" b="22405"/>
          <a:stretch/>
        </p:blipFill>
        <p:spPr>
          <a:xfrm>
            <a:off x="6755566" y="2208379"/>
            <a:ext cx="3107962" cy="2915094"/>
          </a:xfrm>
          <a:prstGeom prst="rect">
            <a:avLst/>
          </a:prstGeom>
        </p:spPr>
      </p:pic>
      <p:sp>
        <p:nvSpPr>
          <p:cNvPr id="2" name="Octagon 1">
            <a:extLst>
              <a:ext uri="{FF2B5EF4-FFF2-40B4-BE49-F238E27FC236}">
                <a16:creationId xmlns:a16="http://schemas.microsoft.com/office/drawing/2014/main" id="{4AEFE501-7B52-8544-42EC-EFDDBF01057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Q199</a:t>
            </a:r>
          </a:p>
        </p:txBody>
      </p:sp>
      <p:sp>
        <p:nvSpPr>
          <p:cNvPr id="3" name="Title 2">
            <a:extLst>
              <a:ext uri="{FF2B5EF4-FFF2-40B4-BE49-F238E27FC236}">
                <a16:creationId xmlns:a16="http://schemas.microsoft.com/office/drawing/2014/main" id="{5E0DFF8D-AB41-FB69-5EA8-227B3E07A40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Q199. What is the difference between HTTPResponseMessage and IHttpActionResult?</a:t>
            </a:r>
            <a:endParaRPr lang="en-IN" dirty="0"/>
          </a:p>
        </p:txBody>
      </p:sp>
      <p:sp>
        <p:nvSpPr>
          <p:cNvPr id="6" name="TextBox 5">
            <a:extLst>
              <a:ext uri="{FF2B5EF4-FFF2-40B4-BE49-F238E27FC236}">
                <a16:creationId xmlns:a16="http://schemas.microsoft.com/office/drawing/2014/main" id="{96D7AD61-B034-E2A2-E639-D00B49A7698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685012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HTTPResponseMessage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C3115E-EE80-2B37-AA43-EFDF607C77E7}"/>
              </a:ext>
            </a:extLst>
          </p:cNvPr>
          <p:cNvSpPr txBox="1"/>
          <p:nvPr/>
        </p:nvSpPr>
        <p:spPr>
          <a:xfrm>
            <a:off x="6395803" y="1036991"/>
            <a:ext cx="5174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2.0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IHttpActionResult/ IActionResult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introduced which is basically the replacement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B8A0D6D2-796A-6920-1BA2-7C1B9D1EE6FD}"/>
              </a:ext>
            </a:extLst>
          </p:cNvPr>
          <p:cNvPicPr>
            <a:picLocks noChangeAspect="1"/>
          </p:cNvPicPr>
          <p:nvPr/>
        </p:nvPicPr>
        <p:blipFill rotWithShape="1">
          <a:blip r:embed="rId4"/>
          <a:srcRect l="3064" t="41703" r="75410" b="22405"/>
          <a:stretch/>
        </p:blipFill>
        <p:spPr>
          <a:xfrm>
            <a:off x="6755566" y="2208379"/>
            <a:ext cx="3107962" cy="2915094"/>
          </a:xfrm>
          <a:prstGeom prst="rect">
            <a:avLst/>
          </a:prstGeom>
        </p:spPr>
      </p:pic>
      <p:sp>
        <p:nvSpPr>
          <p:cNvPr id="4" name="TextBox 3">
            <a:extLst>
              <a:ext uri="{FF2B5EF4-FFF2-40B4-BE49-F238E27FC236}">
                <a16:creationId xmlns:a16="http://schemas.microsoft.com/office/drawing/2014/main" id="{594149D1-6D93-B034-84BB-AA23ED7E8B14}"/>
              </a:ext>
            </a:extLst>
          </p:cNvPr>
          <p:cNvSpPr txBox="1"/>
          <p:nvPr/>
        </p:nvSpPr>
        <p:spPr>
          <a:xfrm>
            <a:off x="281787" y="1036991"/>
            <a:ext cx="5814213"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IHttpActionResult:</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Readability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readable as it uses simple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NotFound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Ok() methods.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Testability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testable, as it allows for easier mocking of the return values.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flexible, as it allows for easy customization of the HTTP response without needing to construct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 manually.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273027F3-94D2-40E6-8549-E14F4363540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Q199</a:t>
            </a:r>
          </a:p>
        </p:txBody>
      </p:sp>
      <p:sp>
        <p:nvSpPr>
          <p:cNvPr id="6" name="TextBox 5">
            <a:extLst>
              <a:ext uri="{FF2B5EF4-FFF2-40B4-BE49-F238E27FC236}">
                <a16:creationId xmlns:a16="http://schemas.microsoft.com/office/drawing/2014/main" id="{6D208867-10B9-C012-FEE0-49E69C77EAC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274388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IActionResult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C3115E-EE80-2B37-AA43-EFDF607C77E7}"/>
              </a:ext>
            </a:extLst>
          </p:cNvPr>
          <p:cNvSpPr txBox="1"/>
          <p:nvPr/>
        </p:nvSpPr>
        <p:spPr>
          <a:xfrm>
            <a:off x="921797" y="1246853"/>
            <a:ext cx="51742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IHttpActionResult is used in ASP.NET Web API, while IActionResult is used in ASP.NET Core.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0D0FA6DA-F21C-BE81-C320-23D8806264C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Q200</a:t>
            </a:r>
          </a:p>
        </p:txBody>
      </p:sp>
      <p:sp>
        <p:nvSpPr>
          <p:cNvPr id="3" name="Title 2">
            <a:extLst>
              <a:ext uri="{FF2B5EF4-FFF2-40B4-BE49-F238E27FC236}">
                <a16:creationId xmlns:a16="http://schemas.microsoft.com/office/drawing/2014/main" id="{FA51A55B-97F9-BF3F-3380-752DA1BE140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Q200. What is the difference between IActionResult and IHttpActionResult?</a:t>
            </a:r>
            <a:endParaRPr lang="en-IN" dirty="0"/>
          </a:p>
        </p:txBody>
      </p:sp>
      <p:sp>
        <p:nvSpPr>
          <p:cNvPr id="6" name="TextBox 5">
            <a:extLst>
              <a:ext uri="{FF2B5EF4-FFF2-40B4-BE49-F238E27FC236}">
                <a16:creationId xmlns:a16="http://schemas.microsoft.com/office/drawing/2014/main" id="{D2654E92-CCF9-F8D8-F995-993C91148A2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8386781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Content Negotiation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002D3F-922F-41BC-A194-D4AF65230786}"/>
              </a:ext>
            </a:extLst>
          </p:cNvPr>
          <p:cNvSpPr txBox="1"/>
          <p:nvPr/>
        </p:nvSpPr>
        <p:spPr>
          <a:xfrm>
            <a:off x="644577" y="1130050"/>
            <a:ext cx="481184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negotiation is a way for the client and server to agree on the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xml) of the data being exchanged.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Content Negotiation and Custom Formatter in ASP.NET Web API - CodeProject">
            <a:extLst>
              <a:ext uri="{FF2B5EF4-FFF2-40B4-BE49-F238E27FC236}">
                <a16:creationId xmlns:a16="http://schemas.microsoft.com/office/drawing/2014/main" id="{960D35B9-C947-4E61-9B67-C102CD703D11}"/>
              </a:ext>
            </a:extLst>
          </p:cNvPr>
          <p:cNvPicPr/>
          <p:nvPr/>
        </p:nvPicPr>
        <p:blipFill rotWithShape="1">
          <a:blip r:embed="rId4">
            <a:extLst>
              <a:ext uri="{28A0092B-C50C-407E-A947-70E740481C1C}">
                <a14:useLocalDpi xmlns:a14="http://schemas.microsoft.com/office/drawing/2010/main" val="0"/>
              </a:ext>
            </a:extLst>
          </a:blip>
          <a:srcRect l="78820"/>
          <a:stretch/>
        </p:blipFill>
        <p:spPr bwMode="auto">
          <a:xfrm>
            <a:off x="10508105" y="1130050"/>
            <a:ext cx="1236585" cy="3966606"/>
          </a:xfrm>
          <a:prstGeom prst="rect">
            <a:avLst/>
          </a:prstGeom>
          <a:noFill/>
          <a:ln>
            <a:noFill/>
          </a:ln>
        </p:spPr>
      </p:pic>
      <p:pic>
        <p:nvPicPr>
          <p:cNvPr id="4" name="Picture 3">
            <a:extLst>
              <a:ext uri="{FF2B5EF4-FFF2-40B4-BE49-F238E27FC236}">
                <a16:creationId xmlns:a16="http://schemas.microsoft.com/office/drawing/2014/main" id="{7F44A1AB-1976-4EDB-AEC8-401F1FAFEC8F}"/>
              </a:ext>
            </a:extLst>
          </p:cNvPr>
          <p:cNvPicPr>
            <a:picLocks noChangeAspect="1"/>
          </p:cNvPicPr>
          <p:nvPr/>
        </p:nvPicPr>
        <p:blipFill rotWithShape="1">
          <a:blip r:embed="rId5"/>
          <a:srcRect l="-1" r="39694"/>
          <a:stretch/>
        </p:blipFill>
        <p:spPr>
          <a:xfrm>
            <a:off x="805492" y="2427789"/>
            <a:ext cx="3864050" cy="2835846"/>
          </a:xfrm>
          <a:prstGeom prst="rect">
            <a:avLst/>
          </a:prstGeom>
        </p:spPr>
      </p:pic>
      <p:pic>
        <p:nvPicPr>
          <p:cNvPr id="9" name="Picture 8">
            <a:extLst>
              <a:ext uri="{FF2B5EF4-FFF2-40B4-BE49-F238E27FC236}">
                <a16:creationId xmlns:a16="http://schemas.microsoft.com/office/drawing/2014/main" id="{2552675B-7B24-4A68-B2F5-CEBE9306E5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6242" y="271383"/>
            <a:ext cx="708721" cy="281964"/>
          </a:xfrm>
          <a:prstGeom prst="rect">
            <a:avLst/>
          </a:prstGeom>
        </p:spPr>
      </p:pic>
      <p:pic>
        <p:nvPicPr>
          <p:cNvPr id="2" name="Picture 1" descr="Content Negotiation and Custom Formatter in ASP.NET Web API - CodeProject">
            <a:extLst>
              <a:ext uri="{FF2B5EF4-FFF2-40B4-BE49-F238E27FC236}">
                <a16:creationId xmlns:a16="http://schemas.microsoft.com/office/drawing/2014/main" id="{A286AE72-DA34-4C10-FF5D-47FB1514B3CD}"/>
              </a:ext>
            </a:extLst>
          </p:cNvPr>
          <p:cNvPicPr/>
          <p:nvPr/>
        </p:nvPicPr>
        <p:blipFill rotWithShape="1">
          <a:blip r:embed="rId4">
            <a:extLst>
              <a:ext uri="{28A0092B-C50C-407E-A947-70E740481C1C}">
                <a14:useLocalDpi xmlns:a14="http://schemas.microsoft.com/office/drawing/2010/main" val="0"/>
              </a:ext>
            </a:extLst>
          </a:blip>
          <a:srcRect r="21179"/>
          <a:stretch/>
        </p:blipFill>
        <p:spPr bwMode="auto">
          <a:xfrm>
            <a:off x="5906126" y="1130050"/>
            <a:ext cx="4601980" cy="3966606"/>
          </a:xfrm>
          <a:prstGeom prst="rect">
            <a:avLst/>
          </a:prstGeom>
          <a:noFill/>
          <a:ln>
            <a:noFill/>
          </a:ln>
        </p:spPr>
      </p:pic>
      <p:sp>
        <p:nvSpPr>
          <p:cNvPr id="3" name="TextBox 2">
            <a:extLst>
              <a:ext uri="{FF2B5EF4-FFF2-40B4-BE49-F238E27FC236}">
                <a16:creationId xmlns:a16="http://schemas.microsoft.com/office/drawing/2014/main" id="{7A93C0D3-DE7F-9568-0C5B-A92D59B7A1C3}"/>
              </a:ext>
            </a:extLst>
          </p:cNvPr>
          <p:cNvSpPr txBox="1"/>
          <p:nvPr/>
        </p:nvSpPr>
        <p:spPr>
          <a:xfrm>
            <a:off x="644576" y="5475344"/>
            <a:ext cx="48118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negotiation can be implemented with the help of MediaTypeFormatter class.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36D5D45A-72F8-0EA1-1F02-56A8A6427AE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Q201</a:t>
            </a:r>
          </a:p>
        </p:txBody>
      </p:sp>
      <p:sp>
        <p:nvSpPr>
          <p:cNvPr id="6" name="Title 5">
            <a:extLst>
              <a:ext uri="{FF2B5EF4-FFF2-40B4-BE49-F238E27FC236}">
                <a16:creationId xmlns:a16="http://schemas.microsoft.com/office/drawing/2014/main" id="{D413B355-F46E-DA09-4CA6-5356B2A113D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Q201. What is Content Negotiation in Web API?</a:t>
            </a:r>
            <a:endParaRPr lang="en-IN" dirty="0"/>
          </a:p>
        </p:txBody>
      </p:sp>
      <p:sp>
        <p:nvSpPr>
          <p:cNvPr id="12" name="TextBox 11">
            <a:extLst>
              <a:ext uri="{FF2B5EF4-FFF2-40B4-BE49-F238E27FC236}">
                <a16:creationId xmlns:a16="http://schemas.microsoft.com/office/drawing/2014/main" id="{6F113257-1F41-0A4E-CFB5-A2B50A5734E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42383177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MediaTypeFormatter class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dia Type Formatters in Asp.Net Web API">
            <a:extLst>
              <a:ext uri="{FF2B5EF4-FFF2-40B4-BE49-F238E27FC236}">
                <a16:creationId xmlns:a16="http://schemas.microsoft.com/office/drawing/2014/main" id="{41E12BE5-12B2-43DC-8310-2C3C054C0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103" y="1215226"/>
            <a:ext cx="7222256" cy="487725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E4416200-7D66-7BBE-56AB-6842ECBE1F7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Q202</a:t>
            </a:r>
          </a:p>
        </p:txBody>
      </p:sp>
      <p:sp>
        <p:nvSpPr>
          <p:cNvPr id="3" name="Title 2">
            <a:extLst>
              <a:ext uri="{FF2B5EF4-FFF2-40B4-BE49-F238E27FC236}">
                <a16:creationId xmlns:a16="http://schemas.microsoft.com/office/drawing/2014/main" id="{DDDA8BE2-5BF7-D3F1-F134-993933D2196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Q202. What is MediaTypeFormatter class in Web API?</a:t>
            </a:r>
            <a:endParaRPr lang="en-IN" dirty="0"/>
          </a:p>
        </p:txBody>
      </p:sp>
      <p:sp>
        <p:nvSpPr>
          <p:cNvPr id="5" name="TextBox 4">
            <a:extLst>
              <a:ext uri="{FF2B5EF4-FFF2-40B4-BE49-F238E27FC236}">
                <a16:creationId xmlns:a16="http://schemas.microsoft.com/office/drawing/2014/main" id="{349E8518-FF93-3212-3881-5A26303F23C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5797287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MediaTypeFormatter class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723046" y="1058091"/>
            <a:ext cx="582765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MediaTypeFormatter is a class in ASP.NET Web API that handles the conversion of objects into serialized formats(JSON, XML, and other media ) that can be transmitted over the web.</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0F2208F-5E8F-C924-A010-1B9EA2B0DAAA}"/>
              </a:ext>
            </a:extLst>
          </p:cNvPr>
          <p:cNvPicPr>
            <a:picLocks noChangeAspect="1"/>
          </p:cNvPicPr>
          <p:nvPr/>
        </p:nvPicPr>
        <p:blipFill rotWithShape="1">
          <a:blip r:embed="rId4"/>
          <a:srcRect l="13402" t="30072" r="27828" b="58244"/>
          <a:stretch/>
        </p:blipFill>
        <p:spPr>
          <a:xfrm>
            <a:off x="805492" y="2527012"/>
            <a:ext cx="7165298" cy="801281"/>
          </a:xfrm>
          <a:prstGeom prst="rect">
            <a:avLst/>
          </a:prstGeom>
        </p:spPr>
      </p:pic>
      <p:pic>
        <p:nvPicPr>
          <p:cNvPr id="6" name="Picture 5">
            <a:extLst>
              <a:ext uri="{FF2B5EF4-FFF2-40B4-BE49-F238E27FC236}">
                <a16:creationId xmlns:a16="http://schemas.microsoft.com/office/drawing/2014/main" id="{AE6375F4-2038-208C-BCEB-9563C3311A71}"/>
              </a:ext>
            </a:extLst>
          </p:cNvPr>
          <p:cNvPicPr>
            <a:picLocks noChangeAspect="1"/>
          </p:cNvPicPr>
          <p:nvPr/>
        </p:nvPicPr>
        <p:blipFill rotWithShape="1">
          <a:blip r:embed="rId5"/>
          <a:srcRect l="15983" t="30558" r="23893" b="57758"/>
          <a:stretch/>
        </p:blipFill>
        <p:spPr>
          <a:xfrm>
            <a:off x="805492" y="3453760"/>
            <a:ext cx="7330191" cy="801281"/>
          </a:xfrm>
          <a:prstGeom prst="rect">
            <a:avLst/>
          </a:prstGeom>
        </p:spPr>
      </p:pic>
      <p:pic>
        <p:nvPicPr>
          <p:cNvPr id="5" name="Picture 4">
            <a:extLst>
              <a:ext uri="{FF2B5EF4-FFF2-40B4-BE49-F238E27FC236}">
                <a16:creationId xmlns:a16="http://schemas.microsoft.com/office/drawing/2014/main" id="{9CDB21B8-608B-6A35-468D-667B59C7D332}"/>
              </a:ext>
            </a:extLst>
          </p:cNvPr>
          <p:cNvPicPr>
            <a:picLocks noChangeAspect="1"/>
          </p:cNvPicPr>
          <p:nvPr/>
        </p:nvPicPr>
        <p:blipFill rotWithShape="1">
          <a:blip r:embed="rId6"/>
          <a:srcRect l="3197" t="67104" r="64467" b="17158"/>
          <a:stretch/>
        </p:blipFill>
        <p:spPr>
          <a:xfrm>
            <a:off x="805492" y="4586990"/>
            <a:ext cx="6179924" cy="1691843"/>
          </a:xfrm>
          <a:prstGeom prst="rect">
            <a:avLst/>
          </a:prstGeom>
        </p:spPr>
      </p:pic>
      <p:sp>
        <p:nvSpPr>
          <p:cNvPr id="2" name="Octagon 1">
            <a:extLst>
              <a:ext uri="{FF2B5EF4-FFF2-40B4-BE49-F238E27FC236}">
                <a16:creationId xmlns:a16="http://schemas.microsoft.com/office/drawing/2014/main" id="{0DD2EFAD-3086-6E1C-E4BE-99AD644C1C7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Q202</a:t>
            </a:r>
          </a:p>
        </p:txBody>
      </p:sp>
      <p:sp>
        <p:nvSpPr>
          <p:cNvPr id="7" name="TextBox 6">
            <a:extLst>
              <a:ext uri="{FF2B5EF4-FFF2-40B4-BE49-F238E27FC236}">
                <a16:creationId xmlns:a16="http://schemas.microsoft.com/office/drawing/2014/main" id="{B1355C87-87EC-66C5-9819-D669C6A9E80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71040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should you use method o</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verloading</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a:t>
            </a:r>
          </a:p>
        </p:txBody>
      </p:sp>
      <p:pic>
        <p:nvPicPr>
          <p:cNvPr id="2" name="Picture 1">
            <a:extLst>
              <a:ext uri="{FF2B5EF4-FFF2-40B4-BE49-F238E27FC236}">
                <a16:creationId xmlns:a16="http://schemas.microsoft.com/office/drawing/2014/main" id="{1208BD0A-E3D3-1E02-148A-A55F62627FDF}"/>
              </a:ext>
            </a:extLst>
          </p:cNvPr>
          <p:cNvPicPr>
            <a:picLocks noChangeAspect="1"/>
          </p:cNvPicPr>
          <p:nvPr/>
        </p:nvPicPr>
        <p:blipFill rotWithShape="1">
          <a:blip r:embed="rId3"/>
          <a:srcRect l="11946" t="16937" r="53378" b="17838"/>
          <a:stretch/>
        </p:blipFill>
        <p:spPr>
          <a:xfrm>
            <a:off x="6514717" y="1122065"/>
            <a:ext cx="5169283" cy="5342866"/>
          </a:xfrm>
          <a:prstGeom prst="rect">
            <a:avLst/>
          </a:prstGeom>
        </p:spPr>
      </p:pic>
      <p:pic>
        <p:nvPicPr>
          <p:cNvPr id="4" name="Picture 3">
            <a:extLst>
              <a:ext uri="{FF2B5EF4-FFF2-40B4-BE49-F238E27FC236}">
                <a16:creationId xmlns:a16="http://schemas.microsoft.com/office/drawing/2014/main" id="{E621A193-EC16-7974-8F53-D0135870120E}"/>
              </a:ext>
            </a:extLst>
          </p:cNvPr>
          <p:cNvPicPr>
            <a:picLocks noChangeAspect="1"/>
          </p:cNvPicPr>
          <p:nvPr/>
        </p:nvPicPr>
        <p:blipFill rotWithShape="1">
          <a:blip r:embed="rId4"/>
          <a:srcRect l="36131"/>
          <a:stretch/>
        </p:blipFill>
        <p:spPr>
          <a:xfrm>
            <a:off x="699497" y="1150100"/>
            <a:ext cx="5523867" cy="1076325"/>
          </a:xfrm>
          <a:prstGeom prst="rect">
            <a:avLst/>
          </a:prstGeom>
        </p:spPr>
      </p:pic>
      <p:sp>
        <p:nvSpPr>
          <p:cNvPr id="3" name="Title 2">
            <a:extLst>
              <a:ext uri="{FF2B5EF4-FFF2-40B4-BE49-F238E27FC236}">
                <a16:creationId xmlns:a16="http://schemas.microsoft.com/office/drawing/2014/main" id="{5AA87B00-5E7C-8490-0BE5-BFFBAFF858B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Q21. When should you use method overloading in real applications?</a:t>
            </a:r>
            <a:endParaRPr lang="en-IN" dirty="0"/>
          </a:p>
        </p:txBody>
      </p:sp>
      <p:sp>
        <p:nvSpPr>
          <p:cNvPr id="7" name="TextBox 6">
            <a:extLst>
              <a:ext uri="{FF2B5EF4-FFF2-40B4-BE49-F238E27FC236}">
                <a16:creationId xmlns:a16="http://schemas.microsoft.com/office/drawing/2014/main" id="{27674895-AC74-DD53-2D45-9F2484EDB4E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FA8B5FBF-59A3-A372-8E66-D8EED44BFA6E}"/>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3012687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Response Codes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F35B-65F2-424C-92EB-285862AA4859}"/>
              </a:ext>
            </a:extLst>
          </p:cNvPr>
          <p:cNvSpPr txBox="1"/>
          <p:nvPr/>
        </p:nvSpPr>
        <p:spPr>
          <a:xfrm>
            <a:off x="605197" y="1166842"/>
            <a:ext cx="5445406" cy="48013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1xx: Informational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Communicates transfer protocol-level information.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2xx: Success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Indicates that the client’s request was accepted successfully.</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3xx: Redirection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request is not complete. The client must take some additional action in order to complete their request.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4xx: Client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there is some error in API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5xx: Server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the error is not due to web api code but due to some environment settings.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51EE69E-E5C0-4337-908B-FEB36C708798}"/>
              </a:ext>
            </a:extLst>
          </p:cNvPr>
          <p:cNvPicPr>
            <a:picLocks noChangeAspect="1"/>
          </p:cNvPicPr>
          <p:nvPr/>
        </p:nvPicPr>
        <p:blipFill>
          <a:blip r:embed="rId4"/>
          <a:stretch>
            <a:fillRect/>
          </a:stretch>
        </p:blipFill>
        <p:spPr>
          <a:xfrm>
            <a:off x="6904031" y="1166842"/>
            <a:ext cx="4158710" cy="4109103"/>
          </a:xfrm>
          <a:prstGeom prst="rect">
            <a:avLst/>
          </a:prstGeom>
        </p:spPr>
      </p:pic>
      <p:sp>
        <p:nvSpPr>
          <p:cNvPr id="2" name="Octagon 1">
            <a:extLst>
              <a:ext uri="{FF2B5EF4-FFF2-40B4-BE49-F238E27FC236}">
                <a16:creationId xmlns:a16="http://schemas.microsoft.com/office/drawing/2014/main" id="{AC22C1FC-5865-0FAD-9305-A505C621CD7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Q203</a:t>
            </a:r>
          </a:p>
        </p:txBody>
      </p:sp>
      <p:sp>
        <p:nvSpPr>
          <p:cNvPr id="3" name="Title 2">
            <a:extLst>
              <a:ext uri="{FF2B5EF4-FFF2-40B4-BE49-F238E27FC236}">
                <a16:creationId xmlns:a16="http://schemas.microsoft.com/office/drawing/2014/main" id="{ABF95612-A9FE-2E4A-FE05-5BCF7DC6084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Q203. What are Response Codes in Web API?</a:t>
            </a:r>
            <a:endParaRPr lang="en-IN" dirty="0"/>
          </a:p>
        </p:txBody>
      </p:sp>
      <p:sp>
        <p:nvSpPr>
          <p:cNvPr id="6" name="TextBox 5">
            <a:extLst>
              <a:ext uri="{FF2B5EF4-FFF2-40B4-BE49-F238E27FC236}">
                <a16:creationId xmlns:a16="http://schemas.microsoft.com/office/drawing/2014/main" id="{2D4AB90F-BB51-5652-E85E-A7C2AEB1EB8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1712494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Response Codes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F35B-65F2-424C-92EB-285862AA4859}"/>
              </a:ext>
            </a:extLst>
          </p:cNvPr>
          <p:cNvSpPr txBox="1"/>
          <p:nvPr/>
        </p:nvSpPr>
        <p:spPr>
          <a:xfrm>
            <a:off x="493830" y="924538"/>
            <a:ext cx="6410201" cy="59093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 OK: The request was successful, and the server has returned the requested data in the response body.</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204 No Content: The request was successful, but the server has no data to return in the response body.</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 Bad Request: The client's request was invalid or could not be understood by the server.</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401 Unauthorized: The client is not authorized to access the requested resource. The client should include authentication credentials in the request header to authenticate itself.</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403 Forbidden: The client is authenticated, but not authorized to access the requested resource.</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404 Not Found: The requested resource could not be found on the server.</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500 Internal Server Error: An error occurred on the server while processing the request.</a:t>
            </a:r>
          </a:p>
        </p:txBody>
      </p:sp>
      <p:pic>
        <p:nvPicPr>
          <p:cNvPr id="4" name="Picture 3">
            <a:extLst>
              <a:ext uri="{FF2B5EF4-FFF2-40B4-BE49-F238E27FC236}">
                <a16:creationId xmlns:a16="http://schemas.microsoft.com/office/drawing/2014/main" id="{351EE69E-E5C0-4337-908B-FEB36C708798}"/>
              </a:ext>
            </a:extLst>
          </p:cNvPr>
          <p:cNvPicPr>
            <a:picLocks noChangeAspect="1"/>
          </p:cNvPicPr>
          <p:nvPr/>
        </p:nvPicPr>
        <p:blipFill>
          <a:blip r:embed="rId4"/>
          <a:stretch>
            <a:fillRect/>
          </a:stretch>
        </p:blipFill>
        <p:spPr>
          <a:xfrm>
            <a:off x="6904031" y="1166842"/>
            <a:ext cx="4158710" cy="4109103"/>
          </a:xfrm>
          <a:prstGeom prst="rect">
            <a:avLst/>
          </a:prstGeom>
        </p:spPr>
      </p:pic>
      <p:sp>
        <p:nvSpPr>
          <p:cNvPr id="2" name="Octagon 1">
            <a:extLst>
              <a:ext uri="{FF2B5EF4-FFF2-40B4-BE49-F238E27FC236}">
                <a16:creationId xmlns:a16="http://schemas.microsoft.com/office/drawing/2014/main" id="{CBE7B66E-46BB-016F-D327-12A49DB030D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Q203</a:t>
            </a:r>
          </a:p>
        </p:txBody>
      </p:sp>
      <p:sp>
        <p:nvSpPr>
          <p:cNvPr id="5" name="TextBox 4">
            <a:extLst>
              <a:ext uri="{FF2B5EF4-FFF2-40B4-BE49-F238E27FC236}">
                <a16:creationId xmlns:a16="http://schemas.microsoft.com/office/drawing/2014/main" id="{A1C313CA-9CE4-3F0E-F3DE-DC960D6ACB8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679589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52268" y="17246"/>
            <a:ext cx="8521577" cy="1325563"/>
          </a:xfrm>
        </p:spPr>
        <p:txBody>
          <a:bodyPr>
            <a:noAutofit/>
          </a:bodyPr>
          <a:lstStyle/>
          <a:p>
            <a:r>
              <a:rPr lang="fr-FR" sz="3200" b="1" dirty="0" err="1">
                <a:solidFill>
                  <a:srgbClr val="FFFF00"/>
                </a:solidFill>
              </a:rPr>
              <a:t>Chapter</a:t>
            </a:r>
            <a:r>
              <a:rPr lang="fr-FR" sz="3200" b="1" dirty="0">
                <a:solidFill>
                  <a:srgbClr val="FFFF00"/>
                </a:solidFill>
              </a:rPr>
              <a:t> 24 : .NET </a:t>
            </a:r>
            <a:r>
              <a:rPr lang="fr-FR" sz="3200" b="1" dirty="0" err="1">
                <a:solidFill>
                  <a:srgbClr val="FFFF00"/>
                </a:solidFill>
              </a:rPr>
              <a:t>Core</a:t>
            </a:r>
            <a:r>
              <a:rPr lang="fr-FR" sz="3200" b="1" dirty="0">
                <a:solidFill>
                  <a:srgbClr val="FFFF00"/>
                </a:solidFill>
              </a:rPr>
              <a:t> - Basics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0543" y="1360055"/>
            <a:ext cx="8089560" cy="4314236"/>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Q204.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.NET Core</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Q205.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.NET Standard</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Q206.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 </a:t>
            </a:r>
            <a:r>
              <a:rPr lang="en-US" sz="1600" dirty="0">
                <a:hlinkClick r:id="rId5" action="ppaction://hlinksldjump">
                  <a:extLst>
                    <a:ext uri="{A12FA001-AC4F-418D-AE19-62706E023703}">
                      <ahyp:hlinkClr xmlns:ahyp="http://schemas.microsoft.com/office/drawing/2018/hyperlinkcolor" val="tx"/>
                    </a:ext>
                  </a:extLst>
                </a:hlinkClick>
              </a:rPr>
              <a:t>of .NET Core over .NET framework?</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Q207. What is the role of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Program.cs</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file in ASP.NET Core?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Q208. What is the role of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ConfigureServices</a:t>
            </a:r>
            <a:r>
              <a:rPr lang="en-US" sz="1600" dirty="0">
                <a:hlinkClick r:id="rId7" action="ppaction://hlinksldjump">
                  <a:extLst>
                    <a:ext uri="{A12FA001-AC4F-418D-AE19-62706E023703}">
                      <ahyp:hlinkClr xmlns:ahyp="http://schemas.microsoft.com/office/drawing/2018/hyperlinkcolor" val="tx"/>
                    </a:ext>
                  </a:extLst>
                </a:hlinkClick>
              </a:rPr>
              <a:t> method? </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Q209. What is the role of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Configure method</a:t>
            </a:r>
            <a:r>
              <a:rPr lang="en-US" sz="1600" dirty="0">
                <a:hlinkClick r:id="rId8" action="ppaction://hlinksldjump">
                  <a:extLst>
                    <a:ext uri="{A12FA001-AC4F-418D-AE19-62706E023703}">
                      <ahyp:hlinkClr xmlns:ahyp="http://schemas.microsoft.com/office/drawing/2018/hyperlinkcolor" val="tx"/>
                    </a:ext>
                  </a:extLst>
                </a:hlinkClick>
              </a:rPr>
              <a:t>? </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Q210. Describe the complete Request Processing Pipeline for ASP.NET Core MVC?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Q211. What is the difference between .NET Core and .NET 5?</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Q212.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Metapackage</a:t>
            </a:r>
            <a:r>
              <a:rPr lang="en-US" sz="1600" dirty="0">
                <a:hlinkClick r:id="rId11" action="ppaction://hlinksldjump">
                  <a:extLst>
                    <a:ext uri="{A12FA001-AC4F-418D-AE19-62706E023703}">
                      <ahyp:hlinkClr xmlns:ahyp="http://schemas.microsoft.com/office/drawing/2018/hyperlinkcolor" val="tx"/>
                    </a:ext>
                  </a:extLst>
                </a:hlinkClick>
              </a:rPr>
              <a:t>? What is the name of Metapackage provided by ASP.NET Core?</a:t>
            </a:r>
            <a:endParaRPr lang="en-US" sz="1600" dirty="0"/>
          </a:p>
        </p:txBody>
      </p:sp>
      <p:sp>
        <p:nvSpPr>
          <p:cNvPr id="4" name="TextBox 3">
            <a:extLst>
              <a:ext uri="{FF2B5EF4-FFF2-40B4-BE49-F238E27FC236}">
                <a16:creationId xmlns:a16="http://schemas.microsoft.com/office/drawing/2014/main" id="{81303145-513E-ABB5-C435-52CDC3437263}"/>
              </a:ext>
            </a:extLst>
          </p:cNvPr>
          <p:cNvSpPr txBox="1"/>
          <p:nvPr/>
        </p:nvSpPr>
        <p:spPr>
          <a:xfrm>
            <a:off x="5841593" y="2068999"/>
            <a:ext cx="80568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3074" name="Picture 2">
            <a:extLst>
              <a:ext uri="{FF2B5EF4-FFF2-40B4-BE49-F238E27FC236}">
                <a16:creationId xmlns:a16="http://schemas.microsoft.com/office/drawing/2014/main" id="{E3523F6B-5398-75F0-2E57-32188C43E1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1580" y="1226894"/>
            <a:ext cx="2022764" cy="20227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0C3DEA-EEF5-3805-A91C-B08CB0A2C148}"/>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912819153"/>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5A89B5-E106-4837-9A29-EA8CC729DB29}"/>
              </a:ext>
            </a:extLst>
          </p:cNvPr>
          <p:cNvSpPr txBox="1"/>
          <p:nvPr/>
        </p:nvSpPr>
        <p:spPr>
          <a:xfrm>
            <a:off x="414623" y="1274656"/>
            <a:ext cx="4535100"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.NET Core is completely a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NEW</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framework.</a:t>
            </a: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It is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FREE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OPEN-SOURCE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platform.</a:t>
            </a: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It is developed by Microsoft.</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	What is .NET Core?</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ED346F-FA32-4A15-9BF3-C86ECCA9BCA8}"/>
              </a:ext>
            </a:extLst>
          </p:cNvPr>
          <p:cNvSpPr/>
          <p:nvPr/>
        </p:nvSpPr>
        <p:spPr>
          <a:xfrm>
            <a:off x="414623" y="157594"/>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78078" y="30989"/>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B315D2-3B25-5CDD-0518-5F8ACD2BE9A5}"/>
              </a:ext>
            </a:extLst>
          </p:cNvPr>
          <p:cNvPicPr>
            <a:picLocks noChangeAspect="1"/>
          </p:cNvPicPr>
          <p:nvPr/>
        </p:nvPicPr>
        <p:blipFill>
          <a:blip r:embed="rId4"/>
          <a:stretch>
            <a:fillRect/>
          </a:stretch>
        </p:blipFill>
        <p:spPr>
          <a:xfrm>
            <a:off x="5596403" y="1274656"/>
            <a:ext cx="5781675" cy="4772025"/>
          </a:xfrm>
          <a:prstGeom prst="rect">
            <a:avLst/>
          </a:prstGeom>
        </p:spPr>
      </p:pic>
      <p:sp>
        <p:nvSpPr>
          <p:cNvPr id="2" name="Octagon 1">
            <a:extLst>
              <a:ext uri="{FF2B5EF4-FFF2-40B4-BE49-F238E27FC236}">
                <a16:creationId xmlns:a16="http://schemas.microsoft.com/office/drawing/2014/main" id="{199C80A1-9FCF-8636-2106-FF2BA8832A6E}"/>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Q204</a:t>
            </a:r>
          </a:p>
        </p:txBody>
      </p:sp>
      <p:sp>
        <p:nvSpPr>
          <p:cNvPr id="3" name="Title 2">
            <a:extLst>
              <a:ext uri="{FF2B5EF4-FFF2-40B4-BE49-F238E27FC236}">
                <a16:creationId xmlns:a16="http://schemas.microsoft.com/office/drawing/2014/main" id="{C1AB42D1-37C0-EB47-6EFA-D751B5DA83C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Q204. What is .NET Core?</a:t>
            </a:r>
            <a:endParaRPr lang="en-IN" dirty="0"/>
          </a:p>
        </p:txBody>
      </p:sp>
      <p:sp>
        <p:nvSpPr>
          <p:cNvPr id="5" name="TextBox 4">
            <a:extLst>
              <a:ext uri="{FF2B5EF4-FFF2-40B4-BE49-F238E27FC236}">
                <a16:creationId xmlns:a16="http://schemas.microsoft.com/office/drawing/2014/main" id="{61F13C3D-771F-DB63-BA5F-E9C521C8EC0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527021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70564"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.NET Standard?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C26DD4-E94A-A760-AF17-8BEDAFB3ADF3}"/>
              </a:ext>
            </a:extLst>
          </p:cNvPr>
          <p:cNvSpPr txBox="1"/>
          <p:nvPr/>
        </p:nvSpPr>
        <p:spPr>
          <a:xfrm>
            <a:off x="813410" y="1754629"/>
            <a:ext cx="707481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 Standard is a set of rules that is common across all .NET frameworks.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8BDA7FA-3939-BA56-9F47-E48540D628A2}"/>
              </a:ext>
            </a:extLst>
          </p:cNvPr>
          <p:cNvPicPr>
            <a:picLocks noChangeAspect="1"/>
          </p:cNvPicPr>
          <p:nvPr/>
        </p:nvPicPr>
        <p:blipFill>
          <a:blip r:embed="rId4"/>
          <a:stretch>
            <a:fillRect/>
          </a:stretch>
        </p:blipFill>
        <p:spPr>
          <a:xfrm>
            <a:off x="813410" y="2800418"/>
            <a:ext cx="8401050" cy="2971800"/>
          </a:xfrm>
          <a:prstGeom prst="rect">
            <a:avLst/>
          </a:prstGeom>
        </p:spPr>
      </p:pic>
      <p:sp>
        <p:nvSpPr>
          <p:cNvPr id="3" name="Octagon 2">
            <a:extLst>
              <a:ext uri="{FF2B5EF4-FFF2-40B4-BE49-F238E27FC236}">
                <a16:creationId xmlns:a16="http://schemas.microsoft.com/office/drawing/2014/main" id="{8031252D-7E95-7AB7-EA8C-AD7D2D2CF84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Q205</a:t>
            </a:r>
          </a:p>
        </p:txBody>
      </p:sp>
      <p:sp>
        <p:nvSpPr>
          <p:cNvPr id="4" name="Title 3">
            <a:extLst>
              <a:ext uri="{FF2B5EF4-FFF2-40B4-BE49-F238E27FC236}">
                <a16:creationId xmlns:a16="http://schemas.microsoft.com/office/drawing/2014/main" id="{D2E77722-37D3-7B56-23F8-491F2002FB4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Q205. What is .NET Standard?</a:t>
            </a:r>
            <a:endParaRPr lang="en-IN" dirty="0"/>
          </a:p>
        </p:txBody>
      </p:sp>
      <p:sp>
        <p:nvSpPr>
          <p:cNvPr id="6" name="TextBox 5">
            <a:extLst>
              <a:ext uri="{FF2B5EF4-FFF2-40B4-BE49-F238E27FC236}">
                <a16:creationId xmlns:a16="http://schemas.microsoft.com/office/drawing/2014/main" id="{8BC8AF6B-D5B0-59BA-EF14-1229B6968842}"/>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525674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0B4BD9-F171-4008-BE07-F37F311F0F23}"/>
              </a:ext>
            </a:extLst>
          </p:cNvPr>
          <p:cNvGrpSpPr/>
          <p:nvPr/>
        </p:nvGrpSpPr>
        <p:grpSpPr>
          <a:xfrm>
            <a:off x="1002319" y="1761515"/>
            <a:ext cx="1889521" cy="1015889"/>
            <a:chOff x="85328" y="868574"/>
            <a:chExt cx="1889521" cy="879708"/>
          </a:xfrm>
          <a:scene3d>
            <a:camera prst="orthographicFront"/>
            <a:lightRig rig="flat" dir="t"/>
          </a:scene3d>
        </p:grpSpPr>
        <p:sp>
          <p:nvSpPr>
            <p:cNvPr id="23" name="Rectangle 22">
              <a:extLst>
                <a:ext uri="{FF2B5EF4-FFF2-40B4-BE49-F238E27FC236}">
                  <a16:creationId xmlns:a16="http://schemas.microsoft.com/office/drawing/2014/main" id="{50382A2D-EA2F-41A2-9069-716DEFAEFFB2}"/>
                </a:ext>
              </a:extLst>
            </p:cNvPr>
            <p:cNvSpPr/>
            <p:nvPr/>
          </p:nvSpPr>
          <p:spPr>
            <a:xfrm>
              <a:off x="85328" y="868574"/>
              <a:ext cx="1889521" cy="879708"/>
            </a:xfrm>
            <a:prstGeom prst="rect">
              <a:avLst/>
            </a:prstGeom>
            <a:sp3d prstMaterial="plastic">
              <a:bevelT w="120900" h="88900"/>
              <a:bevelB w="88900" h="31750" prst="angle"/>
            </a:sp3d>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a:lstStyle/>
            <a:p>
              <a:endParaRPr lang="en-IN"/>
            </a:p>
          </p:txBody>
        </p:sp>
        <p:sp>
          <p:nvSpPr>
            <p:cNvPr id="24" name="TextBox 23">
              <a:extLst>
                <a:ext uri="{FF2B5EF4-FFF2-40B4-BE49-F238E27FC236}">
                  <a16:creationId xmlns:a16="http://schemas.microsoft.com/office/drawing/2014/main" id="{343831EB-9FCB-4E91-B3C9-F5525635AB4B}"/>
                </a:ext>
              </a:extLst>
            </p:cNvPr>
            <p:cNvSpPr txBox="1"/>
            <p:nvPr/>
          </p:nvSpPr>
          <p:spPr>
            <a:xfrm>
              <a:off x="85328" y="868574"/>
              <a:ext cx="1889521" cy="8797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CROSS PLATFORM</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B24D1509-B9E8-48DC-8AEA-5286386DB6AE}"/>
              </a:ext>
            </a:extLst>
          </p:cNvPr>
          <p:cNvGrpSpPr/>
          <p:nvPr/>
        </p:nvGrpSpPr>
        <p:grpSpPr>
          <a:xfrm>
            <a:off x="1002319" y="2579899"/>
            <a:ext cx="1889521" cy="3347448"/>
            <a:chOff x="85328" y="1686957"/>
            <a:chExt cx="1889521" cy="2898720"/>
          </a:xfrm>
          <a:scene3d>
            <a:camera prst="orthographicFront"/>
            <a:lightRig rig="flat" dir="t"/>
          </a:scene3d>
        </p:grpSpPr>
        <p:sp>
          <p:nvSpPr>
            <p:cNvPr id="21" name="Rectangle 20">
              <a:extLst>
                <a:ext uri="{FF2B5EF4-FFF2-40B4-BE49-F238E27FC236}">
                  <a16:creationId xmlns:a16="http://schemas.microsoft.com/office/drawing/2014/main" id="{9DCFAC88-7C5F-4FCB-A23A-286753970BD1}"/>
                </a:ext>
              </a:extLst>
            </p:cNvPr>
            <p:cNvSpPr/>
            <p:nvPr/>
          </p:nvSpPr>
          <p:spPr>
            <a:xfrm>
              <a:off x="85328" y="1686957"/>
              <a:ext cx="1889521" cy="2898720"/>
            </a:xfrm>
            <a:prstGeom prst="rect">
              <a:avLst/>
            </a:prstGeom>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2" name="TextBox 21">
              <a:extLst>
                <a:ext uri="{FF2B5EF4-FFF2-40B4-BE49-F238E27FC236}">
                  <a16:creationId xmlns:a16="http://schemas.microsoft.com/office/drawing/2014/main" id="{568D85A6-63B1-453D-A48B-B2D31719F8F1}"/>
                </a:ext>
              </a:extLst>
            </p:cNvPr>
            <p:cNvSpPr txBox="1"/>
            <p:nvPr/>
          </p:nvSpPr>
          <p:spPr>
            <a:xfrm>
              <a:off x="85328" y="1686957"/>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Windows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Linux</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MacOS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supports Windows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25" name="Straight Connector 24">
            <a:extLst>
              <a:ext uri="{FF2B5EF4-FFF2-40B4-BE49-F238E27FC236}">
                <a16:creationId xmlns:a16="http://schemas.microsoft.com/office/drawing/2014/main" id="{D3369211-B4ED-4040-9749-B57088E6BA17}"/>
              </a:ext>
            </a:extLst>
          </p:cNvPr>
          <p:cNvCxnSpPr>
            <a:cxnSpLocks/>
          </p:cNvCxnSpPr>
          <p:nvPr/>
        </p:nvCxnSpPr>
        <p:spPr>
          <a:xfrm>
            <a:off x="1002319" y="4210940"/>
            <a:ext cx="183896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6" name="Group 25">
            <a:extLst>
              <a:ext uri="{FF2B5EF4-FFF2-40B4-BE49-F238E27FC236}">
                <a16:creationId xmlns:a16="http://schemas.microsoft.com/office/drawing/2014/main" id="{792F73D4-AFDB-4516-AA72-76789DE7E23C}"/>
              </a:ext>
            </a:extLst>
          </p:cNvPr>
          <p:cNvGrpSpPr/>
          <p:nvPr/>
        </p:nvGrpSpPr>
        <p:grpSpPr>
          <a:xfrm>
            <a:off x="3179927" y="1748152"/>
            <a:ext cx="1889521" cy="1050452"/>
            <a:chOff x="2239383" y="925267"/>
            <a:chExt cx="1889521" cy="909638"/>
          </a:xfrm>
          <a:scene3d>
            <a:camera prst="orthographicFront"/>
            <a:lightRig rig="flat" dir="t"/>
          </a:scene3d>
        </p:grpSpPr>
        <p:sp>
          <p:nvSpPr>
            <p:cNvPr id="30" name="Rectangle 29">
              <a:extLst>
                <a:ext uri="{FF2B5EF4-FFF2-40B4-BE49-F238E27FC236}">
                  <a16:creationId xmlns:a16="http://schemas.microsoft.com/office/drawing/2014/main" id="{0F260956-CE11-4180-82E6-3571B10B4540}"/>
                </a:ext>
              </a:extLst>
            </p:cNvPr>
            <p:cNvSpPr/>
            <p:nvPr/>
          </p:nvSpPr>
          <p:spPr>
            <a:xfrm>
              <a:off x="2239383" y="925267"/>
              <a:ext cx="1889521" cy="909638"/>
            </a:xfrm>
            <a:prstGeom prst="rect">
              <a:avLst/>
            </a:prstGeom>
            <a:sp3d prstMaterial="plastic">
              <a:bevelT w="120900" h="88900"/>
              <a:bevelB w="88900" h="31750" prst="angle"/>
            </a:sp3d>
          </p:spPr>
          <p:style>
            <a:lnRef idx="1">
              <a:schemeClr val="accent3">
                <a:hueOff val="677650"/>
                <a:satOff val="25000"/>
                <a:lumOff val="-3676"/>
                <a:alphaOff val="0"/>
              </a:schemeClr>
            </a:lnRef>
            <a:fillRef idx="3">
              <a:schemeClr val="accent3">
                <a:hueOff val="677650"/>
                <a:satOff val="25000"/>
                <a:lumOff val="-3676"/>
                <a:alphaOff val="0"/>
              </a:schemeClr>
            </a:fillRef>
            <a:effectRef idx="2">
              <a:schemeClr val="accent3">
                <a:hueOff val="677650"/>
                <a:satOff val="25000"/>
                <a:lumOff val="-3676"/>
                <a:alphaOff val="0"/>
              </a:schemeClr>
            </a:effectRef>
            <a:fontRef idx="minor">
              <a:schemeClr val="lt1"/>
            </a:fontRef>
          </p:style>
          <p:txBody>
            <a:bodyPr/>
            <a:lstStyle/>
            <a:p>
              <a:endParaRPr lang="en-IN"/>
            </a:p>
          </p:txBody>
        </p:sp>
        <p:sp>
          <p:nvSpPr>
            <p:cNvPr id="31" name="TextBox 30">
              <a:extLst>
                <a:ext uri="{FF2B5EF4-FFF2-40B4-BE49-F238E27FC236}">
                  <a16:creationId xmlns:a16="http://schemas.microsoft.com/office/drawing/2014/main" id="{2D765540-6B50-42F2-A991-ABEAD6B23B07}"/>
                </a:ext>
              </a:extLst>
            </p:cNvPr>
            <p:cNvSpPr txBox="1"/>
            <p:nvPr/>
          </p:nvSpPr>
          <p:spPr>
            <a:xfrm>
              <a:off x="2239383" y="925267"/>
              <a:ext cx="1889521" cy="90963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 SOURCE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9CF771D2-7E11-4E60-A65D-79F756068BC7}"/>
              </a:ext>
            </a:extLst>
          </p:cNvPr>
          <p:cNvGrpSpPr/>
          <p:nvPr/>
        </p:nvGrpSpPr>
        <p:grpSpPr>
          <a:xfrm>
            <a:off x="3179927" y="2517324"/>
            <a:ext cx="1889521" cy="3347448"/>
            <a:chOff x="2239383" y="1694439"/>
            <a:chExt cx="1889521" cy="2898720"/>
          </a:xfrm>
          <a:scene3d>
            <a:camera prst="orthographicFront"/>
            <a:lightRig rig="flat" dir="t"/>
          </a:scene3d>
        </p:grpSpPr>
        <p:sp>
          <p:nvSpPr>
            <p:cNvPr id="28" name="Rectangle 27">
              <a:extLst>
                <a:ext uri="{FF2B5EF4-FFF2-40B4-BE49-F238E27FC236}">
                  <a16:creationId xmlns:a16="http://schemas.microsoft.com/office/drawing/2014/main" id="{EE5C3E35-6638-41AF-AB83-1E23980030F5}"/>
                </a:ext>
              </a:extLst>
            </p:cNvPr>
            <p:cNvSpPr/>
            <p:nvPr/>
          </p:nvSpPr>
          <p:spPr>
            <a:xfrm>
              <a:off x="2239383" y="1694439"/>
              <a:ext cx="1889521" cy="2898720"/>
            </a:xfrm>
            <a:prstGeom prst="rect">
              <a:avLst/>
            </a:prstGeom>
            <a:sp3d extrusionH="12700" prstMaterial="plastic">
              <a:bevelT w="50800" h="50800"/>
            </a:sp3d>
          </p:spPr>
          <p:style>
            <a:lnRef idx="1">
              <a:schemeClr val="accent3">
                <a:tint val="40000"/>
                <a:alpha val="90000"/>
                <a:hueOff val="507285"/>
                <a:satOff val="25000"/>
                <a:lumOff val="445"/>
                <a:alphaOff val="0"/>
              </a:schemeClr>
            </a:lnRef>
            <a:fillRef idx="1">
              <a:schemeClr val="accent3">
                <a:tint val="40000"/>
                <a:alpha val="90000"/>
                <a:hueOff val="507285"/>
                <a:satOff val="25000"/>
                <a:lumOff val="445"/>
                <a:alphaOff val="0"/>
              </a:schemeClr>
            </a:fillRef>
            <a:effectRef idx="2">
              <a:schemeClr val="accent3">
                <a:tint val="40000"/>
                <a:alpha val="90000"/>
                <a:hueOff val="507285"/>
                <a:satOff val="25000"/>
                <a:lumOff val="445"/>
                <a:alphaOff val="0"/>
              </a:schemeClr>
            </a:effectRef>
            <a:fontRef idx="minor">
              <a:schemeClr val="dk1">
                <a:hueOff val="0"/>
                <a:satOff val="0"/>
                <a:lumOff val="0"/>
                <a:alphaOff val="0"/>
              </a:schemeClr>
            </a:fontRef>
          </p:style>
          <p:txBody>
            <a:bodyPr/>
            <a:lstStyle/>
            <a:p>
              <a:endParaRPr lang="en-IN"/>
            </a:p>
          </p:txBody>
        </p:sp>
        <p:sp>
          <p:nvSpPr>
            <p:cNvPr id="29" name="TextBox 28">
              <a:extLst>
                <a:ext uri="{FF2B5EF4-FFF2-40B4-BE49-F238E27FC236}">
                  <a16:creationId xmlns:a16="http://schemas.microsoft.com/office/drawing/2014/main" id="{5AF24F74-4A26-4C06-A8E0-890944AE99A4}"/>
                </a:ext>
              </a:extLst>
            </p:cNvPr>
            <p:cNvSpPr txBox="1"/>
            <p:nvPr/>
          </p:nvSpPr>
          <p:spPr>
            <a:xfrm>
              <a:off x="2239383" y="1694439"/>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Free to use</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Modify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Distribute</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is paid</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32" name="Straight Connector 31">
            <a:extLst>
              <a:ext uri="{FF2B5EF4-FFF2-40B4-BE49-F238E27FC236}">
                <a16:creationId xmlns:a16="http://schemas.microsoft.com/office/drawing/2014/main" id="{F80CB92C-2821-497D-9AFB-CD09E2E1C97E}"/>
              </a:ext>
            </a:extLst>
          </p:cNvPr>
          <p:cNvCxnSpPr>
            <a:cxnSpLocks/>
          </p:cNvCxnSpPr>
          <p:nvPr/>
        </p:nvCxnSpPr>
        <p:spPr>
          <a:xfrm>
            <a:off x="3179927" y="4210940"/>
            <a:ext cx="183896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33" name="Group 32">
            <a:extLst>
              <a:ext uri="{FF2B5EF4-FFF2-40B4-BE49-F238E27FC236}">
                <a16:creationId xmlns:a16="http://schemas.microsoft.com/office/drawing/2014/main" id="{50595473-1D79-44A5-93AE-EE517E6084F8}"/>
              </a:ext>
            </a:extLst>
          </p:cNvPr>
          <p:cNvGrpSpPr/>
          <p:nvPr/>
        </p:nvGrpSpPr>
        <p:grpSpPr>
          <a:xfrm>
            <a:off x="5357535" y="1761515"/>
            <a:ext cx="1889521" cy="872809"/>
            <a:chOff x="4393513" y="913690"/>
            <a:chExt cx="1889521" cy="755808"/>
          </a:xfrm>
          <a:scene3d>
            <a:camera prst="orthographicFront"/>
            <a:lightRig rig="flat" dir="t"/>
          </a:scene3d>
        </p:grpSpPr>
        <p:sp>
          <p:nvSpPr>
            <p:cNvPr id="49" name="Rectangle 48">
              <a:extLst>
                <a:ext uri="{FF2B5EF4-FFF2-40B4-BE49-F238E27FC236}">
                  <a16:creationId xmlns:a16="http://schemas.microsoft.com/office/drawing/2014/main" id="{1021FB48-BDAD-42E1-B05D-FBCE15B50043}"/>
                </a:ext>
              </a:extLst>
            </p:cNvPr>
            <p:cNvSpPr/>
            <p:nvPr/>
          </p:nvSpPr>
          <p:spPr>
            <a:xfrm>
              <a:off x="4393513" y="913690"/>
              <a:ext cx="1889521" cy="755808"/>
            </a:xfrm>
            <a:prstGeom prst="rect">
              <a:avLst/>
            </a:prstGeom>
            <a:sp3d prstMaterial="plastic">
              <a:bevelT w="120900" h="88900"/>
              <a:bevelB w="88900" h="31750" prst="angle"/>
            </a:sp3d>
          </p:spPr>
          <p:style>
            <a:lnRef idx="1">
              <a:schemeClr val="accent3">
                <a:hueOff val="1355300"/>
                <a:satOff val="50000"/>
                <a:lumOff val="-7353"/>
                <a:alphaOff val="0"/>
              </a:schemeClr>
            </a:lnRef>
            <a:fillRef idx="3">
              <a:schemeClr val="accent3">
                <a:hueOff val="1355300"/>
                <a:satOff val="50000"/>
                <a:lumOff val="-7353"/>
                <a:alphaOff val="0"/>
              </a:schemeClr>
            </a:fillRef>
            <a:effectRef idx="2">
              <a:schemeClr val="accent3">
                <a:hueOff val="1355300"/>
                <a:satOff val="50000"/>
                <a:lumOff val="-7353"/>
                <a:alphaOff val="0"/>
              </a:schemeClr>
            </a:effectRef>
            <a:fontRef idx="minor">
              <a:schemeClr val="lt1"/>
            </a:fontRef>
          </p:style>
          <p:txBody>
            <a:bodyPr/>
            <a:lstStyle/>
            <a:p>
              <a:endParaRPr lang="en-IN"/>
            </a:p>
          </p:txBody>
        </p:sp>
        <p:sp>
          <p:nvSpPr>
            <p:cNvPr id="50" name="TextBox 49">
              <a:extLst>
                <a:ext uri="{FF2B5EF4-FFF2-40B4-BE49-F238E27FC236}">
                  <a16:creationId xmlns:a16="http://schemas.microsoft.com/office/drawing/2014/main" id="{E5AE368B-ED80-4FAF-8B43-2508D8EAA620}"/>
                </a:ext>
              </a:extLst>
            </p:cNvPr>
            <p:cNvSpPr txBox="1"/>
            <p:nvPr/>
          </p:nvSpPr>
          <p:spPr>
            <a:xfrm>
              <a:off x="4393513"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HOSTING</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A6DF3962-8DED-4819-96CE-53755A7701D7}"/>
              </a:ext>
            </a:extLst>
          </p:cNvPr>
          <p:cNvGrpSpPr/>
          <p:nvPr/>
        </p:nvGrpSpPr>
        <p:grpSpPr>
          <a:xfrm>
            <a:off x="5357535" y="2503808"/>
            <a:ext cx="1889521" cy="3347448"/>
            <a:chOff x="4393513" y="1655982"/>
            <a:chExt cx="1889521" cy="2898720"/>
          </a:xfrm>
          <a:scene3d>
            <a:camera prst="orthographicFront"/>
            <a:lightRig rig="flat" dir="t"/>
          </a:scene3d>
        </p:grpSpPr>
        <p:sp>
          <p:nvSpPr>
            <p:cNvPr id="47" name="Rectangle 46">
              <a:extLst>
                <a:ext uri="{FF2B5EF4-FFF2-40B4-BE49-F238E27FC236}">
                  <a16:creationId xmlns:a16="http://schemas.microsoft.com/office/drawing/2014/main" id="{752930FE-3B8E-4E34-A630-DEA143D6EDAB}"/>
                </a:ext>
              </a:extLst>
            </p:cNvPr>
            <p:cNvSpPr/>
            <p:nvPr/>
          </p:nvSpPr>
          <p:spPr>
            <a:xfrm>
              <a:off x="4393513" y="1655982"/>
              <a:ext cx="1889521" cy="2898720"/>
            </a:xfrm>
            <a:prstGeom prst="rect">
              <a:avLst/>
            </a:prstGeom>
            <a:sp3d extrusionH="12700" prstMaterial="plastic">
              <a:bevelT w="50800" h="50800"/>
            </a:sp3d>
          </p:spPr>
          <p:style>
            <a:lnRef idx="1">
              <a:schemeClr val="accent3">
                <a:tint val="40000"/>
                <a:alpha val="90000"/>
                <a:hueOff val="1014570"/>
                <a:satOff val="50000"/>
                <a:lumOff val="890"/>
                <a:alphaOff val="0"/>
              </a:schemeClr>
            </a:lnRef>
            <a:fillRef idx="1">
              <a:schemeClr val="accent3">
                <a:tint val="40000"/>
                <a:alpha val="90000"/>
                <a:hueOff val="1014570"/>
                <a:satOff val="50000"/>
                <a:lumOff val="890"/>
                <a:alphaOff val="0"/>
              </a:schemeClr>
            </a:fillRef>
            <a:effectRef idx="2">
              <a:schemeClr val="accent3">
                <a:tint val="40000"/>
                <a:alpha val="90000"/>
                <a:hueOff val="1014570"/>
                <a:satOff val="50000"/>
                <a:lumOff val="890"/>
                <a:alphaOff val="0"/>
              </a:schemeClr>
            </a:effectRef>
            <a:fontRef idx="minor">
              <a:schemeClr val="dk1">
                <a:hueOff val="0"/>
                <a:satOff val="0"/>
                <a:lumOff val="0"/>
                <a:alphaOff val="0"/>
              </a:schemeClr>
            </a:fontRef>
          </p:style>
          <p:txBody>
            <a:bodyPr/>
            <a:lstStyle/>
            <a:p>
              <a:endParaRPr lang="en-IN"/>
            </a:p>
          </p:txBody>
        </p:sp>
        <p:sp>
          <p:nvSpPr>
            <p:cNvPr id="48" name="TextBox 47">
              <a:extLst>
                <a:ext uri="{FF2B5EF4-FFF2-40B4-BE49-F238E27FC236}">
                  <a16:creationId xmlns:a16="http://schemas.microsoft.com/office/drawing/2014/main" id="{D6C86563-B512-40FB-8E18-CAA3311A00C8}"/>
                </a:ext>
              </a:extLst>
            </p:cNvPr>
            <p:cNvSpPr txBox="1"/>
            <p:nvPr/>
          </p:nvSpPr>
          <p:spPr>
            <a:xfrm>
              <a:off x="4393513"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Kestrel</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IIS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Nginx</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 IIS Hosting</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7EA73F84-7077-44D6-AC4B-9E66FB5B7D02}"/>
              </a:ext>
            </a:extLst>
          </p:cNvPr>
          <p:cNvGrpSpPr/>
          <p:nvPr/>
        </p:nvGrpSpPr>
        <p:grpSpPr>
          <a:xfrm>
            <a:off x="7511590" y="1761515"/>
            <a:ext cx="1889521" cy="872809"/>
            <a:chOff x="6547568" y="913690"/>
            <a:chExt cx="1889521" cy="755808"/>
          </a:xfrm>
          <a:scene3d>
            <a:camera prst="orthographicFront"/>
            <a:lightRig rig="flat" dir="t"/>
          </a:scene3d>
        </p:grpSpPr>
        <p:sp>
          <p:nvSpPr>
            <p:cNvPr id="45" name="Rectangle 44">
              <a:extLst>
                <a:ext uri="{FF2B5EF4-FFF2-40B4-BE49-F238E27FC236}">
                  <a16:creationId xmlns:a16="http://schemas.microsoft.com/office/drawing/2014/main" id="{0FDD1E45-BD3D-4F84-9555-287468079E6F}"/>
                </a:ext>
              </a:extLst>
            </p:cNvPr>
            <p:cNvSpPr/>
            <p:nvPr/>
          </p:nvSpPr>
          <p:spPr>
            <a:xfrm>
              <a:off x="6547568" y="913690"/>
              <a:ext cx="1889521" cy="755808"/>
            </a:xfrm>
            <a:prstGeom prst="rect">
              <a:avLst/>
            </a:prstGeom>
            <a:sp3d prstMaterial="plastic">
              <a:bevelT w="120900" h="88900"/>
              <a:bevelB w="88900" h="31750" prst="angle"/>
            </a:sp3d>
          </p:spPr>
          <p:style>
            <a:lnRef idx="1">
              <a:schemeClr val="accent3">
                <a:hueOff val="2032949"/>
                <a:satOff val="75000"/>
                <a:lumOff val="-11029"/>
                <a:alphaOff val="0"/>
              </a:schemeClr>
            </a:lnRef>
            <a:fillRef idx="3">
              <a:schemeClr val="accent3">
                <a:hueOff val="2032949"/>
                <a:satOff val="75000"/>
                <a:lumOff val="-11029"/>
                <a:alphaOff val="0"/>
              </a:schemeClr>
            </a:fillRef>
            <a:effectRef idx="2">
              <a:schemeClr val="accent3">
                <a:hueOff val="2032949"/>
                <a:satOff val="75000"/>
                <a:lumOff val="-11029"/>
                <a:alphaOff val="0"/>
              </a:schemeClr>
            </a:effectRef>
            <a:fontRef idx="minor">
              <a:schemeClr val="lt1"/>
            </a:fontRef>
          </p:style>
          <p:txBody>
            <a:bodyPr/>
            <a:lstStyle/>
            <a:p>
              <a:endParaRPr lang="en-IN"/>
            </a:p>
          </p:txBody>
        </p:sp>
        <p:sp>
          <p:nvSpPr>
            <p:cNvPr id="46" name="TextBox 45">
              <a:extLst>
                <a:ext uri="{FF2B5EF4-FFF2-40B4-BE49-F238E27FC236}">
                  <a16:creationId xmlns:a16="http://schemas.microsoft.com/office/drawing/2014/main" id="{0194912D-7D0D-4526-8DA5-6365A6A67F0B}"/>
                </a:ext>
              </a:extLst>
            </p:cNvPr>
            <p:cNvSpPr txBox="1"/>
            <p:nvPr/>
          </p:nvSpPr>
          <p:spPr>
            <a:xfrm>
              <a:off x="6547568"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BUILT-IN DEPENDENCY INJECTION</a:t>
              </a:r>
            </a:p>
          </p:txBody>
        </p:sp>
      </p:grpSp>
      <p:grpSp>
        <p:nvGrpSpPr>
          <p:cNvPr id="36" name="Group 35">
            <a:extLst>
              <a:ext uri="{FF2B5EF4-FFF2-40B4-BE49-F238E27FC236}">
                <a16:creationId xmlns:a16="http://schemas.microsoft.com/office/drawing/2014/main" id="{DF28EA3A-9494-4704-8E0F-E308FAE05629}"/>
              </a:ext>
            </a:extLst>
          </p:cNvPr>
          <p:cNvGrpSpPr/>
          <p:nvPr/>
        </p:nvGrpSpPr>
        <p:grpSpPr>
          <a:xfrm>
            <a:off x="7511590" y="2503808"/>
            <a:ext cx="1889521" cy="3347448"/>
            <a:chOff x="6547568" y="1655982"/>
            <a:chExt cx="1889521" cy="2898720"/>
          </a:xfrm>
          <a:scene3d>
            <a:camera prst="orthographicFront"/>
            <a:lightRig rig="flat" dir="t"/>
          </a:scene3d>
        </p:grpSpPr>
        <p:sp>
          <p:nvSpPr>
            <p:cNvPr id="43" name="Rectangle 42">
              <a:extLst>
                <a:ext uri="{FF2B5EF4-FFF2-40B4-BE49-F238E27FC236}">
                  <a16:creationId xmlns:a16="http://schemas.microsoft.com/office/drawing/2014/main" id="{E1C40883-AFA8-413A-A398-14710F6FFA43}"/>
                </a:ext>
              </a:extLst>
            </p:cNvPr>
            <p:cNvSpPr/>
            <p:nvPr/>
          </p:nvSpPr>
          <p:spPr>
            <a:xfrm>
              <a:off x="6547568" y="1655982"/>
              <a:ext cx="1889521" cy="2898720"/>
            </a:xfrm>
            <a:prstGeom prst="rect">
              <a:avLst/>
            </a:prstGeom>
            <a:sp3d extrusionH="12700" prstMaterial="plastic">
              <a:bevelT w="50800" h="50800"/>
            </a:sp3d>
          </p:spPr>
          <p:style>
            <a:lnRef idx="1">
              <a:schemeClr val="accent3">
                <a:tint val="40000"/>
                <a:alpha val="90000"/>
                <a:hueOff val="1521856"/>
                <a:satOff val="75000"/>
                <a:lumOff val="1334"/>
                <a:alphaOff val="0"/>
              </a:schemeClr>
            </a:lnRef>
            <a:fillRef idx="1">
              <a:schemeClr val="accent3">
                <a:tint val="40000"/>
                <a:alpha val="90000"/>
                <a:hueOff val="1521856"/>
                <a:satOff val="75000"/>
                <a:lumOff val="1334"/>
                <a:alphaOff val="0"/>
              </a:schemeClr>
            </a:fillRef>
            <a:effectRef idx="2">
              <a:schemeClr val="accent3">
                <a:tint val="40000"/>
                <a:alpha val="90000"/>
                <a:hueOff val="1521856"/>
                <a:satOff val="75000"/>
                <a:lumOff val="1334"/>
                <a:alphaOff val="0"/>
              </a:schemeClr>
            </a:effectRef>
            <a:fontRef idx="minor">
              <a:schemeClr val="dk1">
                <a:hueOff val="0"/>
                <a:satOff val="0"/>
                <a:lumOff val="0"/>
                <a:alphaOff val="0"/>
              </a:schemeClr>
            </a:fontRef>
          </p:style>
          <p:txBody>
            <a:bodyPr/>
            <a:lstStyle/>
            <a:p>
              <a:endParaRPr lang="en-IN"/>
            </a:p>
          </p:txBody>
        </p:sp>
        <p:sp>
          <p:nvSpPr>
            <p:cNvPr id="44" name="TextBox 43">
              <a:extLst>
                <a:ext uri="{FF2B5EF4-FFF2-40B4-BE49-F238E27FC236}">
                  <a16:creationId xmlns:a16="http://schemas.microsoft.com/office/drawing/2014/main" id="{305D4EEA-BBE1-4EAA-B76B-99B268EF2C14}"/>
                </a:ext>
              </a:extLst>
            </p:cNvPr>
            <p:cNvSpPr txBox="1"/>
            <p:nvPr/>
          </p:nvSpPr>
          <p:spPr>
            <a:xfrm>
              <a:off x="6547568"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Loosely Coupled Design</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Reusability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Testability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don’t have built in dependency injection </a:t>
              </a:r>
            </a:p>
          </p:txBody>
        </p:sp>
      </p:grpSp>
      <p:grpSp>
        <p:nvGrpSpPr>
          <p:cNvPr id="37" name="Group 36">
            <a:extLst>
              <a:ext uri="{FF2B5EF4-FFF2-40B4-BE49-F238E27FC236}">
                <a16:creationId xmlns:a16="http://schemas.microsoft.com/office/drawing/2014/main" id="{AD2B1E82-C61C-4CDB-822D-65BDDD3053DE}"/>
              </a:ext>
            </a:extLst>
          </p:cNvPr>
          <p:cNvGrpSpPr/>
          <p:nvPr/>
        </p:nvGrpSpPr>
        <p:grpSpPr>
          <a:xfrm>
            <a:off x="9590100" y="1761515"/>
            <a:ext cx="1889521" cy="872809"/>
            <a:chOff x="8626078" y="913690"/>
            <a:chExt cx="1889521" cy="755808"/>
          </a:xfrm>
          <a:scene3d>
            <a:camera prst="orthographicFront"/>
            <a:lightRig rig="flat" dir="t"/>
          </a:scene3d>
        </p:grpSpPr>
        <p:sp>
          <p:nvSpPr>
            <p:cNvPr id="41" name="Rectangle 40">
              <a:extLst>
                <a:ext uri="{FF2B5EF4-FFF2-40B4-BE49-F238E27FC236}">
                  <a16:creationId xmlns:a16="http://schemas.microsoft.com/office/drawing/2014/main" id="{8FC932E2-D66D-427B-9CDF-CCAF81F6CBB0}"/>
                </a:ext>
              </a:extLst>
            </p:cNvPr>
            <p:cNvSpPr/>
            <p:nvPr/>
          </p:nvSpPr>
          <p:spPr>
            <a:xfrm>
              <a:off x="8626078" y="913690"/>
              <a:ext cx="1889521" cy="755808"/>
            </a:xfrm>
            <a:prstGeom prst="rect">
              <a:avLst/>
            </a:prstGeom>
            <a:sp3d prstMaterial="plastic">
              <a:bevelT w="120900" h="88900"/>
              <a:bevelB w="88900" h="31750" prst="angle"/>
            </a:sp3d>
          </p:spPr>
          <p:style>
            <a:lnRef idx="1">
              <a:schemeClr val="accent3">
                <a:hueOff val="2710599"/>
                <a:satOff val="100000"/>
                <a:lumOff val="-14706"/>
                <a:alphaOff val="0"/>
              </a:schemeClr>
            </a:lnRef>
            <a:fillRef idx="3">
              <a:schemeClr val="accent3">
                <a:hueOff val="2710599"/>
                <a:satOff val="100000"/>
                <a:lumOff val="-14706"/>
                <a:alphaOff val="0"/>
              </a:schemeClr>
            </a:fillRef>
            <a:effectRef idx="2">
              <a:schemeClr val="accent3">
                <a:hueOff val="2710599"/>
                <a:satOff val="100000"/>
                <a:lumOff val="-14706"/>
                <a:alphaOff val="0"/>
              </a:schemeClr>
            </a:effectRef>
            <a:fontRef idx="minor">
              <a:schemeClr val="lt1"/>
            </a:fontRef>
          </p:style>
          <p:txBody>
            <a:bodyPr/>
            <a:lstStyle/>
            <a:p>
              <a:endParaRPr lang="en-IN"/>
            </a:p>
          </p:txBody>
        </p:sp>
        <p:sp>
          <p:nvSpPr>
            <p:cNvPr id="42" name="TextBox 41">
              <a:extLst>
                <a:ext uri="{FF2B5EF4-FFF2-40B4-BE49-F238E27FC236}">
                  <a16:creationId xmlns:a16="http://schemas.microsoft.com/office/drawing/2014/main" id="{399369AB-E87C-4908-ACC3-17F5F652F45C}"/>
                </a:ext>
              </a:extLst>
            </p:cNvPr>
            <p:cNvSpPr txBox="1"/>
            <p:nvPr/>
          </p:nvSpPr>
          <p:spPr>
            <a:xfrm>
              <a:off x="8626078"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SUPPORT MULTIPLE IDE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D420A341-CCC2-46B1-B3CC-ABCCADA7096B}"/>
              </a:ext>
            </a:extLst>
          </p:cNvPr>
          <p:cNvGrpSpPr/>
          <p:nvPr/>
        </p:nvGrpSpPr>
        <p:grpSpPr>
          <a:xfrm>
            <a:off x="9590100" y="2503808"/>
            <a:ext cx="1889521" cy="3347448"/>
            <a:chOff x="8626078" y="1655982"/>
            <a:chExt cx="1889521" cy="2898720"/>
          </a:xfrm>
          <a:scene3d>
            <a:camera prst="orthographicFront"/>
            <a:lightRig rig="flat" dir="t"/>
          </a:scene3d>
        </p:grpSpPr>
        <p:sp>
          <p:nvSpPr>
            <p:cNvPr id="39" name="Rectangle 38">
              <a:extLst>
                <a:ext uri="{FF2B5EF4-FFF2-40B4-BE49-F238E27FC236}">
                  <a16:creationId xmlns:a16="http://schemas.microsoft.com/office/drawing/2014/main" id="{EC249ACF-36AE-47EA-997B-4079DB999F3D}"/>
                </a:ext>
              </a:extLst>
            </p:cNvPr>
            <p:cNvSpPr/>
            <p:nvPr/>
          </p:nvSpPr>
          <p:spPr>
            <a:xfrm>
              <a:off x="8626078" y="1655982"/>
              <a:ext cx="1889521" cy="2898720"/>
            </a:xfrm>
            <a:prstGeom prst="rect">
              <a:avLst/>
            </a:prstGeom>
            <a:sp3d extrusionH="12700" prstMaterial="plastic">
              <a:bevelT w="50800" h="50800"/>
            </a:sp3d>
          </p:spPr>
          <p:style>
            <a:lnRef idx="1">
              <a:schemeClr val="accent3">
                <a:tint val="40000"/>
                <a:alpha val="90000"/>
                <a:hueOff val="2029141"/>
                <a:satOff val="100000"/>
                <a:lumOff val="1779"/>
                <a:alphaOff val="0"/>
              </a:schemeClr>
            </a:lnRef>
            <a:fillRef idx="1">
              <a:schemeClr val="accent3">
                <a:tint val="40000"/>
                <a:alpha val="90000"/>
                <a:hueOff val="2029141"/>
                <a:satOff val="100000"/>
                <a:lumOff val="1779"/>
                <a:alphaOff val="0"/>
              </a:schemeClr>
            </a:fillRef>
            <a:effectRef idx="2">
              <a:schemeClr val="accent3">
                <a:tint val="40000"/>
                <a:alpha val="90000"/>
                <a:hueOff val="2029141"/>
                <a:satOff val="100000"/>
                <a:lumOff val="1779"/>
                <a:alphaOff val="0"/>
              </a:schemeClr>
            </a:effectRef>
            <a:fontRef idx="minor">
              <a:schemeClr val="dk1">
                <a:hueOff val="0"/>
                <a:satOff val="0"/>
                <a:lumOff val="0"/>
                <a:alphaOff val="0"/>
              </a:schemeClr>
            </a:fontRef>
          </p:style>
          <p:txBody>
            <a:bodyPr/>
            <a:lstStyle/>
            <a:p>
              <a:endParaRPr lang="en-IN"/>
            </a:p>
          </p:txBody>
        </p:sp>
        <p:sp>
          <p:nvSpPr>
            <p:cNvPr id="40" name="TextBox 39">
              <a:extLst>
                <a:ext uri="{FF2B5EF4-FFF2-40B4-BE49-F238E27FC236}">
                  <a16:creationId xmlns:a16="http://schemas.microsoft.com/office/drawing/2014/main" id="{76B9BC92-4DA7-46D7-AEA8-0C481091D97E}"/>
                </a:ext>
              </a:extLst>
            </p:cNvPr>
            <p:cNvSpPr txBox="1"/>
            <p:nvPr/>
          </p:nvSpPr>
          <p:spPr>
            <a:xfrm>
              <a:off x="8626078"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 for Mac</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 Code</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 Visual Studio IDE</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53" name="Straight Connector 52">
            <a:extLst>
              <a:ext uri="{FF2B5EF4-FFF2-40B4-BE49-F238E27FC236}">
                <a16:creationId xmlns:a16="http://schemas.microsoft.com/office/drawing/2014/main" id="{74C26CB1-0276-4724-9EEE-CBA1CF2CC2A1}"/>
              </a:ext>
            </a:extLst>
          </p:cNvPr>
          <p:cNvCxnSpPr>
            <a:cxnSpLocks/>
          </p:cNvCxnSpPr>
          <p:nvPr/>
        </p:nvCxnSpPr>
        <p:spPr>
          <a:xfrm>
            <a:off x="5357535" y="4210940"/>
            <a:ext cx="179389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07C435C8-B8BB-409E-951D-C87743608A4F}"/>
              </a:ext>
            </a:extLst>
          </p:cNvPr>
          <p:cNvCxnSpPr>
            <a:cxnSpLocks/>
          </p:cNvCxnSpPr>
          <p:nvPr/>
        </p:nvCxnSpPr>
        <p:spPr>
          <a:xfrm>
            <a:off x="7511590" y="4210940"/>
            <a:ext cx="188952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CAF6CD78-8935-4FC3-A739-22A1553D369E}"/>
              </a:ext>
            </a:extLst>
          </p:cNvPr>
          <p:cNvCxnSpPr>
            <a:cxnSpLocks/>
          </p:cNvCxnSpPr>
          <p:nvPr/>
        </p:nvCxnSpPr>
        <p:spPr>
          <a:xfrm>
            <a:off x="9590100" y="4210940"/>
            <a:ext cx="1793892" cy="0"/>
          </a:xfrm>
          <a:prstGeom prst="line">
            <a:avLst/>
          </a:prstGeom>
        </p:spPr>
        <p:style>
          <a:lnRef idx="1">
            <a:schemeClr val="accent3"/>
          </a:lnRef>
          <a:fillRef idx="0">
            <a:schemeClr val="accent3"/>
          </a:fillRef>
          <a:effectRef idx="0">
            <a:schemeClr val="accent3"/>
          </a:effectRef>
          <a:fontRef idx="minor">
            <a:schemeClr val="tx1"/>
          </a:fontRef>
        </p:style>
      </p:cxnSp>
      <p:sp>
        <p:nvSpPr>
          <p:cNvPr id="55" name="Rectangle 54">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.NET Core over .NET framework?</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0C66E67F-1C5E-3F90-A891-3B01A88CE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321" y="257804"/>
            <a:ext cx="708721" cy="281964"/>
          </a:xfrm>
          <a:prstGeom prst="rect">
            <a:avLst/>
          </a:prstGeom>
        </p:spPr>
      </p:pic>
      <p:sp>
        <p:nvSpPr>
          <p:cNvPr id="2" name="Octagon 1">
            <a:extLst>
              <a:ext uri="{FF2B5EF4-FFF2-40B4-BE49-F238E27FC236}">
                <a16:creationId xmlns:a16="http://schemas.microsoft.com/office/drawing/2014/main" id="{03770BBB-7227-2F82-F30F-AFA29C77D25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Q206</a:t>
            </a:r>
          </a:p>
        </p:txBody>
      </p:sp>
      <p:sp>
        <p:nvSpPr>
          <p:cNvPr id="3" name="Title 2">
            <a:extLst>
              <a:ext uri="{FF2B5EF4-FFF2-40B4-BE49-F238E27FC236}">
                <a16:creationId xmlns:a16="http://schemas.microsoft.com/office/drawing/2014/main" id="{6AF6D542-404F-BA3C-720C-E5BDB2B624A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Q206. What are the advantages of .NET Core over .NET framework?</a:t>
            </a:r>
            <a:endParaRPr lang="en-IN" dirty="0"/>
          </a:p>
        </p:txBody>
      </p:sp>
      <p:sp>
        <p:nvSpPr>
          <p:cNvPr id="5" name="TextBox 4">
            <a:extLst>
              <a:ext uri="{FF2B5EF4-FFF2-40B4-BE49-F238E27FC236}">
                <a16:creationId xmlns:a16="http://schemas.microsoft.com/office/drawing/2014/main" id="{CFA1677B-84AC-5C59-53B8-444B55FBB94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3686000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Program.cs</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586AA08-51DE-DD51-6E50-0E34A95C1B09}"/>
              </a:ext>
            </a:extLst>
          </p:cNvPr>
          <p:cNvSpPr txBox="1"/>
          <p:nvPr/>
        </p:nvSpPr>
        <p:spPr>
          <a:xfrm>
            <a:off x="414623" y="1008518"/>
            <a:ext cx="549849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file contains the application startup code.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method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is the entry point of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41690948-7665-7701-BF65-8379F1BA52AD}"/>
              </a:ext>
            </a:extLst>
          </p:cNvPr>
          <p:cNvPicPr>
            <a:picLocks noChangeAspect="1"/>
          </p:cNvPicPr>
          <p:nvPr/>
        </p:nvPicPr>
        <p:blipFill>
          <a:blip r:embed="rId4"/>
          <a:stretch>
            <a:fillRect/>
          </a:stretch>
        </p:blipFill>
        <p:spPr>
          <a:xfrm>
            <a:off x="479273" y="2503102"/>
            <a:ext cx="5655443" cy="3208150"/>
          </a:xfrm>
          <a:prstGeom prst="rect">
            <a:avLst/>
          </a:prstGeom>
        </p:spPr>
      </p:pic>
      <p:pic>
        <p:nvPicPr>
          <p:cNvPr id="21" name="Picture 20">
            <a:extLst>
              <a:ext uri="{FF2B5EF4-FFF2-40B4-BE49-F238E27FC236}">
                <a16:creationId xmlns:a16="http://schemas.microsoft.com/office/drawing/2014/main" id="{14B353BE-440E-A526-F97E-D92031C4AE25}"/>
              </a:ext>
            </a:extLst>
          </p:cNvPr>
          <p:cNvPicPr>
            <a:picLocks noChangeAspect="1"/>
          </p:cNvPicPr>
          <p:nvPr/>
        </p:nvPicPr>
        <p:blipFill rotWithShape="1">
          <a:blip r:embed="rId5"/>
          <a:srcRect b="16849"/>
          <a:stretch/>
        </p:blipFill>
        <p:spPr>
          <a:xfrm>
            <a:off x="6580498" y="863625"/>
            <a:ext cx="5208979" cy="5796638"/>
          </a:xfrm>
          <a:prstGeom prst="rect">
            <a:avLst/>
          </a:prstGeom>
        </p:spPr>
      </p:pic>
      <p:sp>
        <p:nvSpPr>
          <p:cNvPr id="2" name="Octagon 1">
            <a:extLst>
              <a:ext uri="{FF2B5EF4-FFF2-40B4-BE49-F238E27FC236}">
                <a16:creationId xmlns:a16="http://schemas.microsoft.com/office/drawing/2014/main" id="{D7162513-DD75-36CB-0755-C7E34DC6157E}"/>
              </a:ext>
            </a:extLst>
          </p:cNvPr>
          <p:cNvSpPr/>
          <p:nvPr/>
        </p:nvSpPr>
        <p:spPr>
          <a:xfrm>
            <a:off x="11283" y="46566"/>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Q207</a:t>
            </a:r>
          </a:p>
        </p:txBody>
      </p:sp>
      <p:sp>
        <p:nvSpPr>
          <p:cNvPr id="3" name="Title 2">
            <a:extLst>
              <a:ext uri="{FF2B5EF4-FFF2-40B4-BE49-F238E27FC236}">
                <a16:creationId xmlns:a16="http://schemas.microsoft.com/office/drawing/2014/main" id="{1BAB1FEE-1718-7968-3EEA-836EECFEC74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Q207. What is the role of Program.cs file in ASP.NET Core?</a:t>
            </a:r>
            <a:endParaRPr lang="en-IN" dirty="0"/>
          </a:p>
        </p:txBody>
      </p:sp>
      <p:sp>
        <p:nvSpPr>
          <p:cNvPr id="5" name="TextBox 4">
            <a:extLst>
              <a:ext uri="{FF2B5EF4-FFF2-40B4-BE49-F238E27FC236}">
                <a16:creationId xmlns:a16="http://schemas.microsoft.com/office/drawing/2014/main" id="{BC92D9F9-BBB4-F3EE-9460-AE2963FC628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59930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Program.cs</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A19112-C9FD-B901-C595-2968C54C21BC}"/>
              </a:ext>
            </a:extLst>
          </p:cNvPr>
          <p:cNvSpPr txBox="1"/>
          <p:nvPr/>
        </p:nvSpPr>
        <p:spPr>
          <a:xfrm>
            <a:off x="414623" y="1056288"/>
            <a:ext cx="51821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.NET 6.0, the startup class code is merged 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and therefore there is no separate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Startup.cs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a:t>
            </a:r>
          </a:p>
        </p:txBody>
      </p:sp>
      <p:pic>
        <p:nvPicPr>
          <p:cNvPr id="12" name="Picture 11">
            <a:extLst>
              <a:ext uri="{FF2B5EF4-FFF2-40B4-BE49-F238E27FC236}">
                <a16:creationId xmlns:a16="http://schemas.microsoft.com/office/drawing/2014/main" id="{77FAE0DC-59C5-B828-CB21-E5C9397E62CE}"/>
              </a:ext>
            </a:extLst>
          </p:cNvPr>
          <p:cNvPicPr>
            <a:picLocks noChangeAspect="1"/>
          </p:cNvPicPr>
          <p:nvPr/>
        </p:nvPicPr>
        <p:blipFill rotWithShape="1">
          <a:blip r:embed="rId4"/>
          <a:srcRect l="11251" t="14943" r="44913" b="12184"/>
          <a:stretch/>
        </p:blipFill>
        <p:spPr>
          <a:xfrm>
            <a:off x="5825771" y="1056288"/>
            <a:ext cx="5782861" cy="5407573"/>
          </a:xfrm>
          <a:prstGeom prst="rect">
            <a:avLst/>
          </a:prstGeom>
        </p:spPr>
      </p:pic>
      <p:sp>
        <p:nvSpPr>
          <p:cNvPr id="2" name="Octagon 1">
            <a:extLst>
              <a:ext uri="{FF2B5EF4-FFF2-40B4-BE49-F238E27FC236}">
                <a16:creationId xmlns:a16="http://schemas.microsoft.com/office/drawing/2014/main" id="{2097741C-B614-94AE-1E42-BE338FCA773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Q207</a:t>
            </a:r>
          </a:p>
        </p:txBody>
      </p:sp>
      <p:sp>
        <p:nvSpPr>
          <p:cNvPr id="4" name="TextBox 3">
            <a:extLst>
              <a:ext uri="{FF2B5EF4-FFF2-40B4-BE49-F238E27FC236}">
                <a16:creationId xmlns:a16="http://schemas.microsoft.com/office/drawing/2014/main" id="{6BBC8890-4A04-E01C-796D-ECB0DA8D69B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7464331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8FCCA6-D711-41B3-B827-FA3C15D4E8F6}"/>
              </a:ext>
            </a:extLst>
          </p:cNvPr>
          <p:cNvSpPr txBox="1"/>
          <p:nvPr/>
        </p:nvSpPr>
        <p:spPr>
          <a:xfrm>
            <a:off x="414623" y="1010038"/>
            <a:ext cx="5050701"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is used to add services to the application.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method always execute before Configure method.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is an optional method. It’s not necessary that all its methods will  be execute. </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15" name="Object 14">
            <a:extLst>
              <a:ext uri="{FF2B5EF4-FFF2-40B4-BE49-F238E27FC236}">
                <a16:creationId xmlns:a16="http://schemas.microsoft.com/office/drawing/2014/main" id="{788145F1-5BFF-4C8A-A6FB-F897D976FCF1}"/>
              </a:ext>
            </a:extLst>
          </p:cNvPr>
          <p:cNvGraphicFramePr>
            <a:graphicFrameLocks noChangeAspect="1"/>
          </p:cNvGraphicFramePr>
          <p:nvPr/>
        </p:nvGraphicFramePr>
        <p:xfrm>
          <a:off x="715864" y="3819087"/>
          <a:ext cx="4749746" cy="2398833"/>
        </p:xfrm>
        <a:graphic>
          <a:graphicData uri="http://schemas.openxmlformats.org/presentationml/2006/ole">
            <mc:AlternateContent xmlns:mc="http://schemas.openxmlformats.org/markup-compatibility/2006">
              <mc:Choice xmlns:v="urn:schemas-microsoft-com:vml" Requires="v">
                <p:oleObj name="Bitmap Image" r:id="rId3" imgW="10797480" imgH="5478840" progId="Paint.Picture">
                  <p:embed/>
                </p:oleObj>
              </mc:Choice>
              <mc:Fallback>
                <p:oleObj name="Bitmap Image" r:id="rId3" imgW="10797480" imgH="5478840" progId="Paint.Picture">
                  <p:embed/>
                  <p:pic>
                    <p:nvPicPr>
                      <p:cNvPr id="15" name="Object 14">
                        <a:extLst>
                          <a:ext uri="{FF2B5EF4-FFF2-40B4-BE49-F238E27FC236}">
                            <a16:creationId xmlns:a16="http://schemas.microsoft.com/office/drawing/2014/main" id="{788145F1-5BFF-4C8A-A6FB-F897D976FCF1}"/>
                          </a:ext>
                        </a:extLst>
                      </p:cNvPr>
                      <p:cNvPicPr/>
                      <p:nvPr/>
                    </p:nvPicPr>
                    <p:blipFill>
                      <a:blip r:embed="rId4"/>
                      <a:stretch>
                        <a:fillRect/>
                      </a:stretch>
                    </p:blipFill>
                    <p:spPr>
                      <a:xfrm>
                        <a:off x="715864" y="3819087"/>
                        <a:ext cx="4749746" cy="239883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ConfigureServices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4"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1BC56A-02D8-3ED2-88CF-7BDB004923A4}"/>
              </a:ext>
            </a:extLst>
          </p:cNvPr>
          <p:cNvPicPr>
            <a:picLocks noChangeAspect="1"/>
          </p:cNvPicPr>
          <p:nvPr/>
        </p:nvPicPr>
        <p:blipFill rotWithShape="1">
          <a:blip r:embed="rId6"/>
          <a:srcRect r="20966" b="62100"/>
          <a:stretch/>
        </p:blipFill>
        <p:spPr>
          <a:xfrm>
            <a:off x="5766565" y="797573"/>
            <a:ext cx="5747171" cy="3688388"/>
          </a:xfrm>
          <a:prstGeom prst="rect">
            <a:avLst/>
          </a:prstGeom>
        </p:spPr>
      </p:pic>
      <p:pic>
        <p:nvPicPr>
          <p:cNvPr id="2" name="Picture 1">
            <a:extLst>
              <a:ext uri="{FF2B5EF4-FFF2-40B4-BE49-F238E27FC236}">
                <a16:creationId xmlns:a16="http://schemas.microsoft.com/office/drawing/2014/main" id="{0D0C15FE-A1DC-9BD0-7523-2DF7E3A6B227}"/>
              </a:ext>
            </a:extLst>
          </p:cNvPr>
          <p:cNvPicPr>
            <a:picLocks noChangeAspect="1"/>
          </p:cNvPicPr>
          <p:nvPr/>
        </p:nvPicPr>
        <p:blipFill rotWithShape="1">
          <a:blip r:embed="rId7"/>
          <a:srcRect l="11251" t="14943" r="44913" b="55950"/>
          <a:stretch/>
        </p:blipFill>
        <p:spPr>
          <a:xfrm>
            <a:off x="5766565" y="4587100"/>
            <a:ext cx="5782861" cy="2159878"/>
          </a:xfrm>
          <a:prstGeom prst="rect">
            <a:avLst/>
          </a:prstGeom>
        </p:spPr>
      </p:pic>
      <p:sp>
        <p:nvSpPr>
          <p:cNvPr id="4" name="Octagon 3">
            <a:extLst>
              <a:ext uri="{FF2B5EF4-FFF2-40B4-BE49-F238E27FC236}">
                <a16:creationId xmlns:a16="http://schemas.microsoft.com/office/drawing/2014/main" id="{484CCD8B-559C-3A5D-7F83-D1379633C7D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Q208</a:t>
            </a:r>
          </a:p>
        </p:txBody>
      </p:sp>
      <p:sp>
        <p:nvSpPr>
          <p:cNvPr id="5" name="Title 4">
            <a:extLst>
              <a:ext uri="{FF2B5EF4-FFF2-40B4-BE49-F238E27FC236}">
                <a16:creationId xmlns:a16="http://schemas.microsoft.com/office/drawing/2014/main" id="{D52E6236-62EE-E59F-0F7F-76995C91F08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Q208. What is the role of ConfigureServices method? </a:t>
            </a:r>
            <a:endParaRPr lang="en-IN" dirty="0"/>
          </a:p>
        </p:txBody>
      </p:sp>
      <p:sp>
        <p:nvSpPr>
          <p:cNvPr id="6" name="TextBox 5">
            <a:extLst>
              <a:ext uri="{FF2B5EF4-FFF2-40B4-BE49-F238E27FC236}">
                <a16:creationId xmlns:a16="http://schemas.microsoft.com/office/drawing/2014/main" id="{DD8E7F53-76F7-5397-AE03-DDED925C039D}"/>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1681295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Configure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6CAD2C-6F53-9B85-4AEB-A23F4B80E3D0}"/>
              </a:ext>
            </a:extLst>
          </p:cNvPr>
          <p:cNvSpPr txBox="1"/>
          <p:nvPr/>
        </p:nvSpPr>
        <p:spPr>
          <a:xfrm>
            <a:off x="258532" y="909335"/>
            <a:ext cx="5631866"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 method will configure the request pipeline.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 method executes after ConfigureServices method.</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each and every request, all the methods will execute inside the Configure method and in the same sequence.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Middleware And Request Pipeline in ASP.NET Core - TekTutorialsHub">
            <a:extLst>
              <a:ext uri="{FF2B5EF4-FFF2-40B4-BE49-F238E27FC236}">
                <a16:creationId xmlns:a16="http://schemas.microsoft.com/office/drawing/2014/main" id="{525FE0E0-983F-C859-EE45-9EDA56A7A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23" y="3568647"/>
            <a:ext cx="5132737" cy="30150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1807AA-5BDB-06F2-4DE1-4C655B73D23A}"/>
              </a:ext>
            </a:extLst>
          </p:cNvPr>
          <p:cNvPicPr>
            <a:picLocks noChangeAspect="1"/>
          </p:cNvPicPr>
          <p:nvPr/>
        </p:nvPicPr>
        <p:blipFill rotWithShape="1">
          <a:blip r:embed="rId5"/>
          <a:srcRect l="4067" t="36387" r="6377" b="16850"/>
          <a:stretch/>
        </p:blipFill>
        <p:spPr>
          <a:xfrm>
            <a:off x="6491055" y="797573"/>
            <a:ext cx="5286322" cy="3694177"/>
          </a:xfrm>
          <a:prstGeom prst="rect">
            <a:avLst/>
          </a:prstGeom>
        </p:spPr>
      </p:pic>
      <p:pic>
        <p:nvPicPr>
          <p:cNvPr id="4" name="Picture 3">
            <a:extLst>
              <a:ext uri="{FF2B5EF4-FFF2-40B4-BE49-F238E27FC236}">
                <a16:creationId xmlns:a16="http://schemas.microsoft.com/office/drawing/2014/main" id="{A9E08101-7CC5-B55B-974F-04B073ADB72A}"/>
              </a:ext>
            </a:extLst>
          </p:cNvPr>
          <p:cNvPicPr>
            <a:picLocks noChangeAspect="1"/>
          </p:cNvPicPr>
          <p:nvPr/>
        </p:nvPicPr>
        <p:blipFill rotWithShape="1">
          <a:blip r:embed="rId6"/>
          <a:srcRect l="16294" t="51046" r="50872" b="24681"/>
          <a:stretch/>
        </p:blipFill>
        <p:spPr>
          <a:xfrm>
            <a:off x="6491056" y="4782507"/>
            <a:ext cx="3842918" cy="1598031"/>
          </a:xfrm>
          <a:prstGeom prst="rect">
            <a:avLst/>
          </a:prstGeom>
        </p:spPr>
      </p:pic>
      <p:sp>
        <p:nvSpPr>
          <p:cNvPr id="2" name="Octagon 1">
            <a:extLst>
              <a:ext uri="{FF2B5EF4-FFF2-40B4-BE49-F238E27FC236}">
                <a16:creationId xmlns:a16="http://schemas.microsoft.com/office/drawing/2014/main" id="{A731C17E-9C59-39C1-586C-0987F1B548E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Q209</a:t>
            </a:r>
          </a:p>
        </p:txBody>
      </p:sp>
      <p:sp>
        <p:nvSpPr>
          <p:cNvPr id="5" name="Title 4">
            <a:extLst>
              <a:ext uri="{FF2B5EF4-FFF2-40B4-BE49-F238E27FC236}">
                <a16:creationId xmlns:a16="http://schemas.microsoft.com/office/drawing/2014/main" id="{88B5047C-E1D5-D5DE-D30E-3DBDA2A8B423}"/>
              </a:ext>
            </a:extLst>
          </p:cNvPr>
          <p:cNvSpPr>
            <a:spLocks noGrp="1"/>
          </p:cNvSpPr>
          <p:nvPr>
            <p:ph type="title" idx="4294967295"/>
          </p:nvPr>
        </p:nvSpPr>
        <p:spPr>
          <a:xfrm>
            <a:off x="838200" y="365125"/>
            <a:ext cx="10515600" cy="1149043"/>
          </a:xfrm>
        </p:spPr>
        <p:txBody>
          <a:bodyPr>
            <a:normAutofit/>
          </a:bodyPr>
          <a:lstStyle/>
          <a:p>
            <a:r>
              <a:rPr lang="en-US" sz="800" kern="1200" dirty="0">
                <a:solidFill>
                  <a:srgbClr val="FFFFFF"/>
                </a:solidFill>
                <a:effectLst/>
                <a:latin typeface="Calibri" panose="020F0502020204030204" pitchFamily="34" charset="0"/>
                <a:ea typeface="+mn-ea"/>
                <a:cs typeface="+mn-cs"/>
              </a:rPr>
              <a:t>Q209. What is the role of Configure method? </a:t>
            </a:r>
            <a:endParaRPr lang="en-IN" sz="800" dirty="0"/>
          </a:p>
        </p:txBody>
      </p:sp>
      <p:sp>
        <p:nvSpPr>
          <p:cNvPr id="7" name="TextBox 6">
            <a:extLst>
              <a:ext uri="{FF2B5EF4-FFF2-40B4-BE49-F238E27FC236}">
                <a16:creationId xmlns:a16="http://schemas.microsoft.com/office/drawing/2014/main" id="{545A883F-D855-7086-8282-F64F41C6B0A5}"/>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05845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two methods are same except return type, then methods are overloaded or what will happen?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a:t>
            </a:r>
          </a:p>
        </p:txBody>
      </p:sp>
      <p:pic>
        <p:nvPicPr>
          <p:cNvPr id="3" name="Picture 2">
            <a:extLst>
              <a:ext uri="{FF2B5EF4-FFF2-40B4-BE49-F238E27FC236}">
                <a16:creationId xmlns:a16="http://schemas.microsoft.com/office/drawing/2014/main" id="{1F145D58-B522-1B7E-4125-17CDB6DE1E85}"/>
              </a:ext>
            </a:extLst>
          </p:cNvPr>
          <p:cNvPicPr>
            <a:picLocks noChangeAspect="1"/>
          </p:cNvPicPr>
          <p:nvPr/>
        </p:nvPicPr>
        <p:blipFill rotWithShape="1">
          <a:blip r:embed="rId3"/>
          <a:srcRect l="16786" t="15556" r="26161" b="39841"/>
          <a:stretch/>
        </p:blipFill>
        <p:spPr>
          <a:xfrm>
            <a:off x="1121229" y="2122714"/>
            <a:ext cx="6955972" cy="3058886"/>
          </a:xfrm>
          <a:prstGeom prst="rect">
            <a:avLst/>
          </a:prstGeom>
        </p:spPr>
      </p:pic>
      <p:sp>
        <p:nvSpPr>
          <p:cNvPr id="4" name="TextBox 3">
            <a:extLst>
              <a:ext uri="{FF2B5EF4-FFF2-40B4-BE49-F238E27FC236}">
                <a16:creationId xmlns:a16="http://schemas.microsoft.com/office/drawing/2014/main" id="{C5D62DB5-D568-216E-6600-A0313AA6AA16}"/>
              </a:ext>
            </a:extLst>
          </p:cNvPr>
          <p:cNvSpPr txBox="1"/>
          <p:nvPr/>
        </p:nvSpPr>
        <p:spPr>
          <a:xfrm>
            <a:off x="926907" y="1216963"/>
            <a:ext cx="61088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this will show compile time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2C6FF2-BB99-C018-3E43-63A5A689009A}"/>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Q22. If two methods are same except return type, then methods are overloaded or what </a:t>
            </a:r>
            <a:r>
              <a:rPr lang="en-US" sz="1600" kern="1200" dirty="0" err="1">
                <a:solidFill>
                  <a:srgbClr val="FFFFFF"/>
                </a:solidFill>
                <a:effectLst/>
                <a:latin typeface="Calibri" panose="020F0502020204030204" pitchFamily="34" charset="0"/>
                <a:ea typeface="+mn-ea"/>
                <a:cs typeface="+mn-cs"/>
              </a:rPr>
              <a:t>willl</a:t>
            </a:r>
            <a:r>
              <a:rPr lang="en-US" sz="1600" kern="1200" dirty="0">
                <a:solidFill>
                  <a:srgbClr val="FFFFFF"/>
                </a:solidFill>
                <a:effectLst/>
                <a:latin typeface="Calibri" panose="020F0502020204030204" pitchFamily="34" charset="0"/>
                <a:ea typeface="+mn-ea"/>
                <a:cs typeface="+mn-cs"/>
              </a:rPr>
              <a:t> happen?</a:t>
            </a:r>
            <a:endParaRPr lang="en-IN" dirty="0"/>
          </a:p>
        </p:txBody>
      </p:sp>
      <p:sp>
        <p:nvSpPr>
          <p:cNvPr id="7" name="TextBox 6">
            <a:extLst>
              <a:ext uri="{FF2B5EF4-FFF2-40B4-BE49-F238E27FC236}">
                <a16:creationId xmlns:a16="http://schemas.microsoft.com/office/drawing/2014/main" id="{85737DAF-7724-75CB-32BA-1E5CCDA7A58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6A137B68-4341-08D7-1BD3-36CA6053215F}"/>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9231938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SP.NET Core MVC Request Life Cycle"/>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190171" y="1431925"/>
            <a:ext cx="7356475" cy="3994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Describe the complete Request Processing Pipeline for ASP.NET Core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4309E9-CCBD-980F-435A-C0902C188C95}"/>
              </a:ext>
            </a:extLst>
          </p:cNvPr>
          <p:cNvSpPr txBox="1"/>
          <p:nvPr/>
        </p:nvSpPr>
        <p:spPr>
          <a:xfrm>
            <a:off x="805492" y="5778627"/>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http://localhost:1234/home/about</a:t>
            </a:r>
          </a:p>
        </p:txBody>
      </p:sp>
      <p:sp>
        <p:nvSpPr>
          <p:cNvPr id="3" name="Octagon 2">
            <a:extLst>
              <a:ext uri="{FF2B5EF4-FFF2-40B4-BE49-F238E27FC236}">
                <a16:creationId xmlns:a16="http://schemas.microsoft.com/office/drawing/2014/main" id="{864D8865-8FC7-3B59-EF7F-ABDDAE81A92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Q210</a:t>
            </a:r>
          </a:p>
        </p:txBody>
      </p:sp>
      <p:sp>
        <p:nvSpPr>
          <p:cNvPr id="4" name="Title 3">
            <a:extLst>
              <a:ext uri="{FF2B5EF4-FFF2-40B4-BE49-F238E27FC236}">
                <a16:creationId xmlns:a16="http://schemas.microsoft.com/office/drawing/2014/main" id="{87E079CA-460E-6232-F492-97C3D52A2D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Q210. Describe the complete Request Processing Pipeline for ASP.NET Core MVC?</a:t>
            </a:r>
            <a:endParaRPr lang="en-IN" dirty="0"/>
          </a:p>
        </p:txBody>
      </p:sp>
      <p:sp>
        <p:nvSpPr>
          <p:cNvPr id="8" name="TextBox 7">
            <a:extLst>
              <a:ext uri="{FF2B5EF4-FFF2-40B4-BE49-F238E27FC236}">
                <a16:creationId xmlns:a16="http://schemas.microsoft.com/office/drawing/2014/main" id="{BF103947-8625-A26B-840E-0B0889272D0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7056112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CDCB04-B5B6-4870-B23A-82BA7C600CE9}"/>
              </a:ext>
            </a:extLst>
          </p:cNvPr>
          <p:cNvSpPr txBox="1"/>
          <p:nvPr/>
        </p:nvSpPr>
        <p:spPr>
          <a:xfrm>
            <a:off x="805492" y="1268549"/>
            <a:ext cx="5527478" cy="203132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.NET 5 is the next major release after .NET Core 3.1.</a:t>
            </a: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The word ‘Core’ is dropped from the name to emphasize that .NET 5 is the future of all earlier versions of .NET Core.</a:t>
            </a: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Recently, Microsoft has introduced .NET 6.</a:t>
            </a:r>
          </a:p>
        </p:txBody>
      </p:sp>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the difference between .NET Core and .NET 5?</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D5E0C51D-FDB5-F283-EE1C-522F2FC86BD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Q211</a:t>
            </a:r>
          </a:p>
        </p:txBody>
      </p:sp>
      <p:sp>
        <p:nvSpPr>
          <p:cNvPr id="4" name="Title 3">
            <a:extLst>
              <a:ext uri="{FF2B5EF4-FFF2-40B4-BE49-F238E27FC236}">
                <a16:creationId xmlns:a16="http://schemas.microsoft.com/office/drawing/2014/main" id="{3370EC9F-7345-0BD9-F12C-6C7792E0043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Q211. What is the difference between .NET Core and .NET 5?</a:t>
            </a:r>
            <a:endParaRPr lang="en-IN" dirty="0"/>
          </a:p>
        </p:txBody>
      </p:sp>
      <p:sp>
        <p:nvSpPr>
          <p:cNvPr id="5" name="TextBox 4">
            <a:extLst>
              <a:ext uri="{FF2B5EF4-FFF2-40B4-BE49-F238E27FC236}">
                <a16:creationId xmlns:a16="http://schemas.microsoft.com/office/drawing/2014/main" id="{8AD0FB02-D994-9996-16CE-D7C0B831FD0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6414507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045ACA-E789-4F77-9A87-7B749DF9A03E}"/>
              </a:ext>
            </a:extLst>
          </p:cNvPr>
          <p:cNvPicPr>
            <a:picLocks noChangeAspect="1"/>
          </p:cNvPicPr>
          <p:nvPr/>
        </p:nvPicPr>
        <p:blipFill>
          <a:blip r:embed="rId3"/>
          <a:stretch>
            <a:fillRect/>
          </a:stretch>
        </p:blipFill>
        <p:spPr>
          <a:xfrm>
            <a:off x="6421590" y="1004402"/>
            <a:ext cx="4244064" cy="2304429"/>
          </a:xfrm>
          <a:prstGeom prst="rect">
            <a:avLst/>
          </a:prstGeom>
        </p:spPr>
      </p:pic>
      <p:sp>
        <p:nvSpPr>
          <p:cNvPr id="8" name="TextBox 7">
            <a:extLst>
              <a:ext uri="{FF2B5EF4-FFF2-40B4-BE49-F238E27FC236}">
                <a16:creationId xmlns:a16="http://schemas.microsoft.com/office/drawing/2014/main" id="{45B50416-2B2A-49ED-972E-BB4288257140}"/>
              </a:ext>
            </a:extLst>
          </p:cNvPr>
          <p:cNvSpPr txBox="1"/>
          <p:nvPr/>
        </p:nvSpPr>
        <p:spPr>
          <a:xfrm>
            <a:off x="700154" y="1005810"/>
            <a:ext cx="6099142" cy="1070871"/>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Metapackage is a consolidated package of many dependencies.</a:t>
            </a: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Metapackage? What is the name of Metapackage provided by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B022400-025C-46F4-ADF5-2E1B48EBD36C}"/>
              </a:ext>
            </a:extLst>
          </p:cNvPr>
          <p:cNvPicPr>
            <a:picLocks noChangeAspect="1"/>
          </p:cNvPicPr>
          <p:nvPr/>
        </p:nvPicPr>
        <p:blipFill>
          <a:blip r:embed="rId5"/>
          <a:stretch>
            <a:fillRect/>
          </a:stretch>
        </p:blipFill>
        <p:spPr>
          <a:xfrm>
            <a:off x="6421590" y="3549169"/>
            <a:ext cx="2882430" cy="3075269"/>
          </a:xfrm>
          <a:prstGeom prst="rect">
            <a:avLst/>
          </a:prstGeom>
        </p:spPr>
      </p:pic>
      <p:sp>
        <p:nvSpPr>
          <p:cNvPr id="2" name="Octagon 1">
            <a:extLst>
              <a:ext uri="{FF2B5EF4-FFF2-40B4-BE49-F238E27FC236}">
                <a16:creationId xmlns:a16="http://schemas.microsoft.com/office/drawing/2014/main" id="{3F5E756F-D262-8600-0A71-FBF1357A566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Q212</a:t>
            </a:r>
          </a:p>
        </p:txBody>
      </p:sp>
      <p:sp>
        <p:nvSpPr>
          <p:cNvPr id="3" name="Title 2">
            <a:extLst>
              <a:ext uri="{FF2B5EF4-FFF2-40B4-BE49-F238E27FC236}">
                <a16:creationId xmlns:a16="http://schemas.microsoft.com/office/drawing/2014/main" id="{87F22B22-75D1-0F10-8BD2-40C45AE75BB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Q212. What is Metapackage? What is the name of Metapackage provided by ASP.NET Core?</a:t>
            </a:r>
            <a:endParaRPr lang="en-IN" dirty="0"/>
          </a:p>
        </p:txBody>
      </p:sp>
      <p:sp>
        <p:nvSpPr>
          <p:cNvPr id="5" name="TextBox 4">
            <a:extLst>
              <a:ext uri="{FF2B5EF4-FFF2-40B4-BE49-F238E27FC236}">
                <a16:creationId xmlns:a16="http://schemas.microsoft.com/office/drawing/2014/main" id="{7FB2B054-08C7-8A27-AA1B-4CFC8FAB737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21886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5" y="525272"/>
            <a:ext cx="8807912" cy="1325563"/>
          </a:xfrm>
        </p:spPr>
        <p:txBody>
          <a:bodyPr>
            <a:noAutofit/>
          </a:bodyPr>
          <a:lstStyle/>
          <a:p>
            <a:r>
              <a:rPr lang="fr-FR" sz="3200" b="1" dirty="0" err="1">
                <a:solidFill>
                  <a:srgbClr val="FFFF00"/>
                </a:solidFill>
              </a:rPr>
              <a:t>Chapter</a:t>
            </a:r>
            <a:r>
              <a:rPr lang="fr-FR" sz="3200" b="1" dirty="0">
                <a:solidFill>
                  <a:srgbClr val="FFFF00"/>
                </a:solidFill>
              </a:rPr>
              <a:t> 25 : .NET </a:t>
            </a:r>
            <a:r>
              <a:rPr lang="fr-FR" sz="3200" b="1" dirty="0" err="1">
                <a:solidFill>
                  <a:srgbClr val="FFFF00"/>
                </a:solidFill>
              </a:rPr>
              <a:t>Core</a:t>
            </a:r>
            <a:r>
              <a:rPr lang="fr-FR" sz="3200" b="1" dirty="0">
                <a:solidFill>
                  <a:srgbClr val="FFFF00"/>
                </a:solidFill>
              </a:rPr>
              <a:t> - </a:t>
            </a:r>
            <a:r>
              <a:rPr lang="fr-FR" sz="3200" b="1" dirty="0" err="1">
                <a:solidFill>
                  <a:srgbClr val="FFFF00"/>
                </a:solidFill>
              </a:rPr>
              <a:t>Dependency</a:t>
            </a:r>
            <a:r>
              <a:rPr lang="fr-FR" sz="3200" b="1" dirty="0">
                <a:solidFill>
                  <a:srgbClr val="FFFF00"/>
                </a:solidFill>
              </a:rPr>
              <a:t> Injection</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8"/>
            <a:ext cx="7272153" cy="2533954"/>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Q213.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Dependency Injection</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Q214. How to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implement</a:t>
            </a:r>
            <a:r>
              <a:rPr lang="en-US" sz="1600" dirty="0">
                <a:hlinkClick r:id="rId4" action="ppaction://hlinksldjump">
                  <a:extLst>
                    <a:ext uri="{A12FA001-AC4F-418D-AE19-62706E023703}">
                      <ahyp:hlinkClr xmlns:ahyp="http://schemas.microsoft.com/office/drawing/2018/hyperlinkcolor" val="tx"/>
                    </a:ext>
                  </a:extLst>
                </a:hlinkClick>
              </a:rPr>
              <a:t> Dependency injection in .NET Core?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Q215.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a:t>
            </a:r>
            <a:r>
              <a:rPr lang="en-US" sz="1600" dirty="0">
                <a:hlinkClick r:id="rId5" action="ppaction://hlinksldjump">
                  <a:extLst>
                    <a:ext uri="{A12FA001-AC4F-418D-AE19-62706E023703}">
                      <ahyp:hlinkClr xmlns:ahyp="http://schemas.microsoft.com/office/drawing/2018/hyperlinkcolor" val="tx"/>
                    </a:ext>
                  </a:extLst>
                </a:hlinkClick>
              </a:rPr>
              <a:t> of Dependency Injection in .NET Core?</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Q216. How to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use</a:t>
            </a:r>
            <a:r>
              <a:rPr lang="en-US" sz="1600" dirty="0">
                <a:hlinkClick r:id="rId6" action="ppaction://hlinksldjump">
                  <a:extLst>
                    <a:ext uri="{A12FA001-AC4F-418D-AE19-62706E023703}">
                      <ahyp:hlinkClr xmlns:ahyp="http://schemas.microsoft.com/office/drawing/2018/hyperlinkcolor" val="tx"/>
                    </a:ext>
                  </a:extLst>
                </a:hlinkClick>
              </a:rPr>
              <a:t> Dependency Injection in Views in ASP.NET Core?</a:t>
            </a:r>
            <a:endParaRPr lang="en-US" sz="1600" dirty="0"/>
          </a:p>
        </p:txBody>
      </p:sp>
      <p:sp>
        <p:nvSpPr>
          <p:cNvPr id="2" name="TextBox 1">
            <a:extLst>
              <a:ext uri="{FF2B5EF4-FFF2-40B4-BE49-F238E27FC236}">
                <a16:creationId xmlns:a16="http://schemas.microsoft.com/office/drawing/2014/main" id="{E979FC8F-3A0F-1A60-16CB-A81B23296E6E}"/>
              </a:ext>
            </a:extLst>
          </p:cNvPr>
          <p:cNvSpPr txBox="1"/>
          <p:nvPr/>
        </p:nvSpPr>
        <p:spPr>
          <a:xfrm>
            <a:off x="4629597" y="21411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F02EF82-4F4F-F5B5-2CB6-BE165A198E24}"/>
              </a:ext>
            </a:extLst>
          </p:cNvPr>
          <p:cNvSpPr txBox="1"/>
          <p:nvPr/>
        </p:nvSpPr>
        <p:spPr>
          <a:xfrm>
            <a:off x="5324354" y="252707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D189C84A-392C-63D0-112A-5752B730B492}"/>
              </a:ext>
            </a:extLst>
          </p:cNvPr>
          <p:cNvSpPr txBox="1"/>
          <p:nvPr/>
        </p:nvSpPr>
        <p:spPr>
          <a:xfrm>
            <a:off x="6096000" y="29130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6AC9AAD3-9AA1-270B-E7ED-1FBF41AEB5D0}"/>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main index</a:t>
            </a:r>
            <a:endParaRPr lang="en-IN" sz="1400" dirty="0"/>
          </a:p>
        </p:txBody>
      </p:sp>
    </p:spTree>
    <p:extLst>
      <p:ext uri="{BB962C8B-B14F-4D97-AF65-F5344CB8AC3E}">
        <p14:creationId xmlns:p14="http://schemas.microsoft.com/office/powerpoint/2010/main" val="4066871667"/>
      </p:ext>
    </p:extLst>
  </p:cSld>
  <p:clrMapOvr>
    <a:overrideClrMapping bg1="dk1" tx1="lt1" bg2="dk2" tx2="lt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5785B9-CC24-3C97-AC5D-9C27A7139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021" y="292365"/>
            <a:ext cx="708721" cy="281964"/>
          </a:xfrm>
          <a:prstGeom prst="rect">
            <a:avLst/>
          </a:prstGeom>
        </p:spPr>
      </p:pic>
      <p:pic>
        <p:nvPicPr>
          <p:cNvPr id="4" name="Picture 3">
            <a:extLst>
              <a:ext uri="{FF2B5EF4-FFF2-40B4-BE49-F238E27FC236}">
                <a16:creationId xmlns:a16="http://schemas.microsoft.com/office/drawing/2014/main" id="{93DB7185-5FDD-4E1C-44CF-F9DD16CDBED0}"/>
              </a:ext>
            </a:extLst>
          </p:cNvPr>
          <p:cNvPicPr>
            <a:picLocks noChangeAspect="1"/>
          </p:cNvPicPr>
          <p:nvPr/>
        </p:nvPicPr>
        <p:blipFill>
          <a:blip r:embed="rId5"/>
          <a:stretch>
            <a:fillRect/>
          </a:stretch>
        </p:blipFill>
        <p:spPr>
          <a:xfrm>
            <a:off x="1209107" y="2937842"/>
            <a:ext cx="3104080" cy="1818104"/>
          </a:xfrm>
          <a:prstGeom prst="rect">
            <a:avLst/>
          </a:prstGeom>
        </p:spPr>
      </p:pic>
      <p:pic>
        <p:nvPicPr>
          <p:cNvPr id="7" name="Picture 6">
            <a:extLst>
              <a:ext uri="{FF2B5EF4-FFF2-40B4-BE49-F238E27FC236}">
                <a16:creationId xmlns:a16="http://schemas.microsoft.com/office/drawing/2014/main" id="{C5ADDCE5-7667-0F00-6D94-46BE7EBD2A8C}"/>
              </a:ext>
            </a:extLst>
          </p:cNvPr>
          <p:cNvPicPr>
            <a:picLocks noChangeAspect="1"/>
          </p:cNvPicPr>
          <p:nvPr/>
        </p:nvPicPr>
        <p:blipFill>
          <a:blip r:embed="rId6"/>
          <a:stretch>
            <a:fillRect/>
          </a:stretch>
        </p:blipFill>
        <p:spPr>
          <a:xfrm>
            <a:off x="6248199" y="934276"/>
            <a:ext cx="4390055" cy="2234937"/>
          </a:xfrm>
          <a:prstGeom prst="rect">
            <a:avLst/>
          </a:prstGeom>
        </p:spPr>
      </p:pic>
      <p:sp>
        <p:nvSpPr>
          <p:cNvPr id="14" name="Arrow: Right 13">
            <a:extLst>
              <a:ext uri="{FF2B5EF4-FFF2-40B4-BE49-F238E27FC236}">
                <a16:creationId xmlns:a16="http://schemas.microsoft.com/office/drawing/2014/main" id="{BBBED5BC-DA26-539B-E959-AD3AF3055CD2}"/>
              </a:ext>
            </a:extLst>
          </p:cNvPr>
          <p:cNvSpPr/>
          <p:nvPr/>
        </p:nvSpPr>
        <p:spPr>
          <a:xfrm rot="19702806">
            <a:off x="4261206" y="2992640"/>
            <a:ext cx="2105528" cy="13870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EF5D9F70-D89A-FE9D-26B3-8A9BD63463C1}"/>
              </a:ext>
            </a:extLst>
          </p:cNvPr>
          <p:cNvSpPr/>
          <p:nvPr/>
        </p:nvSpPr>
        <p:spPr>
          <a:xfrm rot="1892325">
            <a:off x="4261902" y="4686593"/>
            <a:ext cx="2105528" cy="13870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E00C6B3F-A12A-172F-2FCC-EC70752BA3CF}"/>
              </a:ext>
            </a:extLst>
          </p:cNvPr>
          <p:cNvPicPr>
            <a:picLocks noChangeAspect="1"/>
          </p:cNvPicPr>
          <p:nvPr/>
        </p:nvPicPr>
        <p:blipFill>
          <a:blip r:embed="rId7"/>
          <a:stretch>
            <a:fillRect/>
          </a:stretch>
        </p:blipFill>
        <p:spPr>
          <a:xfrm>
            <a:off x="6248199" y="3246769"/>
            <a:ext cx="4398924" cy="3458831"/>
          </a:xfrm>
          <a:prstGeom prst="rect">
            <a:avLst/>
          </a:prstGeom>
        </p:spPr>
      </p:pic>
      <p:sp>
        <p:nvSpPr>
          <p:cNvPr id="6" name="TextBox 5">
            <a:extLst>
              <a:ext uri="{FF2B5EF4-FFF2-40B4-BE49-F238E27FC236}">
                <a16:creationId xmlns:a16="http://schemas.microsoft.com/office/drawing/2014/main" id="{CE61C8D6-91D5-F32C-D8B0-2F6D41E234C4}"/>
              </a:ext>
            </a:extLst>
          </p:cNvPr>
          <p:cNvSpPr txBox="1"/>
          <p:nvPr/>
        </p:nvSpPr>
        <p:spPr>
          <a:xfrm>
            <a:off x="805491" y="1173106"/>
            <a:ext cx="423640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161616"/>
                </a:solidFill>
                <a:effectLst/>
                <a:uLnTx/>
                <a:uFillTx/>
                <a:latin typeface="Calibri" panose="020F0502020204030204"/>
                <a:ea typeface="+mn-ea"/>
                <a:cs typeface="+mn-cs"/>
              </a:rPr>
              <a:t>Dependency Injection (DI) is a software </a:t>
            </a:r>
            <a:r>
              <a:rPr kumimoji="0" lang="en-US" sz="1800" b="1" i="0" u="none" strike="noStrike" kern="1200" cap="none" spc="0" normalizeH="0" baseline="0" noProof="0" dirty="0">
                <a:ln>
                  <a:noFill/>
                </a:ln>
                <a:solidFill>
                  <a:srgbClr val="161616"/>
                </a:solidFill>
                <a:effectLst/>
                <a:uLnTx/>
                <a:uFillTx/>
                <a:latin typeface="Calibri" panose="020F0502020204030204"/>
                <a:ea typeface="+mn-ea"/>
                <a:cs typeface="+mn-cs"/>
              </a:rPr>
              <a:t>design pattern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which we inject the dependency object of a class into another class.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D6F6FD01-0AC0-3438-BE76-FC918739786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Q213</a:t>
            </a:r>
          </a:p>
        </p:txBody>
      </p:sp>
      <p:sp>
        <p:nvSpPr>
          <p:cNvPr id="3" name="Title 2">
            <a:extLst>
              <a:ext uri="{FF2B5EF4-FFF2-40B4-BE49-F238E27FC236}">
                <a16:creationId xmlns:a16="http://schemas.microsoft.com/office/drawing/2014/main" id="{97B63EB0-6A17-3AF0-BEF9-DA875D4D5D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Q213. What is Dependency Injection?</a:t>
            </a:r>
            <a:endParaRPr lang="en-IN" dirty="0"/>
          </a:p>
        </p:txBody>
      </p:sp>
      <p:sp>
        <p:nvSpPr>
          <p:cNvPr id="5" name="TextBox 4">
            <a:extLst>
              <a:ext uri="{FF2B5EF4-FFF2-40B4-BE49-F238E27FC236}">
                <a16:creationId xmlns:a16="http://schemas.microsoft.com/office/drawing/2014/main" id="{649CBE8C-3DC9-D2FD-A754-A50450C557C5}"/>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689117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222A54-3A0D-4BC8-B059-AEDAB5CA5B84}"/>
              </a:ext>
            </a:extLst>
          </p:cNvPr>
          <p:cNvPicPr>
            <a:picLocks noChangeAspect="1"/>
          </p:cNvPicPr>
          <p:nvPr/>
        </p:nvPicPr>
        <p:blipFill>
          <a:blip r:embed="rId3"/>
          <a:stretch>
            <a:fillRect/>
          </a:stretch>
        </p:blipFill>
        <p:spPr>
          <a:xfrm>
            <a:off x="262646" y="3429000"/>
            <a:ext cx="4207995" cy="2237281"/>
          </a:xfrm>
          <a:prstGeom prst="rect">
            <a:avLst/>
          </a:prstGeom>
        </p:spPr>
      </p:pic>
      <p:pic>
        <p:nvPicPr>
          <p:cNvPr id="34" name="Picture 33">
            <a:extLst>
              <a:ext uri="{FF2B5EF4-FFF2-40B4-BE49-F238E27FC236}">
                <a16:creationId xmlns:a16="http://schemas.microsoft.com/office/drawing/2014/main" id="{0A4D5F0A-70E7-4449-9CBC-AD74BDF51004}"/>
              </a:ext>
            </a:extLst>
          </p:cNvPr>
          <p:cNvPicPr>
            <a:picLocks noChangeAspect="1"/>
          </p:cNvPicPr>
          <p:nvPr/>
        </p:nvPicPr>
        <p:blipFill>
          <a:blip r:embed="rId4"/>
          <a:stretch>
            <a:fillRect/>
          </a:stretch>
        </p:blipFill>
        <p:spPr>
          <a:xfrm>
            <a:off x="8079754" y="1078342"/>
            <a:ext cx="3399168" cy="1905028"/>
          </a:xfrm>
          <a:prstGeom prst="rect">
            <a:avLst/>
          </a:prstGeom>
        </p:spPr>
      </p:pic>
      <p:pic>
        <p:nvPicPr>
          <p:cNvPr id="36" name="Picture 35">
            <a:extLst>
              <a:ext uri="{FF2B5EF4-FFF2-40B4-BE49-F238E27FC236}">
                <a16:creationId xmlns:a16="http://schemas.microsoft.com/office/drawing/2014/main" id="{5539606C-95C6-433E-B09B-9495ED996C86}"/>
              </a:ext>
            </a:extLst>
          </p:cNvPr>
          <p:cNvPicPr>
            <a:picLocks noChangeAspect="1"/>
          </p:cNvPicPr>
          <p:nvPr/>
        </p:nvPicPr>
        <p:blipFill>
          <a:blip r:embed="rId5"/>
          <a:stretch>
            <a:fillRect/>
          </a:stretch>
        </p:blipFill>
        <p:spPr>
          <a:xfrm>
            <a:off x="8079754" y="3490293"/>
            <a:ext cx="3401046" cy="1911649"/>
          </a:xfrm>
          <a:prstGeom prst="rect">
            <a:avLst/>
          </a:prstGeom>
        </p:spPr>
      </p:pic>
      <p:pic>
        <p:nvPicPr>
          <p:cNvPr id="38" name="Picture 37">
            <a:extLst>
              <a:ext uri="{FF2B5EF4-FFF2-40B4-BE49-F238E27FC236}">
                <a16:creationId xmlns:a16="http://schemas.microsoft.com/office/drawing/2014/main" id="{CFC179F2-0E35-4519-9428-BC760FEC36F8}"/>
              </a:ext>
            </a:extLst>
          </p:cNvPr>
          <p:cNvPicPr>
            <a:picLocks noChangeAspect="1"/>
          </p:cNvPicPr>
          <p:nvPr/>
        </p:nvPicPr>
        <p:blipFill>
          <a:blip r:embed="rId6"/>
          <a:stretch>
            <a:fillRect/>
          </a:stretch>
        </p:blipFill>
        <p:spPr>
          <a:xfrm>
            <a:off x="280043" y="1047311"/>
            <a:ext cx="4207995" cy="2154655"/>
          </a:xfrm>
          <a:prstGeom prst="rect">
            <a:avLst/>
          </a:prstGeom>
        </p:spPr>
      </p:pic>
      <p:sp>
        <p:nvSpPr>
          <p:cNvPr id="18" name="Rectangle 17">
            <a:extLst>
              <a:ext uri="{FF2B5EF4-FFF2-40B4-BE49-F238E27FC236}">
                <a16:creationId xmlns:a16="http://schemas.microsoft.com/office/drawing/2014/main" id="{A04D213E-6770-423F-B3E5-90BBFA34AD3C}"/>
              </a:ext>
            </a:extLst>
          </p:cNvPr>
          <p:cNvSpPr/>
          <p:nvPr/>
        </p:nvSpPr>
        <p:spPr>
          <a:xfrm>
            <a:off x="251960" y="5893315"/>
            <a:ext cx="4091879" cy="721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 Controllers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(Big/Enterprise Level Application)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FEF2772-F428-4646-AE91-CB368134F30E}"/>
              </a:ext>
            </a:extLst>
          </p:cNvPr>
          <p:cNvPicPr>
            <a:picLocks noChangeAspect="1"/>
          </p:cNvPicPr>
          <p:nvPr/>
        </p:nvPicPr>
        <p:blipFill>
          <a:blip r:embed="rId7"/>
          <a:stretch>
            <a:fillRect/>
          </a:stretch>
        </p:blipFill>
        <p:spPr>
          <a:xfrm>
            <a:off x="5157908" y="1057195"/>
            <a:ext cx="2066319" cy="1515784"/>
          </a:xfrm>
          <a:prstGeom prst="rect">
            <a:avLst/>
          </a:prstGeom>
        </p:spPr>
      </p:pic>
      <p:sp>
        <p:nvSpPr>
          <p:cNvPr id="19" name="Rectangle 1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How to implement Dependency injection in .NET Core? </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8C2544-9EF9-E0BA-6328-B31C457903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4091" y="299182"/>
            <a:ext cx="708721" cy="281964"/>
          </a:xfrm>
          <a:prstGeom prst="rect">
            <a:avLst/>
          </a:prstGeom>
        </p:spPr>
      </p:pic>
      <p:pic>
        <p:nvPicPr>
          <p:cNvPr id="3" name="Picture 2">
            <a:extLst>
              <a:ext uri="{FF2B5EF4-FFF2-40B4-BE49-F238E27FC236}">
                <a16:creationId xmlns:a16="http://schemas.microsoft.com/office/drawing/2014/main" id="{FB2EBCE0-2874-EE9E-2EF1-FDA6A891571B}"/>
              </a:ext>
            </a:extLst>
          </p:cNvPr>
          <p:cNvPicPr>
            <a:picLocks noChangeAspect="1"/>
          </p:cNvPicPr>
          <p:nvPr/>
        </p:nvPicPr>
        <p:blipFill>
          <a:blip r:embed="rId10"/>
          <a:stretch>
            <a:fillRect/>
          </a:stretch>
        </p:blipFill>
        <p:spPr>
          <a:xfrm>
            <a:off x="5288602" y="3387472"/>
            <a:ext cx="1678445" cy="1919721"/>
          </a:xfrm>
          <a:prstGeom prst="rect">
            <a:avLst/>
          </a:prstGeom>
        </p:spPr>
      </p:pic>
      <p:sp>
        <p:nvSpPr>
          <p:cNvPr id="2" name="Octagon 1">
            <a:extLst>
              <a:ext uri="{FF2B5EF4-FFF2-40B4-BE49-F238E27FC236}">
                <a16:creationId xmlns:a16="http://schemas.microsoft.com/office/drawing/2014/main" id="{B228B612-E23C-C0D4-AB60-0A526972D52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Q214</a:t>
            </a:r>
          </a:p>
        </p:txBody>
      </p:sp>
      <p:sp>
        <p:nvSpPr>
          <p:cNvPr id="4" name="Title 3">
            <a:extLst>
              <a:ext uri="{FF2B5EF4-FFF2-40B4-BE49-F238E27FC236}">
                <a16:creationId xmlns:a16="http://schemas.microsoft.com/office/drawing/2014/main" id="{3D464A93-D552-4862-EFE8-6B5AEE048FF0}"/>
              </a:ext>
            </a:extLst>
          </p:cNvPr>
          <p:cNvSpPr>
            <a:spLocks noGrp="1"/>
          </p:cNvSpPr>
          <p:nvPr>
            <p:ph type="title" idx="4294967295"/>
          </p:nvPr>
        </p:nvSpPr>
        <p:spPr>
          <a:xfrm>
            <a:off x="838200" y="365125"/>
            <a:ext cx="10515600" cy="1090933"/>
          </a:xfrm>
        </p:spPr>
        <p:txBody>
          <a:bodyPr>
            <a:normAutofit/>
          </a:bodyPr>
          <a:lstStyle/>
          <a:p>
            <a:r>
              <a:rPr lang="en-US" sz="800" kern="1200" dirty="0">
                <a:solidFill>
                  <a:srgbClr val="FFFFFF"/>
                </a:solidFill>
                <a:effectLst/>
                <a:latin typeface="Calibri" panose="020F0502020204030204" pitchFamily="34" charset="0"/>
                <a:ea typeface="+mn-ea"/>
                <a:cs typeface="+mn-cs"/>
              </a:rPr>
              <a:t>Q214. How to implement Dependency injection in .NET Core?</a:t>
            </a:r>
            <a:endParaRPr lang="en-IN" sz="800" dirty="0"/>
          </a:p>
        </p:txBody>
      </p:sp>
      <p:sp>
        <p:nvSpPr>
          <p:cNvPr id="7" name="TextBox 6">
            <a:extLst>
              <a:ext uri="{FF2B5EF4-FFF2-40B4-BE49-F238E27FC236}">
                <a16:creationId xmlns:a16="http://schemas.microsoft.com/office/drawing/2014/main" id="{DD87C532-34A9-9686-F477-C9B7FB2F20C3}"/>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27391359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222A54-3A0D-4BC8-B059-AEDAB5CA5B84}"/>
              </a:ext>
            </a:extLst>
          </p:cNvPr>
          <p:cNvPicPr>
            <a:picLocks noChangeAspect="1"/>
          </p:cNvPicPr>
          <p:nvPr/>
        </p:nvPicPr>
        <p:blipFill>
          <a:blip r:embed="rId3"/>
          <a:stretch>
            <a:fillRect/>
          </a:stretch>
        </p:blipFill>
        <p:spPr>
          <a:xfrm>
            <a:off x="244214" y="4305026"/>
            <a:ext cx="4207995" cy="2237281"/>
          </a:xfrm>
          <a:prstGeom prst="rect">
            <a:avLst/>
          </a:prstGeom>
        </p:spPr>
      </p:pic>
      <p:pic>
        <p:nvPicPr>
          <p:cNvPr id="34" name="Picture 33">
            <a:extLst>
              <a:ext uri="{FF2B5EF4-FFF2-40B4-BE49-F238E27FC236}">
                <a16:creationId xmlns:a16="http://schemas.microsoft.com/office/drawing/2014/main" id="{0A4D5F0A-70E7-4449-9CBC-AD74BDF51004}"/>
              </a:ext>
            </a:extLst>
          </p:cNvPr>
          <p:cNvPicPr>
            <a:picLocks noChangeAspect="1"/>
          </p:cNvPicPr>
          <p:nvPr/>
        </p:nvPicPr>
        <p:blipFill>
          <a:blip r:embed="rId4"/>
          <a:stretch>
            <a:fillRect/>
          </a:stretch>
        </p:blipFill>
        <p:spPr>
          <a:xfrm>
            <a:off x="8159362" y="922261"/>
            <a:ext cx="3399168" cy="1905028"/>
          </a:xfrm>
          <a:prstGeom prst="rect">
            <a:avLst/>
          </a:prstGeom>
        </p:spPr>
      </p:pic>
      <p:pic>
        <p:nvPicPr>
          <p:cNvPr id="36" name="Picture 35">
            <a:extLst>
              <a:ext uri="{FF2B5EF4-FFF2-40B4-BE49-F238E27FC236}">
                <a16:creationId xmlns:a16="http://schemas.microsoft.com/office/drawing/2014/main" id="{5539606C-95C6-433E-B09B-9495ED996C86}"/>
              </a:ext>
            </a:extLst>
          </p:cNvPr>
          <p:cNvPicPr>
            <a:picLocks noChangeAspect="1"/>
          </p:cNvPicPr>
          <p:nvPr/>
        </p:nvPicPr>
        <p:blipFill>
          <a:blip r:embed="rId5"/>
          <a:stretch>
            <a:fillRect/>
          </a:stretch>
        </p:blipFill>
        <p:spPr>
          <a:xfrm>
            <a:off x="8209356" y="3030374"/>
            <a:ext cx="3401046" cy="1911649"/>
          </a:xfrm>
          <a:prstGeom prst="rect">
            <a:avLst/>
          </a:prstGeom>
        </p:spPr>
      </p:pic>
      <p:pic>
        <p:nvPicPr>
          <p:cNvPr id="38" name="Picture 37">
            <a:extLst>
              <a:ext uri="{FF2B5EF4-FFF2-40B4-BE49-F238E27FC236}">
                <a16:creationId xmlns:a16="http://schemas.microsoft.com/office/drawing/2014/main" id="{CFC179F2-0E35-4519-9428-BC760FEC36F8}"/>
              </a:ext>
            </a:extLst>
          </p:cNvPr>
          <p:cNvPicPr>
            <a:picLocks noChangeAspect="1"/>
          </p:cNvPicPr>
          <p:nvPr/>
        </p:nvPicPr>
        <p:blipFill>
          <a:blip r:embed="rId6"/>
          <a:stretch>
            <a:fillRect/>
          </a:stretch>
        </p:blipFill>
        <p:spPr>
          <a:xfrm>
            <a:off x="280043" y="1047311"/>
            <a:ext cx="4207995" cy="2154655"/>
          </a:xfrm>
          <a:prstGeom prst="rect">
            <a:avLst/>
          </a:prstGeom>
        </p:spPr>
      </p:pic>
      <p:pic>
        <p:nvPicPr>
          <p:cNvPr id="6" name="Picture 5">
            <a:extLst>
              <a:ext uri="{FF2B5EF4-FFF2-40B4-BE49-F238E27FC236}">
                <a16:creationId xmlns:a16="http://schemas.microsoft.com/office/drawing/2014/main" id="{EFEF2772-F428-4646-AE91-CB368134F30E}"/>
              </a:ext>
            </a:extLst>
          </p:cNvPr>
          <p:cNvPicPr>
            <a:picLocks noChangeAspect="1"/>
          </p:cNvPicPr>
          <p:nvPr/>
        </p:nvPicPr>
        <p:blipFill>
          <a:blip r:embed="rId7"/>
          <a:stretch>
            <a:fillRect/>
          </a:stretch>
        </p:blipFill>
        <p:spPr>
          <a:xfrm>
            <a:off x="5157908" y="1057195"/>
            <a:ext cx="2066319" cy="1515784"/>
          </a:xfrm>
          <a:prstGeom prst="rect">
            <a:avLst/>
          </a:prstGeom>
        </p:spPr>
      </p:pic>
      <p:sp>
        <p:nvSpPr>
          <p:cNvPr id="19" name="Rectangle 1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How to implement Dependency injection in .NET Core? </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8C2544-9EF9-E0BA-6328-B31C457903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4091" y="299182"/>
            <a:ext cx="708721" cy="281964"/>
          </a:xfrm>
          <a:prstGeom prst="rect">
            <a:avLst/>
          </a:prstGeom>
        </p:spPr>
      </p:pic>
      <p:pic>
        <p:nvPicPr>
          <p:cNvPr id="2" name="Picture 1">
            <a:extLst>
              <a:ext uri="{FF2B5EF4-FFF2-40B4-BE49-F238E27FC236}">
                <a16:creationId xmlns:a16="http://schemas.microsoft.com/office/drawing/2014/main" id="{94F44064-E87F-C393-2FBD-2EEC43A2DACA}"/>
              </a:ext>
            </a:extLst>
          </p:cNvPr>
          <p:cNvPicPr>
            <a:picLocks noChangeAspect="1"/>
          </p:cNvPicPr>
          <p:nvPr/>
        </p:nvPicPr>
        <p:blipFill>
          <a:blip r:embed="rId10"/>
          <a:stretch>
            <a:fillRect/>
          </a:stretch>
        </p:blipFill>
        <p:spPr>
          <a:xfrm>
            <a:off x="4607128" y="3312493"/>
            <a:ext cx="3336138" cy="1442456"/>
          </a:xfrm>
          <a:prstGeom prst="rect">
            <a:avLst/>
          </a:prstGeom>
        </p:spPr>
      </p:pic>
      <p:pic>
        <p:nvPicPr>
          <p:cNvPr id="4" name="Picture 3">
            <a:extLst>
              <a:ext uri="{FF2B5EF4-FFF2-40B4-BE49-F238E27FC236}">
                <a16:creationId xmlns:a16="http://schemas.microsoft.com/office/drawing/2014/main" id="{673C72D2-875C-C46A-DECD-EE84FFC56E63}"/>
              </a:ext>
            </a:extLst>
          </p:cNvPr>
          <p:cNvPicPr>
            <a:picLocks noChangeAspect="1"/>
          </p:cNvPicPr>
          <p:nvPr/>
        </p:nvPicPr>
        <p:blipFill>
          <a:blip r:embed="rId11"/>
          <a:stretch>
            <a:fillRect/>
          </a:stretch>
        </p:blipFill>
        <p:spPr>
          <a:xfrm>
            <a:off x="8137777" y="922261"/>
            <a:ext cx="3585881" cy="1884604"/>
          </a:xfrm>
          <a:prstGeom prst="rect">
            <a:avLst/>
          </a:prstGeom>
        </p:spPr>
      </p:pic>
      <p:pic>
        <p:nvPicPr>
          <p:cNvPr id="7" name="Picture 6">
            <a:extLst>
              <a:ext uri="{FF2B5EF4-FFF2-40B4-BE49-F238E27FC236}">
                <a16:creationId xmlns:a16="http://schemas.microsoft.com/office/drawing/2014/main" id="{DD41B481-F79A-C577-306E-53C2CC3226E6}"/>
              </a:ext>
            </a:extLst>
          </p:cNvPr>
          <p:cNvPicPr>
            <a:picLocks noChangeAspect="1"/>
          </p:cNvPicPr>
          <p:nvPr/>
        </p:nvPicPr>
        <p:blipFill>
          <a:blip r:embed="rId12"/>
          <a:stretch>
            <a:fillRect/>
          </a:stretch>
        </p:blipFill>
        <p:spPr>
          <a:xfrm>
            <a:off x="8137777" y="2984494"/>
            <a:ext cx="3700784" cy="1981587"/>
          </a:xfrm>
          <a:prstGeom prst="rect">
            <a:avLst/>
          </a:prstGeom>
        </p:spPr>
      </p:pic>
      <p:pic>
        <p:nvPicPr>
          <p:cNvPr id="8" name="Picture 7">
            <a:extLst>
              <a:ext uri="{FF2B5EF4-FFF2-40B4-BE49-F238E27FC236}">
                <a16:creationId xmlns:a16="http://schemas.microsoft.com/office/drawing/2014/main" id="{79A71CB3-089C-42F3-B7CE-CA821FA57A25}"/>
              </a:ext>
            </a:extLst>
          </p:cNvPr>
          <p:cNvPicPr>
            <a:picLocks noChangeAspect="1"/>
          </p:cNvPicPr>
          <p:nvPr/>
        </p:nvPicPr>
        <p:blipFill>
          <a:blip r:embed="rId13"/>
          <a:stretch>
            <a:fillRect/>
          </a:stretch>
        </p:blipFill>
        <p:spPr>
          <a:xfrm>
            <a:off x="4549465" y="5231070"/>
            <a:ext cx="5153335" cy="1361656"/>
          </a:xfrm>
          <a:prstGeom prst="rect">
            <a:avLst/>
          </a:prstGeom>
        </p:spPr>
      </p:pic>
      <p:pic>
        <p:nvPicPr>
          <p:cNvPr id="9" name="Picture 8">
            <a:extLst>
              <a:ext uri="{FF2B5EF4-FFF2-40B4-BE49-F238E27FC236}">
                <a16:creationId xmlns:a16="http://schemas.microsoft.com/office/drawing/2014/main" id="{9794E01D-B534-9661-FC10-1A1DBDBCB145}"/>
              </a:ext>
            </a:extLst>
          </p:cNvPr>
          <p:cNvPicPr>
            <a:picLocks noChangeAspect="1"/>
          </p:cNvPicPr>
          <p:nvPr/>
        </p:nvPicPr>
        <p:blipFill rotWithShape="1">
          <a:blip r:embed="rId14"/>
          <a:srcRect t="3861" b="4310"/>
          <a:stretch/>
        </p:blipFill>
        <p:spPr>
          <a:xfrm>
            <a:off x="244215" y="1001711"/>
            <a:ext cx="4243824" cy="2808290"/>
          </a:xfrm>
          <a:prstGeom prst="rect">
            <a:avLst/>
          </a:prstGeom>
        </p:spPr>
      </p:pic>
      <p:pic>
        <p:nvPicPr>
          <p:cNvPr id="10" name="Picture 9">
            <a:extLst>
              <a:ext uri="{FF2B5EF4-FFF2-40B4-BE49-F238E27FC236}">
                <a16:creationId xmlns:a16="http://schemas.microsoft.com/office/drawing/2014/main" id="{DEAD2951-014F-C0E3-E18D-CDE6C40989F6}"/>
              </a:ext>
            </a:extLst>
          </p:cNvPr>
          <p:cNvPicPr>
            <a:picLocks noChangeAspect="1"/>
          </p:cNvPicPr>
          <p:nvPr/>
        </p:nvPicPr>
        <p:blipFill rotWithShape="1">
          <a:blip r:embed="rId15"/>
          <a:srcRect t="5071" b="4357"/>
          <a:stretch/>
        </p:blipFill>
        <p:spPr>
          <a:xfrm>
            <a:off x="185110" y="4033721"/>
            <a:ext cx="4302928" cy="2649528"/>
          </a:xfrm>
          <a:prstGeom prst="rect">
            <a:avLst/>
          </a:prstGeom>
        </p:spPr>
      </p:pic>
      <p:pic>
        <p:nvPicPr>
          <p:cNvPr id="11" name="Picture 10">
            <a:extLst>
              <a:ext uri="{FF2B5EF4-FFF2-40B4-BE49-F238E27FC236}">
                <a16:creationId xmlns:a16="http://schemas.microsoft.com/office/drawing/2014/main" id="{8170AD4B-18D4-0E9C-F55D-DB00F68BDD31}"/>
              </a:ext>
            </a:extLst>
          </p:cNvPr>
          <p:cNvPicPr>
            <a:picLocks noChangeAspect="1"/>
          </p:cNvPicPr>
          <p:nvPr/>
        </p:nvPicPr>
        <p:blipFill rotWithShape="1">
          <a:blip r:embed="rId16"/>
          <a:srcRect t="35911"/>
          <a:stretch/>
        </p:blipFill>
        <p:spPr>
          <a:xfrm>
            <a:off x="4577540" y="5238810"/>
            <a:ext cx="5816058" cy="1266862"/>
          </a:xfrm>
          <a:prstGeom prst="rect">
            <a:avLst/>
          </a:prstGeom>
        </p:spPr>
      </p:pic>
      <p:sp>
        <p:nvSpPr>
          <p:cNvPr id="3" name="Octagon 2">
            <a:extLst>
              <a:ext uri="{FF2B5EF4-FFF2-40B4-BE49-F238E27FC236}">
                <a16:creationId xmlns:a16="http://schemas.microsoft.com/office/drawing/2014/main" id="{3AF43908-0F3F-1198-500D-E94CA8D2C5AC}"/>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Q214</a:t>
            </a:r>
          </a:p>
        </p:txBody>
      </p:sp>
      <p:sp>
        <p:nvSpPr>
          <p:cNvPr id="12" name="TextBox 11">
            <a:extLst>
              <a:ext uri="{FF2B5EF4-FFF2-40B4-BE49-F238E27FC236}">
                <a16:creationId xmlns:a16="http://schemas.microsoft.com/office/drawing/2014/main" id="{BDD43724-04BD-E9F3-0292-2CBA9F0C298E}"/>
              </a:ext>
            </a:extLst>
          </p:cNvPr>
          <p:cNvSpPr txBox="1"/>
          <p:nvPr/>
        </p:nvSpPr>
        <p:spPr>
          <a:xfrm>
            <a:off x="10405730" y="6464930"/>
            <a:ext cx="1786270" cy="307777"/>
          </a:xfrm>
          <a:prstGeom prst="rect">
            <a:avLst/>
          </a:prstGeom>
          <a:noFill/>
        </p:spPr>
        <p:txBody>
          <a:bodyPr wrap="square">
            <a:spAutoFit/>
          </a:bodyPr>
          <a:lstStyle/>
          <a:p>
            <a:r>
              <a:rPr lang="en-US" sz="1400" dirty="0">
                <a:hlinkClick r:id="rId17" action="ppaction://hlinksldjump"/>
              </a:rPr>
              <a:t>back to chapter index</a:t>
            </a:r>
            <a:endParaRPr lang="en-IN" sz="1400" dirty="0"/>
          </a:p>
        </p:txBody>
      </p:sp>
    </p:spTree>
    <p:extLst>
      <p:ext uri="{BB962C8B-B14F-4D97-AF65-F5344CB8AC3E}">
        <p14:creationId xmlns:p14="http://schemas.microsoft.com/office/powerpoint/2010/main" val="28911597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What are the advantages of Dependency Injection in .NET Core?</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6"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B573A5A-993E-0998-AD64-DD96B3E00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321" y="309895"/>
            <a:ext cx="708721" cy="281964"/>
          </a:xfrm>
          <a:prstGeom prst="rect">
            <a:avLst/>
          </a:prstGeom>
        </p:spPr>
      </p:pic>
      <p:pic>
        <p:nvPicPr>
          <p:cNvPr id="2" name="Picture 1">
            <a:extLst>
              <a:ext uri="{FF2B5EF4-FFF2-40B4-BE49-F238E27FC236}">
                <a16:creationId xmlns:a16="http://schemas.microsoft.com/office/drawing/2014/main" id="{FFA24798-95EA-6932-1D32-E6C5CFD87205}"/>
              </a:ext>
            </a:extLst>
          </p:cNvPr>
          <p:cNvPicPr>
            <a:picLocks noChangeAspect="1"/>
          </p:cNvPicPr>
          <p:nvPr/>
        </p:nvPicPr>
        <p:blipFill>
          <a:blip r:embed="rId5"/>
          <a:stretch>
            <a:fillRect/>
          </a:stretch>
        </p:blipFill>
        <p:spPr>
          <a:xfrm>
            <a:off x="1542102" y="1108350"/>
            <a:ext cx="1625499" cy="1859164"/>
          </a:xfrm>
          <a:prstGeom prst="rect">
            <a:avLst/>
          </a:prstGeom>
        </p:spPr>
      </p:pic>
      <p:pic>
        <p:nvPicPr>
          <p:cNvPr id="7" name="Picture 6">
            <a:extLst>
              <a:ext uri="{FF2B5EF4-FFF2-40B4-BE49-F238E27FC236}">
                <a16:creationId xmlns:a16="http://schemas.microsoft.com/office/drawing/2014/main" id="{A4A68BE6-13AA-B2D3-ABBB-12DB40199CE6}"/>
              </a:ext>
            </a:extLst>
          </p:cNvPr>
          <p:cNvPicPr>
            <a:picLocks noChangeAspect="1"/>
          </p:cNvPicPr>
          <p:nvPr/>
        </p:nvPicPr>
        <p:blipFill>
          <a:blip r:embed="rId6"/>
          <a:stretch>
            <a:fillRect/>
          </a:stretch>
        </p:blipFill>
        <p:spPr>
          <a:xfrm>
            <a:off x="4104489" y="1065390"/>
            <a:ext cx="1731139" cy="1556683"/>
          </a:xfrm>
          <a:prstGeom prst="rect">
            <a:avLst/>
          </a:prstGeom>
        </p:spPr>
      </p:pic>
      <p:pic>
        <p:nvPicPr>
          <p:cNvPr id="9" name="Picture 8">
            <a:extLst>
              <a:ext uri="{FF2B5EF4-FFF2-40B4-BE49-F238E27FC236}">
                <a16:creationId xmlns:a16="http://schemas.microsoft.com/office/drawing/2014/main" id="{E11802F7-07EC-4456-5877-6CD6F3AE7C21}"/>
              </a:ext>
            </a:extLst>
          </p:cNvPr>
          <p:cNvPicPr>
            <a:picLocks noChangeAspect="1"/>
          </p:cNvPicPr>
          <p:nvPr/>
        </p:nvPicPr>
        <p:blipFill>
          <a:blip r:embed="rId7"/>
          <a:stretch>
            <a:fillRect/>
          </a:stretch>
        </p:blipFill>
        <p:spPr>
          <a:xfrm>
            <a:off x="4300131" y="2685682"/>
            <a:ext cx="1535497" cy="281832"/>
          </a:xfrm>
          <a:prstGeom prst="rect">
            <a:avLst/>
          </a:prstGeom>
        </p:spPr>
      </p:pic>
      <p:sp>
        <p:nvSpPr>
          <p:cNvPr id="11" name="TextBox 10">
            <a:extLst>
              <a:ext uri="{FF2B5EF4-FFF2-40B4-BE49-F238E27FC236}">
                <a16:creationId xmlns:a16="http://schemas.microsoft.com/office/drawing/2014/main" id="{6731CA2B-F72D-F7E2-59C7-15680A62D9CD}"/>
              </a:ext>
            </a:extLst>
          </p:cNvPr>
          <p:cNvSpPr txBox="1"/>
          <p:nvPr/>
        </p:nvSpPr>
        <p:spPr>
          <a:xfrm>
            <a:off x="805492" y="3243684"/>
            <a:ext cx="980440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allows you to easily change the behavior of an application without modifying its code. By injecting dependencies, you can easily switch between different implementations of a service/ class.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Easier unit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makes it easy to unit test your code by allowing you to easily replace real dependencies with mock with the help of interfaces.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Independent 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separating dependencies, it becomes easier to make changes to your code without affecting the rest of the system.</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promotes reuse of components by making them independent of their environment. This allows you to reuse the same components in different applications without modification.</a:t>
            </a:r>
          </a:p>
        </p:txBody>
      </p:sp>
      <p:sp>
        <p:nvSpPr>
          <p:cNvPr id="3" name="Octagon 2">
            <a:extLst>
              <a:ext uri="{FF2B5EF4-FFF2-40B4-BE49-F238E27FC236}">
                <a16:creationId xmlns:a16="http://schemas.microsoft.com/office/drawing/2014/main" id="{AF3C2334-D822-FAE0-027E-40547F01AD9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Q215</a:t>
            </a:r>
          </a:p>
        </p:txBody>
      </p:sp>
      <p:sp>
        <p:nvSpPr>
          <p:cNvPr id="4" name="Title 3">
            <a:extLst>
              <a:ext uri="{FF2B5EF4-FFF2-40B4-BE49-F238E27FC236}">
                <a16:creationId xmlns:a16="http://schemas.microsoft.com/office/drawing/2014/main" id="{FB1BEC60-688A-6D98-D7D4-49A7154D72E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Q215. What are the advantages of Dependency Injection in .NET Core?</a:t>
            </a:r>
            <a:endParaRPr lang="en-IN" dirty="0"/>
          </a:p>
        </p:txBody>
      </p:sp>
      <p:sp>
        <p:nvSpPr>
          <p:cNvPr id="6" name="TextBox 5">
            <a:extLst>
              <a:ext uri="{FF2B5EF4-FFF2-40B4-BE49-F238E27FC236}">
                <a16:creationId xmlns:a16="http://schemas.microsoft.com/office/drawing/2014/main" id="{B62848F3-2457-DB9A-A2C3-073E41AC4458}"/>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787852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66A0D59B-05D4-49B6-96FB-DE3C26AD1F53}"/>
              </a:ext>
            </a:extLst>
          </p:cNvPr>
          <p:cNvPicPr>
            <a:picLocks noGrp="1" noChangeAspect="1"/>
          </p:cNvPicPr>
          <p:nvPr>
            <p:ph idx="4294967295"/>
          </p:nvPr>
        </p:nvPicPr>
        <p:blipFill rotWithShape="1">
          <a:blip r:embed="rId3"/>
          <a:srcRect t="27028"/>
          <a:stretch/>
        </p:blipFill>
        <p:spPr>
          <a:xfrm>
            <a:off x="6498643" y="1613773"/>
            <a:ext cx="5245999" cy="1640069"/>
          </a:xfrm>
        </p:spPr>
      </p:pic>
      <p:pic>
        <p:nvPicPr>
          <p:cNvPr id="11" name="Picture 10">
            <a:extLst>
              <a:ext uri="{FF2B5EF4-FFF2-40B4-BE49-F238E27FC236}">
                <a16:creationId xmlns:a16="http://schemas.microsoft.com/office/drawing/2014/main" id="{717D9DED-84CD-4FB4-8593-AD525DC97DC1}"/>
              </a:ext>
            </a:extLst>
          </p:cNvPr>
          <p:cNvPicPr>
            <a:picLocks noChangeAspect="1"/>
          </p:cNvPicPr>
          <p:nvPr/>
        </p:nvPicPr>
        <p:blipFill>
          <a:blip r:embed="rId4"/>
          <a:stretch>
            <a:fillRect/>
          </a:stretch>
        </p:blipFill>
        <p:spPr>
          <a:xfrm>
            <a:off x="447358" y="5001607"/>
            <a:ext cx="5890625" cy="1703993"/>
          </a:xfrm>
          <a:prstGeom prst="rect">
            <a:avLst/>
          </a:prstGeom>
        </p:spPr>
      </p:pic>
      <p:sp>
        <p:nvSpPr>
          <p:cNvPr id="15" name="TextBox 14">
            <a:extLst>
              <a:ext uri="{FF2B5EF4-FFF2-40B4-BE49-F238E27FC236}">
                <a16:creationId xmlns:a16="http://schemas.microsoft.com/office/drawing/2014/main" id="{CAA9F3E2-7DB8-4C0B-97B8-E83B405D2819}"/>
              </a:ext>
            </a:extLst>
          </p:cNvPr>
          <p:cNvSpPr txBox="1"/>
          <p:nvPr/>
        </p:nvSpPr>
        <p:spPr>
          <a:xfrm>
            <a:off x="608018" y="954346"/>
            <a:ext cx="6800347" cy="646331"/>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 service can be injected into a view using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@inject directive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F9F976C-18B8-4208-8EA9-E4F72584B5F7}"/>
              </a:ext>
            </a:extLst>
          </p:cNvPr>
          <p:cNvPicPr>
            <a:picLocks noChangeAspect="1"/>
          </p:cNvPicPr>
          <p:nvPr/>
        </p:nvPicPr>
        <p:blipFill rotWithShape="1">
          <a:blip r:embed="rId5"/>
          <a:srcRect t="8515" b="10424"/>
          <a:stretch/>
        </p:blipFill>
        <p:spPr>
          <a:xfrm>
            <a:off x="447358" y="3008879"/>
            <a:ext cx="4160208" cy="1781752"/>
          </a:xfrm>
          <a:prstGeom prst="rect">
            <a:avLst/>
          </a:prstGeom>
        </p:spPr>
      </p:pic>
      <p:pic>
        <p:nvPicPr>
          <p:cNvPr id="24" name="Picture 23">
            <a:extLst>
              <a:ext uri="{FF2B5EF4-FFF2-40B4-BE49-F238E27FC236}">
                <a16:creationId xmlns:a16="http://schemas.microsoft.com/office/drawing/2014/main" id="{7994A35D-3CC3-4E77-A6C0-B44E76436840}"/>
              </a:ext>
            </a:extLst>
          </p:cNvPr>
          <p:cNvPicPr>
            <a:picLocks noChangeAspect="1"/>
          </p:cNvPicPr>
          <p:nvPr/>
        </p:nvPicPr>
        <p:blipFill rotWithShape="1">
          <a:blip r:embed="rId6"/>
          <a:srcRect t="14552" r="4337" b="6867"/>
          <a:stretch/>
        </p:blipFill>
        <p:spPr>
          <a:xfrm>
            <a:off x="447358" y="1576946"/>
            <a:ext cx="3898688" cy="1220958"/>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use Dependency Injection in Views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BC5C58E-0654-896B-B0AD-35258B9BFAC3}"/>
              </a:ext>
            </a:extLst>
          </p:cNvPr>
          <p:cNvPicPr>
            <a:picLocks noChangeAspect="1"/>
          </p:cNvPicPr>
          <p:nvPr/>
        </p:nvPicPr>
        <p:blipFill rotWithShape="1">
          <a:blip r:embed="rId8"/>
          <a:srcRect t="3861" b="4310"/>
          <a:stretch/>
        </p:blipFill>
        <p:spPr>
          <a:xfrm>
            <a:off x="6498643" y="3742565"/>
            <a:ext cx="4469138" cy="2957388"/>
          </a:xfrm>
          <a:prstGeom prst="rect">
            <a:avLst/>
          </a:prstGeom>
        </p:spPr>
      </p:pic>
      <p:sp>
        <p:nvSpPr>
          <p:cNvPr id="3" name="Octagon 2">
            <a:extLst>
              <a:ext uri="{FF2B5EF4-FFF2-40B4-BE49-F238E27FC236}">
                <a16:creationId xmlns:a16="http://schemas.microsoft.com/office/drawing/2014/main" id="{61D02AB4-62E6-02A6-A2EC-47E09C4C4AB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Q216</a:t>
            </a:r>
          </a:p>
        </p:txBody>
      </p:sp>
      <p:sp>
        <p:nvSpPr>
          <p:cNvPr id="4" name="Title 3">
            <a:extLst>
              <a:ext uri="{FF2B5EF4-FFF2-40B4-BE49-F238E27FC236}">
                <a16:creationId xmlns:a16="http://schemas.microsoft.com/office/drawing/2014/main" id="{A25336F8-26DA-BC2C-C42E-391EA12ACA39}"/>
              </a:ext>
            </a:extLst>
          </p:cNvPr>
          <p:cNvSpPr>
            <a:spLocks noGrp="1"/>
          </p:cNvSpPr>
          <p:nvPr>
            <p:ph type="title" idx="4294967295"/>
          </p:nvPr>
        </p:nvSpPr>
        <p:spPr>
          <a:xfrm>
            <a:off x="838200" y="365125"/>
            <a:ext cx="10515600" cy="1000845"/>
          </a:xfrm>
        </p:spPr>
        <p:txBody>
          <a:bodyPr>
            <a:normAutofit/>
          </a:bodyPr>
          <a:lstStyle/>
          <a:p>
            <a:r>
              <a:rPr lang="en-US" sz="800" kern="1200" dirty="0">
                <a:solidFill>
                  <a:srgbClr val="FFFFFF"/>
                </a:solidFill>
                <a:effectLst/>
                <a:latin typeface="Calibri" panose="020F0502020204030204" pitchFamily="34" charset="0"/>
                <a:ea typeface="+mn-ea"/>
                <a:cs typeface="+mn-cs"/>
              </a:rPr>
              <a:t>Q216. How to use Dependency Injection in Views in ASP.NET Core?</a:t>
            </a:r>
            <a:endParaRPr lang="en-IN" sz="800" dirty="0"/>
          </a:p>
        </p:txBody>
      </p:sp>
      <p:sp>
        <p:nvSpPr>
          <p:cNvPr id="6" name="TextBox 5">
            <a:extLst>
              <a:ext uri="{FF2B5EF4-FFF2-40B4-BE49-F238E27FC236}">
                <a16:creationId xmlns:a16="http://schemas.microsoft.com/office/drawing/2014/main" id="{DE612054-F1F8-021B-886C-FEDB10A92B13}"/>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42822438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11228384" cy="1325563"/>
          </a:xfrm>
        </p:spPr>
        <p:txBody>
          <a:bodyPr>
            <a:noAutofit/>
          </a:bodyPr>
          <a:lstStyle/>
          <a:p>
            <a:r>
              <a:rPr lang="en-US" sz="3200" b="1" dirty="0">
                <a:solidFill>
                  <a:srgbClr val="FFFF00"/>
                </a:solidFill>
              </a:rPr>
              <a:t>Chapter 26 : .NET Core -  Service Lifetimes, Middleware &amp; Hosting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6918639"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Q217. What are the types of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Service Lifetimes </a:t>
            </a:r>
            <a:r>
              <a:rPr lang="en-US" sz="1600" dirty="0">
                <a:hlinkClick r:id="rId3" action="ppaction://hlinksldjump">
                  <a:extLst>
                    <a:ext uri="{A12FA001-AC4F-418D-AE19-62706E023703}">
                      <ahyp:hlinkClr xmlns:ahyp="http://schemas.microsoft.com/office/drawing/2018/hyperlinkcolor" val="tx"/>
                    </a:ext>
                  </a:extLst>
                </a:hlinkClick>
              </a:rPr>
              <a:t>of an object in ASP.NET Core?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Q218.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AddSingleton, AddScoped and AddTransient </a:t>
            </a:r>
            <a:r>
              <a:rPr lang="en-US" sz="1600" dirty="0">
                <a:hlinkClick r:id="rId4" action="ppaction://hlinksldjump">
                  <a:extLst>
                    <a:ext uri="{A12FA001-AC4F-418D-AE19-62706E023703}">
                      <ahyp:hlinkClr xmlns:ahyp="http://schemas.microsoft.com/office/drawing/2018/hyperlinkcolor" val="tx"/>
                    </a:ext>
                  </a:extLst>
                </a:hlinkClick>
              </a:rPr>
              <a:t>method?</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Q219.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Middleware</a:t>
            </a:r>
            <a:r>
              <a:rPr lang="en-US" sz="1600" dirty="0">
                <a:hlinkClick r:id="rId5" action="ppaction://hlinksldjump">
                  <a:extLst>
                    <a:ext uri="{A12FA001-AC4F-418D-AE19-62706E023703}">
                      <ahyp:hlinkClr xmlns:ahyp="http://schemas.microsoft.com/office/drawing/2018/hyperlinkcolor" val="tx"/>
                    </a:ext>
                  </a:extLst>
                </a:hlinkClick>
              </a:rPr>
              <a:t> in ASP.NET Core?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custom middleware</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Q220. How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ASP.NET Core </a:t>
            </a:r>
            <a:r>
              <a:rPr lang="en-US" sz="1600" dirty="0">
                <a:hlinkClick r:id="rId6" action="ppaction://hlinksldjump">
                  <a:extLst>
                    <a:ext uri="{A12FA001-AC4F-418D-AE19-62706E023703}">
                      <ahyp:hlinkClr xmlns:ahyp="http://schemas.microsoft.com/office/drawing/2018/hyperlinkcolor" val="tx"/>
                    </a:ext>
                  </a:extLst>
                </a:hlinkClick>
              </a:rPr>
              <a:t>Middleware is different from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HttpModule</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Q221.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Request Delegate</a:t>
            </a:r>
            <a:r>
              <a:rPr lang="en-US" sz="1600" dirty="0">
                <a:hlinkClick r:id="rId7" action="ppaction://hlinksldjump">
                  <a:extLst>
                    <a:ext uri="{A12FA001-AC4F-418D-AE19-62706E023703}">
                      <ahyp:hlinkClr xmlns:ahyp="http://schemas.microsoft.com/office/drawing/2018/hyperlinkcolor" val="tx"/>
                    </a:ext>
                  </a:extLst>
                </a:hlinkClick>
              </a:rPr>
              <a:t> in .NET Core?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Q222.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Run(), Use() and Map() </a:t>
            </a:r>
            <a:r>
              <a:rPr lang="en-US" sz="1600" dirty="0">
                <a:hlinkClick r:id="rId8" action="ppaction://hlinksldjump">
                  <a:extLst>
                    <a:ext uri="{A12FA001-AC4F-418D-AE19-62706E023703}">
                      <ahyp:hlinkClr xmlns:ahyp="http://schemas.microsoft.com/office/drawing/2018/hyperlinkcolor" val="tx"/>
                    </a:ext>
                  </a:extLst>
                </a:hlinkClick>
              </a:rPr>
              <a:t>method?</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Q223. What are the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types of Hosting </a:t>
            </a:r>
            <a:r>
              <a:rPr lang="en-US" sz="1600" dirty="0">
                <a:hlinkClick r:id="rId9" action="ppaction://hlinksldjump">
                  <a:extLst>
                    <a:ext uri="{A12FA001-AC4F-418D-AE19-62706E023703}">
                      <ahyp:hlinkClr xmlns:ahyp="http://schemas.microsoft.com/office/drawing/2018/hyperlinkcolor" val="tx"/>
                    </a:ext>
                  </a:extLst>
                </a:hlinkClick>
              </a:rPr>
              <a:t>in ASP.NET Core? What is In process and Out of process hosting?</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Q224.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Kestrel</a:t>
            </a:r>
            <a:r>
              <a:rPr lang="en-US" sz="1600" dirty="0">
                <a:hlinkClick r:id="rId10" action="ppaction://hlinksldjump">
                  <a:extLst>
                    <a:ext uri="{A12FA001-AC4F-418D-AE19-62706E023703}">
                      <ahyp:hlinkClr xmlns:ahyp="http://schemas.microsoft.com/office/drawing/2018/hyperlinkcolor" val="tx"/>
                    </a:ext>
                  </a:extLst>
                </a:hlinkClick>
              </a:rPr>
              <a:t>? What is the difference between Kestrel and IIS?</a:t>
            </a:r>
            <a:endParaRPr lang="en-US" sz="1600" dirty="0"/>
          </a:p>
        </p:txBody>
      </p:sp>
      <p:sp>
        <p:nvSpPr>
          <p:cNvPr id="2" name="TextBox 1">
            <a:extLst>
              <a:ext uri="{FF2B5EF4-FFF2-40B4-BE49-F238E27FC236}">
                <a16:creationId xmlns:a16="http://schemas.microsoft.com/office/drawing/2014/main" id="{03613521-B240-55C4-38A1-33C63EC023E0}"/>
              </a:ext>
            </a:extLst>
          </p:cNvPr>
          <p:cNvSpPr txBox="1"/>
          <p:nvPr/>
        </p:nvSpPr>
        <p:spPr>
          <a:xfrm>
            <a:off x="5847468" y="252377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B8FEB1C-2B99-7168-57FC-543B25572B1F}"/>
              </a:ext>
            </a:extLst>
          </p:cNvPr>
          <p:cNvSpPr txBox="1"/>
          <p:nvPr/>
        </p:nvSpPr>
        <p:spPr>
          <a:xfrm>
            <a:off x="6267927" y="29016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0C7A5DAA-FCF7-5F26-0BC4-CDADA2D1BDC6}"/>
              </a:ext>
            </a:extLst>
          </p:cNvPr>
          <p:cNvSpPr txBox="1"/>
          <p:nvPr/>
        </p:nvSpPr>
        <p:spPr>
          <a:xfrm>
            <a:off x="4064555" y="401620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5" name="Picture 4" descr="How to Implement Dependency Injection in ASP.NET Core">
            <a:extLst>
              <a:ext uri="{FF2B5EF4-FFF2-40B4-BE49-F238E27FC236}">
                <a16:creationId xmlns:a16="http://schemas.microsoft.com/office/drawing/2014/main" id="{3D40DA41-9D9A-8523-8348-C6FA88692825}"/>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7492130" y="2188517"/>
            <a:ext cx="4218089" cy="2481806"/>
          </a:xfrm>
          <a:prstGeom prst="rect">
            <a:avLst/>
          </a:prstGeom>
          <a:noFill/>
          <a:ln>
            <a:noFill/>
          </a:ln>
        </p:spPr>
      </p:pic>
      <p:sp>
        <p:nvSpPr>
          <p:cNvPr id="8" name="TextBox 7">
            <a:extLst>
              <a:ext uri="{FF2B5EF4-FFF2-40B4-BE49-F238E27FC236}">
                <a16:creationId xmlns:a16="http://schemas.microsoft.com/office/drawing/2014/main" id="{AB10E830-2ADA-E920-25D3-6FED0CD62CB5}"/>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174522744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Overloading and Overriding?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a:t>
            </a:r>
          </a:p>
        </p:txBody>
      </p:sp>
      <p:sp>
        <p:nvSpPr>
          <p:cNvPr id="7" name="TextBox 6">
            <a:extLst>
              <a:ext uri="{FF2B5EF4-FFF2-40B4-BE49-F238E27FC236}">
                <a16:creationId xmlns:a16="http://schemas.microsoft.com/office/drawing/2014/main" id="{5D398173-BCA9-4B54-8A4C-BCE0770FF234}"/>
              </a:ext>
            </a:extLst>
          </p:cNvPr>
          <p:cNvSpPr txBox="1"/>
          <p:nvPr/>
        </p:nvSpPr>
        <p:spPr>
          <a:xfrm>
            <a:off x="406704" y="1072464"/>
            <a:ext cx="5598679" cy="36995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 Overriding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are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nheritance is used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different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Both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Virtual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override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24B8669-12AF-67CC-EDDB-B734A4FD2202}"/>
              </a:ext>
            </a:extLst>
          </p:cNvPr>
          <p:cNvPicPr>
            <a:picLocks noChangeAspect="1"/>
          </p:cNvPicPr>
          <p:nvPr/>
        </p:nvPicPr>
        <p:blipFill rotWithShape="1">
          <a:blip r:embed="rId3"/>
          <a:srcRect l="14595" t="18198" r="50000" b="37838"/>
          <a:stretch/>
        </p:blipFill>
        <p:spPr>
          <a:xfrm>
            <a:off x="6305118" y="845500"/>
            <a:ext cx="5074082" cy="3544111"/>
          </a:xfrm>
          <a:prstGeom prst="rect">
            <a:avLst/>
          </a:prstGeom>
        </p:spPr>
      </p:pic>
      <p:pic>
        <p:nvPicPr>
          <p:cNvPr id="6" name="Picture 5">
            <a:extLst>
              <a:ext uri="{FF2B5EF4-FFF2-40B4-BE49-F238E27FC236}">
                <a16:creationId xmlns:a16="http://schemas.microsoft.com/office/drawing/2014/main" id="{328DABDF-3A82-12F3-720E-502E16AC9794}"/>
              </a:ext>
            </a:extLst>
          </p:cNvPr>
          <p:cNvPicPr>
            <a:picLocks noChangeAspect="1"/>
          </p:cNvPicPr>
          <p:nvPr/>
        </p:nvPicPr>
        <p:blipFill rotWithShape="1">
          <a:blip r:embed="rId3"/>
          <a:srcRect l="14702" t="62341" r="50000" b="12794"/>
          <a:stretch/>
        </p:blipFill>
        <p:spPr>
          <a:xfrm>
            <a:off x="6305118" y="4525070"/>
            <a:ext cx="4832069" cy="1914672"/>
          </a:xfrm>
          <a:prstGeom prst="rect">
            <a:avLst/>
          </a:prstGeom>
        </p:spPr>
      </p:pic>
      <p:pic>
        <p:nvPicPr>
          <p:cNvPr id="9" name="Picture 8">
            <a:extLst>
              <a:ext uri="{FF2B5EF4-FFF2-40B4-BE49-F238E27FC236}">
                <a16:creationId xmlns:a16="http://schemas.microsoft.com/office/drawing/2014/main" id="{20C07AE6-30B6-EDFC-27E4-BA65152B9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612" y="271383"/>
            <a:ext cx="708721" cy="281964"/>
          </a:xfrm>
          <a:prstGeom prst="rect">
            <a:avLst/>
          </a:prstGeom>
        </p:spPr>
      </p:pic>
      <p:sp>
        <p:nvSpPr>
          <p:cNvPr id="2" name="Title 1">
            <a:extLst>
              <a:ext uri="{FF2B5EF4-FFF2-40B4-BE49-F238E27FC236}">
                <a16:creationId xmlns:a16="http://schemas.microsoft.com/office/drawing/2014/main" id="{4681E45D-63C6-6F09-9248-5D8046DD95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 What is the difference between Overloading and Overriding?</a:t>
            </a:r>
            <a:endParaRPr lang="en-IN" dirty="0"/>
          </a:p>
        </p:txBody>
      </p:sp>
      <p:sp>
        <p:nvSpPr>
          <p:cNvPr id="11" name="TextBox 10">
            <a:extLst>
              <a:ext uri="{FF2B5EF4-FFF2-40B4-BE49-F238E27FC236}">
                <a16:creationId xmlns:a16="http://schemas.microsoft.com/office/drawing/2014/main" id="{58181EDF-E0F5-3A84-FE31-1AE04CD3DE6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3" name="Picture 2">
            <a:extLst>
              <a:ext uri="{FF2B5EF4-FFF2-40B4-BE49-F238E27FC236}">
                <a16:creationId xmlns:a16="http://schemas.microsoft.com/office/drawing/2014/main" id="{10791F19-5389-8343-1AF5-B8A44933247A}"/>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340847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5568A2-3EFF-40EF-BB84-5937DA25F1AD}"/>
              </a:ext>
            </a:extLst>
          </p:cNvPr>
          <p:cNvSpPr txBox="1"/>
          <p:nvPr/>
        </p:nvSpPr>
        <p:spPr>
          <a:xfrm>
            <a:off x="502147" y="1135476"/>
            <a:ext cx="4459434"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Service Lifetime refers to the lifespan of a registered service. Or</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service lifetime controls how long a result object will live for after it has been created by the container. </a:t>
            </a:r>
          </a:p>
        </p:txBody>
      </p:sp>
      <p:sp>
        <p:nvSpPr>
          <p:cNvPr id="7" name="Rectangle 6">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Service Lifetimes of an object/ instance in ASP.NET Core?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7AF6DCB-19BA-BC4C-F268-6B0F9E787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4121" y="257804"/>
            <a:ext cx="708721" cy="281964"/>
          </a:xfrm>
          <a:prstGeom prst="rect">
            <a:avLst/>
          </a:prstGeom>
        </p:spPr>
      </p:pic>
      <p:pic>
        <p:nvPicPr>
          <p:cNvPr id="5" name="Picture 4">
            <a:extLst>
              <a:ext uri="{FF2B5EF4-FFF2-40B4-BE49-F238E27FC236}">
                <a16:creationId xmlns:a16="http://schemas.microsoft.com/office/drawing/2014/main" id="{B21D04C8-8DA2-EB92-A6D9-10A2D666E04E}"/>
              </a:ext>
            </a:extLst>
          </p:cNvPr>
          <p:cNvPicPr>
            <a:picLocks noChangeAspect="1"/>
          </p:cNvPicPr>
          <p:nvPr/>
        </p:nvPicPr>
        <p:blipFill rotWithShape="1">
          <a:blip r:embed="rId5"/>
          <a:srcRect t="35046"/>
          <a:stretch/>
        </p:blipFill>
        <p:spPr>
          <a:xfrm>
            <a:off x="6366789" y="1135476"/>
            <a:ext cx="5314663" cy="1173286"/>
          </a:xfrm>
          <a:prstGeom prst="rect">
            <a:avLst/>
          </a:prstGeom>
        </p:spPr>
      </p:pic>
      <p:pic>
        <p:nvPicPr>
          <p:cNvPr id="6" name="Picture 5">
            <a:extLst>
              <a:ext uri="{FF2B5EF4-FFF2-40B4-BE49-F238E27FC236}">
                <a16:creationId xmlns:a16="http://schemas.microsoft.com/office/drawing/2014/main" id="{EC3F0F73-929D-2DBD-4BFA-8E47533F30DC}"/>
              </a:ext>
            </a:extLst>
          </p:cNvPr>
          <p:cNvPicPr>
            <a:picLocks noChangeAspect="1"/>
          </p:cNvPicPr>
          <p:nvPr/>
        </p:nvPicPr>
        <p:blipFill>
          <a:blip r:embed="rId6"/>
          <a:stretch>
            <a:fillRect/>
          </a:stretch>
        </p:blipFill>
        <p:spPr>
          <a:xfrm>
            <a:off x="6366789" y="3129688"/>
            <a:ext cx="4439233" cy="3198970"/>
          </a:xfrm>
          <a:prstGeom prst="rect">
            <a:avLst/>
          </a:prstGeom>
        </p:spPr>
      </p:pic>
      <p:pic>
        <p:nvPicPr>
          <p:cNvPr id="17" name="Picture 16" descr="How to Implement Dependency Injection in ASP.NET Core">
            <a:extLst>
              <a:ext uri="{FF2B5EF4-FFF2-40B4-BE49-F238E27FC236}">
                <a16:creationId xmlns:a16="http://schemas.microsoft.com/office/drawing/2014/main" id="{61B338C1-F81B-1182-8E38-AB77A81004E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2147" y="3129688"/>
            <a:ext cx="5323065" cy="3077644"/>
          </a:xfrm>
          <a:prstGeom prst="rect">
            <a:avLst/>
          </a:prstGeom>
          <a:noFill/>
          <a:ln>
            <a:noFill/>
          </a:ln>
        </p:spPr>
      </p:pic>
      <p:sp>
        <p:nvSpPr>
          <p:cNvPr id="2" name="Octagon 1">
            <a:extLst>
              <a:ext uri="{FF2B5EF4-FFF2-40B4-BE49-F238E27FC236}">
                <a16:creationId xmlns:a16="http://schemas.microsoft.com/office/drawing/2014/main" id="{749197BB-5898-7809-9947-A0EACA167CB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Q217</a:t>
            </a:r>
          </a:p>
        </p:txBody>
      </p:sp>
      <p:sp>
        <p:nvSpPr>
          <p:cNvPr id="3" name="Title 2">
            <a:extLst>
              <a:ext uri="{FF2B5EF4-FFF2-40B4-BE49-F238E27FC236}">
                <a16:creationId xmlns:a16="http://schemas.microsoft.com/office/drawing/2014/main" id="{77DB1F19-397C-4486-BECF-3E3C52A6796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Q217. What are the types of Service Lifetimes of an object in ASP.NET Core?</a:t>
            </a:r>
            <a:endParaRPr lang="en-IN" dirty="0"/>
          </a:p>
        </p:txBody>
      </p:sp>
      <p:sp>
        <p:nvSpPr>
          <p:cNvPr id="4" name="TextBox 3">
            <a:extLst>
              <a:ext uri="{FF2B5EF4-FFF2-40B4-BE49-F238E27FC236}">
                <a16:creationId xmlns:a16="http://schemas.microsoft.com/office/drawing/2014/main" id="{1BF4B03C-9F29-3D1F-7C02-969E5B54BEF8}"/>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8026910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F1EB023-6B73-4123-AA05-893F23029576}"/>
              </a:ext>
            </a:extLst>
          </p:cNvPr>
          <p:cNvSpPr txBox="1"/>
          <p:nvPr/>
        </p:nvSpPr>
        <p:spPr>
          <a:xfrm>
            <a:off x="534265" y="1082745"/>
            <a:ext cx="5276988"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AddSingleton method create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instance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when the service is requested for first time. And then the same instance will be shared by all different http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23C524-1D5C-4482-AC78-FB36DF07C146}"/>
              </a:ext>
            </a:extLst>
          </p:cNvPr>
          <p:cNvPicPr>
            <a:picLocks noChangeAspect="1"/>
          </p:cNvPicPr>
          <p:nvPr/>
        </p:nvPicPr>
        <p:blipFill>
          <a:blip r:embed="rId3"/>
          <a:stretch>
            <a:fillRect/>
          </a:stretch>
        </p:blipFill>
        <p:spPr>
          <a:xfrm>
            <a:off x="6187925" y="3387507"/>
            <a:ext cx="3394486" cy="2756206"/>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AddScoped and AddTransient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90CAB9-05D8-4EC7-BB0A-A379C62835B4}"/>
              </a:ext>
            </a:extLst>
          </p:cNvPr>
          <p:cNvPicPr>
            <a:picLocks noChangeAspect="1"/>
          </p:cNvPicPr>
          <p:nvPr/>
        </p:nvPicPr>
        <p:blipFill>
          <a:blip r:embed="rId5"/>
          <a:stretch>
            <a:fillRect/>
          </a:stretch>
        </p:blipFill>
        <p:spPr>
          <a:xfrm>
            <a:off x="6187925" y="953972"/>
            <a:ext cx="5560114" cy="2148226"/>
          </a:xfrm>
          <a:prstGeom prst="rect">
            <a:avLst/>
          </a:prstGeom>
        </p:spPr>
      </p:pic>
      <p:pic>
        <p:nvPicPr>
          <p:cNvPr id="13" name="Picture 12">
            <a:extLst>
              <a:ext uri="{FF2B5EF4-FFF2-40B4-BE49-F238E27FC236}">
                <a16:creationId xmlns:a16="http://schemas.microsoft.com/office/drawing/2014/main" id="{6867D6AB-947B-C141-F48D-088DE8D02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6121" y="268517"/>
            <a:ext cx="708721" cy="281964"/>
          </a:xfrm>
          <a:prstGeom prst="rect">
            <a:avLst/>
          </a:prstGeom>
        </p:spPr>
      </p:pic>
      <p:pic>
        <p:nvPicPr>
          <p:cNvPr id="2" name="Picture 1" descr="How to Implement Dependency Injection in ASP.NET Core">
            <a:extLst>
              <a:ext uri="{FF2B5EF4-FFF2-40B4-BE49-F238E27FC236}">
                <a16:creationId xmlns:a16="http://schemas.microsoft.com/office/drawing/2014/main" id="{0E13283C-4E9D-453F-E351-61AB834FB1B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11226" y="3129688"/>
            <a:ext cx="5323065" cy="3077644"/>
          </a:xfrm>
          <a:prstGeom prst="rect">
            <a:avLst/>
          </a:prstGeom>
          <a:noFill/>
          <a:ln>
            <a:noFill/>
          </a:ln>
        </p:spPr>
      </p:pic>
      <p:sp>
        <p:nvSpPr>
          <p:cNvPr id="3" name="Octagon 2">
            <a:extLst>
              <a:ext uri="{FF2B5EF4-FFF2-40B4-BE49-F238E27FC236}">
                <a16:creationId xmlns:a16="http://schemas.microsoft.com/office/drawing/2014/main" id="{46D1BD9E-ED12-285F-E87D-F81D5EB5610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5" name="Title 4">
            <a:extLst>
              <a:ext uri="{FF2B5EF4-FFF2-40B4-BE49-F238E27FC236}">
                <a16:creationId xmlns:a16="http://schemas.microsoft.com/office/drawing/2014/main" id="{8A65F570-8B9E-474A-7B6D-BB79900B80A1}"/>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Q218. What is AddSingleton, AddScoped and AddTransient method?</a:t>
            </a:r>
            <a:endParaRPr lang="en-IN" sz="800" dirty="0"/>
          </a:p>
        </p:txBody>
      </p:sp>
      <p:sp>
        <p:nvSpPr>
          <p:cNvPr id="6" name="TextBox 5">
            <a:extLst>
              <a:ext uri="{FF2B5EF4-FFF2-40B4-BE49-F238E27FC236}">
                <a16:creationId xmlns:a16="http://schemas.microsoft.com/office/drawing/2014/main" id="{F3E40BBD-553D-D4E9-F57E-09C99B2FFC31}"/>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9042904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511226" y="1131921"/>
            <a:ext cx="442202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AddScoped method create single instance per request. For every individual request there will be a single instance or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AddSoped</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AddTransient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5282B35-AA94-440D-8262-F980402D1897}"/>
              </a:ext>
            </a:extLst>
          </p:cNvPr>
          <p:cNvSpPr/>
          <p:nvPr/>
        </p:nvSpPr>
        <p:spPr>
          <a:xfrm>
            <a:off x="9734413" y="4245394"/>
            <a:ext cx="1154097" cy="807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Payment Service</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0133B6DF-BDA0-4ACE-8FEC-71558E252C87}"/>
              </a:ext>
            </a:extLst>
          </p:cNvPr>
          <p:cNvSpPr/>
          <p:nvPr/>
        </p:nvSpPr>
        <p:spPr>
          <a:xfrm>
            <a:off x="6709775" y="3519229"/>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FF826BA-75BB-4EE8-8176-F80FCB3DC95F}"/>
              </a:ext>
            </a:extLst>
          </p:cNvPr>
          <p:cNvSpPr/>
          <p:nvPr/>
        </p:nvSpPr>
        <p:spPr>
          <a:xfrm>
            <a:off x="6709775" y="4422917"/>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1ECCD2F-D672-406B-825E-C22AC2EC4F42}"/>
              </a:ext>
            </a:extLst>
          </p:cNvPr>
          <p:cNvSpPr/>
          <p:nvPr/>
        </p:nvSpPr>
        <p:spPr>
          <a:xfrm>
            <a:off x="6709775" y="5438285"/>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CC191708-1253-4147-8860-A0951A3927A4}"/>
              </a:ext>
            </a:extLst>
          </p:cNvPr>
          <p:cNvCxnSpPr>
            <a:cxnSpLocks/>
          </p:cNvCxnSpPr>
          <p:nvPr/>
        </p:nvCxnSpPr>
        <p:spPr>
          <a:xfrm>
            <a:off x="7792590" y="3807768"/>
            <a:ext cx="1804116" cy="57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CDD1C6-2EF0-4758-9306-6593542398CA}"/>
              </a:ext>
            </a:extLst>
          </p:cNvPr>
          <p:cNvCxnSpPr>
            <a:cxnSpLocks/>
          </p:cNvCxnSpPr>
          <p:nvPr/>
        </p:nvCxnSpPr>
        <p:spPr>
          <a:xfrm>
            <a:off x="7690600" y="4708652"/>
            <a:ext cx="2043813" cy="2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5D4F48-9B25-419F-B336-D20ABC43B844}"/>
              </a:ext>
            </a:extLst>
          </p:cNvPr>
          <p:cNvCxnSpPr>
            <a:cxnSpLocks/>
          </p:cNvCxnSpPr>
          <p:nvPr/>
        </p:nvCxnSpPr>
        <p:spPr>
          <a:xfrm flipV="1">
            <a:off x="7792590" y="4999996"/>
            <a:ext cx="1972998" cy="726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4A477A-90B0-4A8E-8746-EFF833E23324}"/>
              </a:ext>
            </a:extLst>
          </p:cNvPr>
          <p:cNvSpPr txBox="1"/>
          <p:nvPr/>
        </p:nvSpPr>
        <p:spPr>
          <a:xfrm>
            <a:off x="8316373" y="3762049"/>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1</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6AD1357-F327-4701-906B-A906E13605D7}"/>
              </a:ext>
            </a:extLst>
          </p:cNvPr>
          <p:cNvSpPr txBox="1"/>
          <p:nvPr/>
        </p:nvSpPr>
        <p:spPr>
          <a:xfrm>
            <a:off x="8219823" y="4420112"/>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2</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8213083-3FED-4CC5-870B-47AC899A2C9E}"/>
              </a:ext>
            </a:extLst>
          </p:cNvPr>
          <p:cNvSpPr txBox="1"/>
          <p:nvPr/>
        </p:nvSpPr>
        <p:spPr>
          <a:xfrm>
            <a:off x="8070383" y="5125472"/>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3</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F6A6C6D0-158A-4638-A61E-1F6BD3E287F6}"/>
              </a:ext>
            </a:extLst>
          </p:cNvPr>
          <p:cNvPicPr>
            <a:picLocks noChangeAspect="1"/>
          </p:cNvPicPr>
          <p:nvPr/>
        </p:nvPicPr>
        <p:blipFill>
          <a:blip r:embed="rId4"/>
          <a:stretch>
            <a:fillRect/>
          </a:stretch>
        </p:blipFill>
        <p:spPr>
          <a:xfrm>
            <a:off x="6096000" y="1131921"/>
            <a:ext cx="5019675" cy="1924050"/>
          </a:xfrm>
          <a:prstGeom prst="rect">
            <a:avLst/>
          </a:prstGeom>
        </p:spPr>
      </p:pic>
      <p:pic>
        <p:nvPicPr>
          <p:cNvPr id="18" name="Picture 17">
            <a:extLst>
              <a:ext uri="{FF2B5EF4-FFF2-40B4-BE49-F238E27FC236}">
                <a16:creationId xmlns:a16="http://schemas.microsoft.com/office/drawing/2014/main" id="{2B9C7B0A-E933-E19C-2EB9-50E02F56C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8021" y="257804"/>
            <a:ext cx="708721" cy="281964"/>
          </a:xfrm>
          <a:prstGeom prst="rect">
            <a:avLst/>
          </a:prstGeom>
        </p:spPr>
      </p:pic>
      <p:pic>
        <p:nvPicPr>
          <p:cNvPr id="4" name="Picture 3" descr="How to Implement Dependency Injection in ASP.NET Core">
            <a:extLst>
              <a:ext uri="{FF2B5EF4-FFF2-40B4-BE49-F238E27FC236}">
                <a16:creationId xmlns:a16="http://schemas.microsoft.com/office/drawing/2014/main" id="{7F5F6E1A-2D44-635F-753A-047339B5529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11226" y="3129688"/>
            <a:ext cx="5323065" cy="3077644"/>
          </a:xfrm>
          <a:prstGeom prst="rect">
            <a:avLst/>
          </a:prstGeom>
          <a:noFill/>
          <a:ln>
            <a:noFill/>
          </a:ln>
        </p:spPr>
      </p:pic>
      <p:sp>
        <p:nvSpPr>
          <p:cNvPr id="5" name="Octagon 4">
            <a:extLst>
              <a:ext uri="{FF2B5EF4-FFF2-40B4-BE49-F238E27FC236}">
                <a16:creationId xmlns:a16="http://schemas.microsoft.com/office/drawing/2014/main" id="{7E6D8173-D986-6125-A8F9-CFEEF7D734A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6" name="TextBox 5">
            <a:extLst>
              <a:ext uri="{FF2B5EF4-FFF2-40B4-BE49-F238E27FC236}">
                <a16:creationId xmlns:a16="http://schemas.microsoft.com/office/drawing/2014/main" id="{450B2804-1216-F5D9-DE10-76520585685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68845527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511226" y="1199595"/>
            <a:ext cx="4508302"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AddTransient instance will not be shared at all, even with in the same request. Every time a new instance will be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0ED346F-FA32-4A15-9BF3-C86ECCA9BCA8}"/>
              </a:ext>
            </a:extLst>
          </p:cNvPr>
          <p:cNvSpPr/>
          <p:nvPr/>
        </p:nvSpPr>
        <p:spPr>
          <a:xfrm>
            <a:off x="315961" y="93027"/>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AddSoped</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AddTransient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065A83-95ED-4330-8D47-FEC8A52318A1}"/>
              </a:ext>
            </a:extLst>
          </p:cNvPr>
          <p:cNvPicPr>
            <a:picLocks noChangeAspect="1"/>
          </p:cNvPicPr>
          <p:nvPr/>
        </p:nvPicPr>
        <p:blipFill>
          <a:blip r:embed="rId4"/>
          <a:stretch>
            <a:fillRect/>
          </a:stretch>
        </p:blipFill>
        <p:spPr>
          <a:xfrm>
            <a:off x="6095999" y="1199595"/>
            <a:ext cx="5787958" cy="2186804"/>
          </a:xfrm>
          <a:prstGeom prst="rect">
            <a:avLst/>
          </a:prstGeom>
        </p:spPr>
      </p:pic>
      <p:pic>
        <p:nvPicPr>
          <p:cNvPr id="7" name="Picture 6">
            <a:extLst>
              <a:ext uri="{FF2B5EF4-FFF2-40B4-BE49-F238E27FC236}">
                <a16:creationId xmlns:a16="http://schemas.microsoft.com/office/drawing/2014/main" id="{98AFEE28-A49E-4CD8-88CD-055CADFAF67B}"/>
              </a:ext>
            </a:extLst>
          </p:cNvPr>
          <p:cNvPicPr>
            <a:picLocks noChangeAspect="1"/>
          </p:cNvPicPr>
          <p:nvPr/>
        </p:nvPicPr>
        <p:blipFill>
          <a:blip r:embed="rId5"/>
          <a:stretch>
            <a:fillRect/>
          </a:stretch>
        </p:blipFill>
        <p:spPr>
          <a:xfrm>
            <a:off x="7480361" y="3429000"/>
            <a:ext cx="3019233" cy="3180797"/>
          </a:xfrm>
          <a:prstGeom prst="rect">
            <a:avLst/>
          </a:prstGeom>
        </p:spPr>
      </p:pic>
      <p:pic>
        <p:nvPicPr>
          <p:cNvPr id="9" name="Picture 8">
            <a:extLst>
              <a:ext uri="{FF2B5EF4-FFF2-40B4-BE49-F238E27FC236}">
                <a16:creationId xmlns:a16="http://schemas.microsoft.com/office/drawing/2014/main" id="{E3E9D57B-AC66-1C96-46E1-D554592DF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621" y="294460"/>
            <a:ext cx="708721" cy="281964"/>
          </a:xfrm>
          <a:prstGeom prst="rect">
            <a:avLst/>
          </a:prstGeom>
        </p:spPr>
      </p:pic>
      <p:pic>
        <p:nvPicPr>
          <p:cNvPr id="2" name="Picture 1" descr="How to Implement Dependency Injection in ASP.NET Core">
            <a:extLst>
              <a:ext uri="{FF2B5EF4-FFF2-40B4-BE49-F238E27FC236}">
                <a16:creationId xmlns:a16="http://schemas.microsoft.com/office/drawing/2014/main" id="{BB9D9599-9F47-60E4-001C-50FADD46F42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11226" y="3129688"/>
            <a:ext cx="5323065" cy="3077644"/>
          </a:xfrm>
          <a:prstGeom prst="rect">
            <a:avLst/>
          </a:prstGeom>
          <a:noFill/>
          <a:ln>
            <a:noFill/>
          </a:ln>
        </p:spPr>
      </p:pic>
      <p:sp>
        <p:nvSpPr>
          <p:cNvPr id="4" name="Octagon 3">
            <a:extLst>
              <a:ext uri="{FF2B5EF4-FFF2-40B4-BE49-F238E27FC236}">
                <a16:creationId xmlns:a16="http://schemas.microsoft.com/office/drawing/2014/main" id="{D64502C4-059F-E38F-E745-061EBAC9073F}"/>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5" name="TextBox 4">
            <a:extLst>
              <a:ext uri="{FF2B5EF4-FFF2-40B4-BE49-F238E27FC236}">
                <a16:creationId xmlns:a16="http://schemas.microsoft.com/office/drawing/2014/main" id="{EBF53192-BBB9-CB7F-685A-E4A022CF5F12}"/>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3002259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414623" y="1164650"/>
            <a:ext cx="50703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middleware is a component that is executed on every request in the ASP.NET Core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071940C-41B1-4B49-9CD0-71C916F5153C}"/>
              </a:ext>
            </a:extLst>
          </p:cNvPr>
          <p:cNvPicPr>
            <a:picLocks noChangeAspect="1"/>
          </p:cNvPicPr>
          <p:nvPr/>
        </p:nvPicPr>
        <p:blipFill rotWithShape="1">
          <a:blip r:embed="rId3"/>
          <a:srcRect r="4511"/>
          <a:stretch/>
        </p:blipFill>
        <p:spPr>
          <a:xfrm>
            <a:off x="6214092" y="1164650"/>
            <a:ext cx="5579121" cy="5022890"/>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Middleware in ASP.NET Core? What is custom middleware?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507669-5B21-517A-F0F7-D937B4F486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307" y="257804"/>
            <a:ext cx="708721" cy="281964"/>
          </a:xfrm>
          <a:prstGeom prst="rect">
            <a:avLst/>
          </a:prstGeom>
        </p:spPr>
      </p:pic>
      <p:pic>
        <p:nvPicPr>
          <p:cNvPr id="13" name="Picture 12">
            <a:extLst>
              <a:ext uri="{FF2B5EF4-FFF2-40B4-BE49-F238E27FC236}">
                <a16:creationId xmlns:a16="http://schemas.microsoft.com/office/drawing/2014/main" id="{3CC1F8C9-9423-4F59-9C39-0D0BF70746BE}"/>
              </a:ext>
            </a:extLst>
          </p:cNvPr>
          <p:cNvPicPr>
            <a:picLocks noChangeAspect="1"/>
          </p:cNvPicPr>
          <p:nvPr/>
        </p:nvPicPr>
        <p:blipFill>
          <a:blip r:embed="rId6"/>
          <a:stretch>
            <a:fillRect/>
          </a:stretch>
        </p:blipFill>
        <p:spPr>
          <a:xfrm>
            <a:off x="101569" y="2087980"/>
            <a:ext cx="5944920" cy="3910114"/>
          </a:xfrm>
          <a:prstGeom prst="rect">
            <a:avLst/>
          </a:prstGeom>
        </p:spPr>
      </p:pic>
      <p:sp>
        <p:nvSpPr>
          <p:cNvPr id="2" name="Octagon 1">
            <a:extLst>
              <a:ext uri="{FF2B5EF4-FFF2-40B4-BE49-F238E27FC236}">
                <a16:creationId xmlns:a16="http://schemas.microsoft.com/office/drawing/2014/main" id="{57C50267-CCCF-FAE8-4095-F879AB681F0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Q219</a:t>
            </a:r>
          </a:p>
        </p:txBody>
      </p:sp>
      <p:sp>
        <p:nvSpPr>
          <p:cNvPr id="3" name="Title 2">
            <a:extLst>
              <a:ext uri="{FF2B5EF4-FFF2-40B4-BE49-F238E27FC236}">
                <a16:creationId xmlns:a16="http://schemas.microsoft.com/office/drawing/2014/main" id="{6F176534-D524-27B7-7FE7-C6CF5D1E0E5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Q219. What is Middleware in ASP.NET Core? What is custom middleware?</a:t>
            </a:r>
            <a:endParaRPr lang="en-IN" dirty="0"/>
          </a:p>
        </p:txBody>
      </p:sp>
      <p:sp>
        <p:nvSpPr>
          <p:cNvPr id="4" name="TextBox 3">
            <a:extLst>
              <a:ext uri="{FF2B5EF4-FFF2-40B4-BE49-F238E27FC236}">
                <a16:creationId xmlns:a16="http://schemas.microsoft.com/office/drawing/2014/main" id="{04ABA5A0-D110-4D86-009A-14E21D955E0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2689920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414623" y="1006377"/>
            <a:ext cx="507033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middleware a component that is executed on EVERY REQUEST in the ASP.NET Core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can set up the middleware in ASP.NET using the CONFIGURE method of our STARTUP class.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Middleware in ASP.NET Core? What is custom middleware?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507669-5B21-517A-F0F7-D937B4F48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091" y="257804"/>
            <a:ext cx="708721" cy="281964"/>
          </a:xfrm>
          <a:prstGeom prst="rect">
            <a:avLst/>
          </a:prstGeom>
        </p:spPr>
      </p:pic>
      <p:pic>
        <p:nvPicPr>
          <p:cNvPr id="13" name="Picture 12">
            <a:extLst>
              <a:ext uri="{FF2B5EF4-FFF2-40B4-BE49-F238E27FC236}">
                <a16:creationId xmlns:a16="http://schemas.microsoft.com/office/drawing/2014/main" id="{3CC1F8C9-9423-4F59-9C39-0D0BF70746BE}"/>
              </a:ext>
            </a:extLst>
          </p:cNvPr>
          <p:cNvPicPr>
            <a:picLocks noChangeAspect="1"/>
          </p:cNvPicPr>
          <p:nvPr/>
        </p:nvPicPr>
        <p:blipFill>
          <a:blip r:embed="rId5"/>
          <a:stretch>
            <a:fillRect/>
          </a:stretch>
        </p:blipFill>
        <p:spPr>
          <a:xfrm>
            <a:off x="184500" y="2699026"/>
            <a:ext cx="5944920" cy="3910114"/>
          </a:xfrm>
          <a:prstGeom prst="rect">
            <a:avLst/>
          </a:prstGeom>
        </p:spPr>
      </p:pic>
      <p:pic>
        <p:nvPicPr>
          <p:cNvPr id="3" name="Picture 2">
            <a:extLst>
              <a:ext uri="{FF2B5EF4-FFF2-40B4-BE49-F238E27FC236}">
                <a16:creationId xmlns:a16="http://schemas.microsoft.com/office/drawing/2014/main" id="{C77E2D2F-816F-7EAD-A262-89A8AD33DBAA}"/>
              </a:ext>
            </a:extLst>
          </p:cNvPr>
          <p:cNvPicPr>
            <a:picLocks noChangeAspect="1"/>
          </p:cNvPicPr>
          <p:nvPr/>
        </p:nvPicPr>
        <p:blipFill rotWithShape="1">
          <a:blip r:embed="rId6"/>
          <a:srcRect l="11251" t="14943" r="44913" b="12184"/>
          <a:stretch/>
        </p:blipFill>
        <p:spPr>
          <a:xfrm>
            <a:off x="6320668" y="1158777"/>
            <a:ext cx="5266287" cy="4924523"/>
          </a:xfrm>
          <a:prstGeom prst="rect">
            <a:avLst/>
          </a:prstGeom>
        </p:spPr>
      </p:pic>
      <p:sp>
        <p:nvSpPr>
          <p:cNvPr id="2" name="Octagon 1">
            <a:extLst>
              <a:ext uri="{FF2B5EF4-FFF2-40B4-BE49-F238E27FC236}">
                <a16:creationId xmlns:a16="http://schemas.microsoft.com/office/drawing/2014/main" id="{01A2588C-0C59-937F-A4D8-84E9E3EEE95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Q219</a:t>
            </a:r>
          </a:p>
        </p:txBody>
      </p:sp>
      <p:sp>
        <p:nvSpPr>
          <p:cNvPr id="5" name="TextBox 4">
            <a:extLst>
              <a:ext uri="{FF2B5EF4-FFF2-40B4-BE49-F238E27FC236}">
                <a16:creationId xmlns:a16="http://schemas.microsoft.com/office/drawing/2014/main" id="{CA9BA5CA-DED7-48CE-4EFA-784B56CDA35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9994448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C4324A-799B-428E-B4BE-7B7257C7E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722" y="1097521"/>
            <a:ext cx="3841246" cy="4986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ASP.NET Core Middleware is different from HttpModule?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5E95F94-3292-40DE-8551-6BF8CAA8C690}"/>
              </a:ext>
            </a:extLst>
          </p:cNvPr>
          <p:cNvSpPr txBox="1"/>
          <p:nvPr/>
        </p:nvSpPr>
        <p:spPr>
          <a:xfrm>
            <a:off x="436836" y="1097521"/>
            <a:ext cx="480572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nothing else, but they are very similar 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Middlewares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only.</a:t>
            </a:r>
          </a:p>
        </p:txBody>
      </p:sp>
      <p:sp>
        <p:nvSpPr>
          <p:cNvPr id="14" name="TextBox 13">
            <a:extLst>
              <a:ext uri="{FF2B5EF4-FFF2-40B4-BE49-F238E27FC236}">
                <a16:creationId xmlns:a16="http://schemas.microsoft.com/office/drawing/2014/main" id="{D998EFF7-0945-416A-8AA1-B0A95EB029CA}"/>
              </a:ext>
            </a:extLst>
          </p:cNvPr>
          <p:cNvSpPr txBox="1"/>
          <p:nvPr/>
        </p:nvSpPr>
        <p:spPr>
          <a:xfrm>
            <a:off x="436836" y="2172710"/>
            <a:ext cx="480572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registered in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web.config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global.asax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of the ASP.NET framework, while a Middleware is registered via Configure method of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startup.cs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a:t>
            </a:r>
          </a:p>
        </p:txBody>
      </p:sp>
      <p:sp>
        <p:nvSpPr>
          <p:cNvPr id="2" name="Octagon 1">
            <a:extLst>
              <a:ext uri="{FF2B5EF4-FFF2-40B4-BE49-F238E27FC236}">
                <a16:creationId xmlns:a16="http://schemas.microsoft.com/office/drawing/2014/main" id="{989E19A1-57C9-5E09-6B97-502E95C4D6D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Q220</a:t>
            </a:r>
          </a:p>
        </p:txBody>
      </p:sp>
      <p:sp>
        <p:nvSpPr>
          <p:cNvPr id="3" name="Title 2">
            <a:extLst>
              <a:ext uri="{FF2B5EF4-FFF2-40B4-BE49-F238E27FC236}">
                <a16:creationId xmlns:a16="http://schemas.microsoft.com/office/drawing/2014/main" id="{CB4B50D4-03F2-7FC9-1A26-9720F940405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Q220. How ASP.NET Core Middleware is different from HttpModule?</a:t>
            </a:r>
            <a:endParaRPr lang="en-IN" dirty="0"/>
          </a:p>
        </p:txBody>
      </p:sp>
      <p:sp>
        <p:nvSpPr>
          <p:cNvPr id="5" name="TextBox 4">
            <a:extLst>
              <a:ext uri="{FF2B5EF4-FFF2-40B4-BE49-F238E27FC236}">
                <a16:creationId xmlns:a16="http://schemas.microsoft.com/office/drawing/2014/main" id="{D210A758-3B00-8E28-46D7-02E1FD00299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197712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un, Next and Use Method in ASP.NET Core - Dot Net Tutorials"/>
          <p:cNvPicPr/>
          <p:nvPr/>
        </p:nvPicPr>
        <p:blipFill>
          <a:blip r:embed="rId3">
            <a:extLst>
              <a:ext uri="{28A0092B-C50C-407E-A947-70E740481C1C}">
                <a14:useLocalDpi xmlns:a14="http://schemas.microsoft.com/office/drawing/2010/main" val="0"/>
              </a:ext>
            </a:extLst>
          </a:blip>
          <a:srcRect/>
          <a:stretch>
            <a:fillRect/>
          </a:stretch>
        </p:blipFill>
        <p:spPr bwMode="auto">
          <a:xfrm>
            <a:off x="5823593" y="1579875"/>
            <a:ext cx="5803764" cy="3698250"/>
          </a:xfrm>
          <a:prstGeom prst="rect">
            <a:avLst/>
          </a:prstGeom>
          <a:noFill/>
          <a:ln>
            <a:noFill/>
          </a:ln>
        </p:spPr>
      </p:pic>
      <p:sp>
        <p:nvSpPr>
          <p:cNvPr id="7" name="Rectangle 6">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Request Delegate in .NET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7F87E3-1020-4C5B-89A7-1B341F0E3E29}"/>
              </a:ext>
            </a:extLst>
          </p:cNvPr>
          <p:cNvSpPr/>
          <p:nvPr/>
        </p:nvSpPr>
        <p:spPr>
          <a:xfrm>
            <a:off x="7070296" y="1087639"/>
            <a:ext cx="3310359" cy="3303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Request Pipeline</a:t>
            </a:r>
          </a:p>
        </p:txBody>
      </p:sp>
      <p:sp>
        <p:nvSpPr>
          <p:cNvPr id="9" name="TextBox 8">
            <a:extLst>
              <a:ext uri="{FF2B5EF4-FFF2-40B4-BE49-F238E27FC236}">
                <a16:creationId xmlns:a16="http://schemas.microsoft.com/office/drawing/2014/main" id="{ECD3BF51-A94D-44A6-B076-DEDFCB5BEB1C}"/>
              </a:ext>
            </a:extLst>
          </p:cNvPr>
          <p:cNvSpPr txBox="1"/>
          <p:nvPr/>
        </p:nvSpPr>
        <p:spPr>
          <a:xfrm>
            <a:off x="680853" y="1027906"/>
            <a:ext cx="4532314" cy="1477328"/>
          </a:xfrm>
          <a:prstGeom prst="rect">
            <a:avLst/>
          </a:prstGeom>
          <a:noFill/>
        </p:spPr>
        <p:txBody>
          <a:bodyPr wrap="square">
            <a:spAutoFit/>
          </a:bodyPr>
          <a:lstStyle/>
          <a:p>
            <a:pPr marL="285750" indent="-285750">
              <a:buClr>
                <a:srgbClr val="ED7D31"/>
              </a:buClr>
              <a:buSzPct val="80000"/>
              <a:buFont typeface="Wingdings" panose="05000000000000000000" pitchFamily="2" charset="2"/>
              <a:buChar char="v"/>
              <a:defRPr/>
            </a:pPr>
            <a:r>
              <a:rPr lang="en-US" dirty="0"/>
              <a:t>Request delegates are used to </a:t>
            </a:r>
            <a:r>
              <a:rPr lang="en-US" b="1" dirty="0"/>
              <a:t>build</a:t>
            </a:r>
            <a:r>
              <a:rPr lang="en-US" dirty="0"/>
              <a:t> the request pipeline.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 delegates are configured using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extension methods.</a:t>
            </a:r>
          </a:p>
        </p:txBody>
      </p:sp>
      <p:sp>
        <p:nvSpPr>
          <p:cNvPr id="4" name="Octagon 3">
            <a:extLst>
              <a:ext uri="{FF2B5EF4-FFF2-40B4-BE49-F238E27FC236}">
                <a16:creationId xmlns:a16="http://schemas.microsoft.com/office/drawing/2014/main" id="{2FACD65D-AC65-1471-ECA2-FEA26FC5AB3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Q221</a:t>
            </a:r>
          </a:p>
        </p:txBody>
      </p:sp>
      <p:sp>
        <p:nvSpPr>
          <p:cNvPr id="6" name="Title 5">
            <a:extLst>
              <a:ext uri="{FF2B5EF4-FFF2-40B4-BE49-F238E27FC236}">
                <a16:creationId xmlns:a16="http://schemas.microsoft.com/office/drawing/2014/main" id="{997AC166-63ED-39B5-B964-AC9045C96D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Q221. What is Request Delegate in .NET Core?</a:t>
            </a:r>
            <a:endParaRPr lang="en-IN" dirty="0"/>
          </a:p>
        </p:txBody>
      </p:sp>
      <p:sp>
        <p:nvSpPr>
          <p:cNvPr id="8" name="TextBox 7">
            <a:extLst>
              <a:ext uri="{FF2B5EF4-FFF2-40B4-BE49-F238E27FC236}">
                <a16:creationId xmlns:a16="http://schemas.microsoft.com/office/drawing/2014/main" id="{36234D53-3EC3-A52E-CFFC-9D3F6BD68B7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6403265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ECC72-977B-4053-B1EC-3A9F7B5B15A0}"/>
              </a:ext>
            </a:extLst>
          </p:cNvPr>
          <p:cNvPicPr>
            <a:picLocks noChangeAspect="1"/>
          </p:cNvPicPr>
          <p:nvPr/>
        </p:nvPicPr>
        <p:blipFill rotWithShape="1">
          <a:blip r:embed="rId3"/>
          <a:srcRect l="1399" r="3255"/>
          <a:stretch/>
        </p:blipFill>
        <p:spPr>
          <a:xfrm>
            <a:off x="335822" y="2077097"/>
            <a:ext cx="6161093" cy="2826638"/>
          </a:xfrm>
          <a:prstGeom prst="rect">
            <a:avLst/>
          </a:prstGeom>
        </p:spPr>
      </p:pic>
      <p:pic>
        <p:nvPicPr>
          <p:cNvPr id="3078" name="Picture 6">
            <a:extLst>
              <a:ext uri="{FF2B5EF4-FFF2-40B4-BE49-F238E27FC236}">
                <a16:creationId xmlns:a16="http://schemas.microsoft.com/office/drawing/2014/main" id="{63465E67-873F-46BD-A655-A057900AE9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558" b="24592"/>
          <a:stretch/>
        </p:blipFill>
        <p:spPr bwMode="auto">
          <a:xfrm>
            <a:off x="335822" y="5124281"/>
            <a:ext cx="5456468" cy="1295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678387B-CC2E-48F4-9409-18BBD1B25385}"/>
              </a:ext>
            </a:extLst>
          </p:cNvPr>
          <p:cNvPicPr>
            <a:picLocks noChangeAspect="1"/>
          </p:cNvPicPr>
          <p:nvPr/>
        </p:nvPicPr>
        <p:blipFill rotWithShape="1">
          <a:blip r:embed="rId5"/>
          <a:srcRect r="3176"/>
          <a:stretch/>
        </p:blipFill>
        <p:spPr>
          <a:xfrm>
            <a:off x="6752442" y="911075"/>
            <a:ext cx="5278605" cy="4459023"/>
          </a:xfrm>
          <a:prstGeom prst="rect">
            <a:avLst/>
          </a:prstGeom>
        </p:spPr>
      </p:pic>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0BE6F8-2FC5-5C36-EE0C-8A918A86A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564" y="268517"/>
            <a:ext cx="708721" cy="281964"/>
          </a:xfrm>
          <a:prstGeom prst="rect">
            <a:avLst/>
          </a:prstGeom>
        </p:spPr>
      </p:pic>
      <p:sp>
        <p:nvSpPr>
          <p:cNvPr id="3" name="Octagon 2">
            <a:extLst>
              <a:ext uri="{FF2B5EF4-FFF2-40B4-BE49-F238E27FC236}">
                <a16:creationId xmlns:a16="http://schemas.microsoft.com/office/drawing/2014/main" id="{82549BF5-544D-5D8B-8E67-6EA09EDD63D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4" name="Title 3">
            <a:extLst>
              <a:ext uri="{FF2B5EF4-FFF2-40B4-BE49-F238E27FC236}">
                <a16:creationId xmlns:a16="http://schemas.microsoft.com/office/drawing/2014/main" id="{8ED38CCE-F85E-8646-9853-815B463AD18B}"/>
              </a:ext>
            </a:extLst>
          </p:cNvPr>
          <p:cNvSpPr>
            <a:spLocks noGrp="1"/>
          </p:cNvSpPr>
          <p:nvPr>
            <p:ph type="title" idx="4294967295"/>
          </p:nvPr>
        </p:nvSpPr>
        <p:spPr>
          <a:xfrm>
            <a:off x="838200" y="346653"/>
            <a:ext cx="10515600" cy="1325563"/>
          </a:xfrm>
        </p:spPr>
        <p:txBody>
          <a:bodyPr/>
          <a:lstStyle/>
          <a:p>
            <a:r>
              <a:rPr lang="en-US" sz="1600" kern="1200" dirty="0">
                <a:solidFill>
                  <a:srgbClr val="FFFFFF"/>
                </a:solidFill>
                <a:effectLst/>
                <a:latin typeface="Calibri" panose="020F0502020204030204" pitchFamily="34" charset="0"/>
                <a:ea typeface="+mn-ea"/>
                <a:cs typeface="+mn-cs"/>
              </a:rPr>
              <a:t>Q222. What is Run(), Use() and Map() method?</a:t>
            </a:r>
            <a:endParaRPr lang="en-IN" dirty="0"/>
          </a:p>
        </p:txBody>
      </p:sp>
      <p:sp>
        <p:nvSpPr>
          <p:cNvPr id="6" name="TextBox 5">
            <a:extLst>
              <a:ext uri="{FF2B5EF4-FFF2-40B4-BE49-F238E27FC236}">
                <a16:creationId xmlns:a16="http://schemas.microsoft.com/office/drawing/2014/main" id="{919BBFE1-C478-9A82-5755-1BFE2D22A395}"/>
              </a:ext>
            </a:extLst>
          </p:cNvPr>
          <p:cNvSpPr txBox="1"/>
          <p:nvPr/>
        </p:nvSpPr>
        <p:spPr>
          <a:xfrm>
            <a:off x="400915" y="955362"/>
            <a:ext cx="6096000" cy="830997"/>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sz="1600" dirty="0"/>
              <a:t>For any request, Use method will execute the middleware component and then pass the execution to the </a:t>
            </a:r>
            <a:r>
              <a:rPr lang="en-US" sz="1600" b="1" dirty="0"/>
              <a:t>next</a:t>
            </a:r>
            <a:r>
              <a:rPr lang="en-US" sz="1600" dirty="0"/>
              <a:t> middleware or component.</a:t>
            </a:r>
            <a:endParaRPr lang="en-IN" sz="1600" dirty="0"/>
          </a:p>
        </p:txBody>
      </p:sp>
      <p:sp>
        <p:nvSpPr>
          <p:cNvPr id="5" name="TextBox 4">
            <a:extLst>
              <a:ext uri="{FF2B5EF4-FFF2-40B4-BE49-F238E27FC236}">
                <a16:creationId xmlns:a16="http://schemas.microsoft.com/office/drawing/2014/main" id="{09221F34-5B9D-C60F-D237-9E38BA816CD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453325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2BC232-4363-4EA8-AD40-77060D99E7A2}"/>
              </a:ext>
            </a:extLst>
          </p:cNvPr>
          <p:cNvPicPr>
            <a:picLocks noChangeAspect="1"/>
          </p:cNvPicPr>
          <p:nvPr/>
        </p:nvPicPr>
        <p:blipFill rotWithShape="1">
          <a:blip r:embed="rId3"/>
          <a:srcRect l="9013" t="15545" r="3488"/>
          <a:stretch/>
        </p:blipFill>
        <p:spPr>
          <a:xfrm>
            <a:off x="266981" y="2337235"/>
            <a:ext cx="6361910" cy="3203015"/>
          </a:xfrm>
          <a:prstGeom prst="rect">
            <a:avLst/>
          </a:prstGeom>
        </p:spPr>
      </p:pic>
      <p:pic>
        <p:nvPicPr>
          <p:cNvPr id="10" name="Picture 9">
            <a:extLst>
              <a:ext uri="{FF2B5EF4-FFF2-40B4-BE49-F238E27FC236}">
                <a16:creationId xmlns:a16="http://schemas.microsoft.com/office/drawing/2014/main" id="{39302939-4EA0-4F20-B84D-2C55F89652D2}"/>
              </a:ext>
            </a:extLst>
          </p:cNvPr>
          <p:cNvPicPr>
            <a:picLocks noChangeAspect="1"/>
          </p:cNvPicPr>
          <p:nvPr/>
        </p:nvPicPr>
        <p:blipFill rotWithShape="1">
          <a:blip r:embed="rId4"/>
          <a:srcRect t="16979" b="28679"/>
          <a:stretch/>
        </p:blipFill>
        <p:spPr>
          <a:xfrm>
            <a:off x="414623" y="5665705"/>
            <a:ext cx="3934558" cy="989095"/>
          </a:xfrm>
          <a:prstGeom prst="rect">
            <a:avLst/>
          </a:prstGeom>
        </p:spPr>
      </p:pic>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8EA8D1-0E98-6DD5-EE6F-EACDF5FBD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2128" y="257804"/>
            <a:ext cx="708721" cy="281964"/>
          </a:xfrm>
          <a:prstGeom prst="rect">
            <a:avLst/>
          </a:prstGeom>
        </p:spPr>
      </p:pic>
      <p:pic>
        <p:nvPicPr>
          <p:cNvPr id="3" name="Picture 2" descr="Run, Next and Use Method in ASP.NET Core - Dot Net Tutorials">
            <a:extLst>
              <a:ext uri="{FF2B5EF4-FFF2-40B4-BE49-F238E27FC236}">
                <a16:creationId xmlns:a16="http://schemas.microsoft.com/office/drawing/2014/main" id="{C805184E-91FD-3948-F30B-42FF600EBC8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012025" y="2337235"/>
            <a:ext cx="4912994" cy="2907865"/>
          </a:xfrm>
          <a:prstGeom prst="rect">
            <a:avLst/>
          </a:prstGeom>
          <a:noFill/>
          <a:ln>
            <a:noFill/>
          </a:ln>
        </p:spPr>
      </p:pic>
      <p:sp>
        <p:nvSpPr>
          <p:cNvPr id="5" name="Octagon 4">
            <a:extLst>
              <a:ext uri="{FF2B5EF4-FFF2-40B4-BE49-F238E27FC236}">
                <a16:creationId xmlns:a16="http://schemas.microsoft.com/office/drawing/2014/main" id="{5C82E894-0C01-009F-367E-76027FA01B0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7" name="TextBox 6">
            <a:extLst>
              <a:ext uri="{FF2B5EF4-FFF2-40B4-BE49-F238E27FC236}">
                <a16:creationId xmlns:a16="http://schemas.microsoft.com/office/drawing/2014/main" id="{D1BD37F7-8C83-7609-5045-B358508F5BD4}"/>
              </a:ext>
            </a:extLst>
          </p:cNvPr>
          <p:cNvSpPr txBox="1"/>
          <p:nvPr/>
        </p:nvSpPr>
        <p:spPr>
          <a:xfrm>
            <a:off x="475906" y="912255"/>
            <a:ext cx="6096000"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Run method will execute the middleware component and then </a:t>
            </a:r>
            <a:r>
              <a:rPr lang="en-US" sz="1800" b="1" dirty="0"/>
              <a:t>terminate</a:t>
            </a:r>
            <a:r>
              <a:rPr lang="en-US" sz="1800" dirty="0"/>
              <a:t> the execution.</a:t>
            </a:r>
          </a:p>
          <a:p>
            <a:pPr>
              <a:buClr>
                <a:schemeClr val="accent2"/>
              </a:buClr>
              <a:buSzPct val="80000"/>
              <a:buFont typeface="Wingdings" panose="05000000000000000000" pitchFamily="2" charset="2"/>
              <a:buChar char="v"/>
            </a:pPr>
            <a:endParaRPr lang="en-US" sz="1800" dirty="0">
              <a:solidFill>
                <a:srgbClr val="000000"/>
              </a:solidFill>
            </a:endParaRPr>
          </a:p>
          <a:p>
            <a:pPr>
              <a:buClr>
                <a:schemeClr val="accent2"/>
              </a:buClr>
              <a:buSzPct val="80000"/>
              <a:buFont typeface="Wingdings" panose="05000000000000000000" pitchFamily="2" charset="2"/>
              <a:buChar char="v"/>
            </a:pPr>
            <a:r>
              <a:rPr lang="en-US" sz="1800" dirty="0">
                <a:solidFill>
                  <a:srgbClr val="000000"/>
                </a:solidFill>
              </a:rPr>
              <a:t>It should be placed at the end of any pipeline.</a:t>
            </a:r>
            <a:endParaRPr lang="en-US" sz="1800" dirty="0"/>
          </a:p>
        </p:txBody>
      </p:sp>
      <p:sp>
        <p:nvSpPr>
          <p:cNvPr id="6" name="TextBox 5">
            <a:extLst>
              <a:ext uri="{FF2B5EF4-FFF2-40B4-BE49-F238E27FC236}">
                <a16:creationId xmlns:a16="http://schemas.microsoft.com/office/drawing/2014/main" id="{A19BDE5A-BE2F-3DDB-8322-CA5D259D3CB1}"/>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03492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063F54BE-BF28-1545-384D-4E465B90B0D7}"/>
              </a:ext>
            </a:extLst>
          </p:cNvPr>
          <p:cNvGraphicFramePr/>
          <p:nvPr>
            <p:extLst>
              <p:ext uri="{D42A27DB-BD31-4B8C-83A1-F6EECF244321}">
                <p14:modId xmlns:p14="http://schemas.microsoft.com/office/powerpoint/2010/main" val="3150417770"/>
              </p:ext>
            </p:extLst>
          </p:nvPr>
        </p:nvGraphicFramePr>
        <p:xfrm>
          <a:off x="7618186" y="1179702"/>
          <a:ext cx="3099533" cy="541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7301EBD5-1735-8CD3-EB6D-94ECD962ACE4}"/>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11" name="Diagram 10">
            <a:extLst>
              <a:ext uri="{FF2B5EF4-FFF2-40B4-BE49-F238E27FC236}">
                <a16:creationId xmlns:a16="http://schemas.microsoft.com/office/drawing/2014/main" id="{2F2CE1ED-2FDC-DE51-9C2A-13F8AB54B263}"/>
              </a:ext>
            </a:extLst>
          </p:cNvPr>
          <p:cNvGraphicFramePr/>
          <p:nvPr>
            <p:extLst>
              <p:ext uri="{D42A27DB-BD31-4B8C-83A1-F6EECF244321}">
                <p14:modId xmlns:p14="http://schemas.microsoft.com/office/powerpoint/2010/main" val="3914473809"/>
              </p:ext>
            </p:extLst>
          </p:nvPr>
        </p:nvGraphicFramePr>
        <p:xfrm>
          <a:off x="1084456" y="1179702"/>
          <a:ext cx="60439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Title 3">
            <a:extLst>
              <a:ext uri="{FF2B5EF4-FFF2-40B4-BE49-F238E27FC236}">
                <a16:creationId xmlns:a16="http://schemas.microsoft.com/office/drawing/2014/main" id="{A93DD9AE-D459-EA30-1763-934A1374B7EE}"/>
              </a:ext>
            </a:extLst>
          </p:cNvPr>
          <p:cNvSpPr>
            <a:spLocks noGrp="1"/>
          </p:cNvSpPr>
          <p:nvPr>
            <p:ph type="title"/>
          </p:nvPr>
        </p:nvSpPr>
        <p:spPr>
          <a:xfrm>
            <a:off x="4654666" y="-31534"/>
            <a:ext cx="3099532" cy="1048717"/>
          </a:xfrm>
        </p:spPr>
        <p:txBody>
          <a:bodyPr/>
          <a:lstStyle/>
          <a:p>
            <a:r>
              <a:rPr lang="en-US" b="1" dirty="0">
                <a:solidFill>
                  <a:schemeClr val="bg1"/>
                </a:solidFill>
              </a:rPr>
              <a:t>Chapters</a:t>
            </a:r>
            <a:endParaRPr lang="en-IN" b="1" dirty="0">
              <a:solidFill>
                <a:schemeClr val="bg1"/>
              </a:solidFill>
            </a:endParaRPr>
          </a:p>
        </p:txBody>
      </p:sp>
      <p:pic>
        <p:nvPicPr>
          <p:cNvPr id="5" name="Picture 4" descr="A purple circle with white text">
            <a:extLst>
              <a:ext uri="{FF2B5EF4-FFF2-40B4-BE49-F238E27FC236}">
                <a16:creationId xmlns:a16="http://schemas.microsoft.com/office/drawing/2014/main" id="{339E9820-F251-CADE-0EB6-4EF6D2C440E7}"/>
              </a:ext>
            </a:extLst>
          </p:cNvPr>
          <p:cNvPicPr>
            <a:picLocks noChangeAspect="1"/>
          </p:cNvPicPr>
          <p:nvPr/>
        </p:nvPicPr>
        <p:blipFill rotWithShape="1">
          <a:blip r:embed="rId12">
            <a:extLst>
              <a:ext uri="{28A0092B-C50C-407E-A947-70E740481C1C}">
                <a14:useLocalDpi xmlns:a14="http://schemas.microsoft.com/office/drawing/2010/main" val="0"/>
              </a:ext>
            </a:extLst>
          </a:blip>
          <a:srcRect l="26006" t="11218" r="23155" b="12271"/>
          <a:stretch/>
        </p:blipFill>
        <p:spPr>
          <a:xfrm>
            <a:off x="3689498" y="16861"/>
            <a:ext cx="826945" cy="826177"/>
          </a:xfrm>
          <a:prstGeom prst="ellipse">
            <a:avLst/>
          </a:prstGeom>
        </p:spPr>
      </p:pic>
    </p:spTree>
    <p:extLst>
      <p:ext uri="{BB962C8B-B14F-4D97-AF65-F5344CB8AC3E}">
        <p14:creationId xmlns:p14="http://schemas.microsoft.com/office/powerpoint/2010/main" val="575793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Overloading and Overriding?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89"/>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a:stretch>
            <a:fillRect/>
          </a:stretch>
        </p:blipFill>
        <p:spPr>
          <a:xfrm>
            <a:off x="10839460" y="135923"/>
            <a:ext cx="1253829" cy="590594"/>
          </a:xfrm>
          <a:prstGeom prst="rect">
            <a:avLst/>
          </a:prstGeom>
        </p:spPr>
      </p:pic>
      <p:pic>
        <p:nvPicPr>
          <p:cNvPr id="9" name="Picture 8">
            <a:extLst>
              <a:ext uri="{FF2B5EF4-FFF2-40B4-BE49-F238E27FC236}">
                <a16:creationId xmlns:a16="http://schemas.microsoft.com/office/drawing/2014/main" id="{20C07AE6-30B6-EDFC-27E4-BA65152B9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612" y="271383"/>
            <a:ext cx="708721" cy="281964"/>
          </a:xfrm>
          <a:prstGeom prst="rect">
            <a:avLst/>
          </a:prstGeom>
        </p:spPr>
      </p:pic>
      <p:sp>
        <p:nvSpPr>
          <p:cNvPr id="2" name="TextBox 1">
            <a:extLst>
              <a:ext uri="{FF2B5EF4-FFF2-40B4-BE49-F238E27FC236}">
                <a16:creationId xmlns:a16="http://schemas.microsoft.com/office/drawing/2014/main" id="{352A6F34-F6D4-C62D-FE61-C71C6DAED8F2}"/>
              </a:ext>
            </a:extLst>
          </p:cNvPr>
          <p:cNvSpPr txBox="1"/>
          <p:nvPr/>
        </p:nvSpPr>
        <p:spPr>
          <a:xfrm>
            <a:off x="575862" y="1233102"/>
            <a:ext cx="5129122" cy="39765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 Overloading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need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inheritance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single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compile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special keyword used.</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C9DBBB9-A310-999C-EDB1-92537D79AD77}"/>
              </a:ext>
            </a:extLst>
          </p:cNvPr>
          <p:cNvSpPr txBox="1"/>
          <p:nvPr/>
        </p:nvSpPr>
        <p:spPr>
          <a:xfrm>
            <a:off x="6239883" y="1233102"/>
            <a:ext cx="5598679" cy="36995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 Overriding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nheritance is used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different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Virtual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override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EA770D-4B5F-B7D9-5908-77E45F3B51E7}"/>
              </a:ext>
            </a:extLst>
          </p:cNvPr>
          <p:cNvCxnSpPr>
            <a:cxnSpLocks/>
          </p:cNvCxnSpPr>
          <p:nvPr/>
        </p:nvCxnSpPr>
        <p:spPr>
          <a:xfrm>
            <a:off x="5754411" y="1750917"/>
            <a:ext cx="0" cy="216243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511F7CCF-D0D4-89A3-932F-9E165DBD28C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0127871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A92F9B-5D9D-EE64-3D09-8883E4A07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128" y="257804"/>
            <a:ext cx="708721" cy="281964"/>
          </a:xfrm>
          <a:prstGeom prst="rect">
            <a:avLst/>
          </a:prstGeom>
        </p:spPr>
      </p:pic>
      <p:pic>
        <p:nvPicPr>
          <p:cNvPr id="5" name="Picture 4">
            <a:extLst>
              <a:ext uri="{FF2B5EF4-FFF2-40B4-BE49-F238E27FC236}">
                <a16:creationId xmlns:a16="http://schemas.microsoft.com/office/drawing/2014/main" id="{42F829A9-E774-C5B7-35DD-D274B7008548}"/>
              </a:ext>
            </a:extLst>
          </p:cNvPr>
          <p:cNvPicPr>
            <a:picLocks noChangeAspect="1"/>
          </p:cNvPicPr>
          <p:nvPr/>
        </p:nvPicPr>
        <p:blipFill>
          <a:blip r:embed="rId5"/>
          <a:stretch>
            <a:fillRect/>
          </a:stretch>
        </p:blipFill>
        <p:spPr>
          <a:xfrm>
            <a:off x="414623" y="2232924"/>
            <a:ext cx="6133721" cy="2392151"/>
          </a:xfrm>
          <a:prstGeom prst="rect">
            <a:avLst/>
          </a:prstGeom>
        </p:spPr>
      </p:pic>
      <p:pic>
        <p:nvPicPr>
          <p:cNvPr id="7" name="Picture 6">
            <a:extLst>
              <a:ext uri="{FF2B5EF4-FFF2-40B4-BE49-F238E27FC236}">
                <a16:creationId xmlns:a16="http://schemas.microsoft.com/office/drawing/2014/main" id="{704EE024-89F5-33BE-3591-C8345F678374}"/>
              </a:ext>
            </a:extLst>
          </p:cNvPr>
          <p:cNvPicPr>
            <a:picLocks noChangeAspect="1"/>
          </p:cNvPicPr>
          <p:nvPr/>
        </p:nvPicPr>
        <p:blipFill rotWithShape="1">
          <a:blip r:embed="rId6"/>
          <a:srcRect t="25262"/>
          <a:stretch/>
        </p:blipFill>
        <p:spPr>
          <a:xfrm>
            <a:off x="6689000" y="2239072"/>
            <a:ext cx="4035880" cy="1055727"/>
          </a:xfrm>
          <a:prstGeom prst="rect">
            <a:avLst/>
          </a:prstGeom>
        </p:spPr>
      </p:pic>
      <p:pic>
        <p:nvPicPr>
          <p:cNvPr id="19" name="Picture 18">
            <a:extLst>
              <a:ext uri="{FF2B5EF4-FFF2-40B4-BE49-F238E27FC236}">
                <a16:creationId xmlns:a16="http://schemas.microsoft.com/office/drawing/2014/main" id="{0F00F50B-F43C-8570-6C99-4363D3E2F620}"/>
              </a:ext>
            </a:extLst>
          </p:cNvPr>
          <p:cNvPicPr>
            <a:picLocks noChangeAspect="1"/>
          </p:cNvPicPr>
          <p:nvPr/>
        </p:nvPicPr>
        <p:blipFill rotWithShape="1">
          <a:blip r:embed="rId7"/>
          <a:srcRect t="23695"/>
          <a:stretch/>
        </p:blipFill>
        <p:spPr>
          <a:xfrm>
            <a:off x="6788641" y="3709591"/>
            <a:ext cx="3657600" cy="1155617"/>
          </a:xfrm>
          <a:prstGeom prst="rect">
            <a:avLst/>
          </a:prstGeom>
        </p:spPr>
      </p:pic>
      <p:sp>
        <p:nvSpPr>
          <p:cNvPr id="3" name="Octagon 2">
            <a:extLst>
              <a:ext uri="{FF2B5EF4-FFF2-40B4-BE49-F238E27FC236}">
                <a16:creationId xmlns:a16="http://schemas.microsoft.com/office/drawing/2014/main" id="{BE24E2C6-ECD8-45B1-138E-BF1029E3DF1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6" name="TextBox 5">
            <a:extLst>
              <a:ext uri="{FF2B5EF4-FFF2-40B4-BE49-F238E27FC236}">
                <a16:creationId xmlns:a16="http://schemas.microsoft.com/office/drawing/2014/main" id="{5B843ADC-20BE-8CC7-EEB4-D6B91E4A0743}"/>
              </a:ext>
            </a:extLst>
          </p:cNvPr>
          <p:cNvSpPr txBox="1"/>
          <p:nvPr/>
        </p:nvSpPr>
        <p:spPr>
          <a:xfrm>
            <a:off x="475906" y="1127628"/>
            <a:ext cx="6096000" cy="646331"/>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The Map method is used to </a:t>
            </a:r>
            <a:r>
              <a:rPr lang="en-US" sz="1800" b="1" dirty="0"/>
              <a:t>map</a:t>
            </a:r>
            <a:r>
              <a:rPr lang="en-US" sz="1800" dirty="0"/>
              <a:t> a specific request </a:t>
            </a:r>
            <a:r>
              <a:rPr lang="en-US" sz="1800" dirty="0" err="1"/>
              <a:t>url</a:t>
            </a:r>
            <a:r>
              <a:rPr lang="en-US" sz="1800" dirty="0"/>
              <a:t> path to a middleware component.</a:t>
            </a:r>
          </a:p>
        </p:txBody>
      </p:sp>
      <p:sp>
        <p:nvSpPr>
          <p:cNvPr id="4" name="TextBox 3">
            <a:extLst>
              <a:ext uri="{FF2B5EF4-FFF2-40B4-BE49-F238E27FC236}">
                <a16:creationId xmlns:a16="http://schemas.microsoft.com/office/drawing/2014/main" id="{4CED7AF9-A637-35E8-604C-7D95811ED87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5698758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2DA3BE-9D38-45EF-83B7-4D44A1EEF438}"/>
              </a:ext>
            </a:extLst>
          </p:cNvPr>
          <p:cNvGraphicFramePr>
            <a:graphicFrameLocks noGrp="1"/>
          </p:cNvGraphicFramePr>
          <p:nvPr/>
        </p:nvGraphicFramePr>
        <p:xfrm>
          <a:off x="6513781" y="1196725"/>
          <a:ext cx="5103090" cy="2218309"/>
        </p:xfrm>
        <a:graphic>
          <a:graphicData uri="http://schemas.openxmlformats.org/drawingml/2006/table">
            <a:tbl>
              <a:tblPr firstRow="1" bandRow="1">
                <a:tableStyleId>{93296810-A885-4BE3-A3E7-6D5BEEA58F35}</a:tableStyleId>
              </a:tblPr>
              <a:tblGrid>
                <a:gridCol w="2541319">
                  <a:extLst>
                    <a:ext uri="{9D8B030D-6E8A-4147-A177-3AD203B41FA5}">
                      <a16:colId xmlns:a16="http://schemas.microsoft.com/office/drawing/2014/main" val="1321656818"/>
                    </a:ext>
                  </a:extLst>
                </a:gridCol>
                <a:gridCol w="2561771">
                  <a:extLst>
                    <a:ext uri="{9D8B030D-6E8A-4147-A177-3AD203B41FA5}">
                      <a16:colId xmlns:a16="http://schemas.microsoft.com/office/drawing/2014/main" val="1994599586"/>
                    </a:ext>
                  </a:extLst>
                </a:gridCol>
              </a:tblGrid>
              <a:tr h="396761">
                <a:tc>
                  <a:txBody>
                    <a:bodyPr/>
                    <a:lstStyle/>
                    <a:p>
                      <a:pPr algn="l"/>
                      <a:r>
                        <a:rPr lang="en-US" sz="1600" dirty="0"/>
                        <a:t>              In-Process</a:t>
                      </a:r>
                      <a:endParaRPr lang="en-IN" sz="1600" dirty="0"/>
                    </a:p>
                  </a:txBody>
                  <a:tcPr/>
                </a:tc>
                <a:tc>
                  <a:txBody>
                    <a:bodyPr/>
                    <a:lstStyle/>
                    <a:p>
                      <a:pPr algn="l"/>
                      <a:r>
                        <a:rPr lang="en-US" sz="1600" dirty="0"/>
                        <a:t>          Out of Process</a:t>
                      </a:r>
                      <a:endParaRPr lang="en-IN" sz="1600" dirty="0"/>
                    </a:p>
                  </a:txBody>
                  <a:tcPr/>
                </a:tc>
                <a:extLst>
                  <a:ext uri="{0D108BD9-81ED-4DB2-BD59-A6C34878D82A}">
                    <a16:rowId xmlns:a16="http://schemas.microsoft.com/office/drawing/2014/main" val="310841745"/>
                  </a:ext>
                </a:extLst>
              </a:tr>
              <a:tr h="0">
                <a:tc>
                  <a:txBody>
                    <a:bodyPr/>
                    <a:lstStyle/>
                    <a:p>
                      <a:pPr algn="l"/>
                      <a:r>
                        <a:rPr lang="en-US" sz="1600" dirty="0"/>
                        <a:t>Process name is w3wp.exe</a:t>
                      </a:r>
                      <a:endParaRPr lang="en-IN" sz="1600" dirty="0"/>
                    </a:p>
                  </a:txBody>
                  <a:tcPr marL="180000" marR="180000" marT="180000" marB="180000"/>
                </a:tc>
                <a:tc>
                  <a:txBody>
                    <a:bodyPr/>
                    <a:lstStyle/>
                    <a:p>
                      <a:pPr algn="l"/>
                      <a:endParaRPr lang="en-US" sz="1600" dirty="0"/>
                    </a:p>
                    <a:p>
                      <a:pPr algn="l"/>
                      <a:r>
                        <a:rPr lang="en-US" sz="1600" dirty="0"/>
                        <a:t>Process name is dotnet.exe</a:t>
                      </a:r>
                      <a:endParaRPr lang="en-IN" sz="1600" dirty="0"/>
                    </a:p>
                  </a:txBody>
                  <a:tcPr/>
                </a:tc>
                <a:extLst>
                  <a:ext uri="{0D108BD9-81ED-4DB2-BD59-A6C34878D82A}">
                    <a16:rowId xmlns:a16="http://schemas.microsoft.com/office/drawing/2014/main" val="2048676310"/>
                  </a:ext>
                </a:extLst>
              </a:tr>
              <a:tr h="973868">
                <a:tc>
                  <a:txBody>
                    <a:bodyPr/>
                    <a:lstStyle/>
                    <a:p>
                      <a:pPr algn="l"/>
                      <a:endParaRPr lang="en-US" sz="1600" dirty="0"/>
                    </a:p>
                    <a:p>
                      <a:pPr algn="l"/>
                      <a:r>
                        <a:rPr lang="en-US" sz="1600" dirty="0"/>
                        <a:t>Only one web server (IIS)</a:t>
                      </a:r>
                      <a:endParaRPr lang="en-IN" sz="1600" dirty="0"/>
                    </a:p>
                  </a:txBody>
                  <a:tcPr/>
                </a:tc>
                <a:tc>
                  <a:txBody>
                    <a:bodyPr/>
                    <a:lstStyle/>
                    <a:p>
                      <a:pPr algn="l"/>
                      <a:r>
                        <a:rPr lang="en-US" sz="1600" dirty="0"/>
                        <a:t>Two web server (IIS/Nginx/Apache + Kestrel)</a:t>
                      </a:r>
                    </a:p>
                    <a:p>
                      <a:pPr algn="l"/>
                      <a:r>
                        <a:rPr lang="en-US" sz="1600" dirty="0"/>
                        <a:t>One web server (Kestrel)</a:t>
                      </a:r>
                      <a:endParaRPr lang="en-IN" sz="1600" dirty="0"/>
                    </a:p>
                  </a:txBody>
                  <a:tcPr/>
                </a:tc>
                <a:extLst>
                  <a:ext uri="{0D108BD9-81ED-4DB2-BD59-A6C34878D82A}">
                    <a16:rowId xmlns:a16="http://schemas.microsoft.com/office/drawing/2014/main" val="3422785587"/>
                  </a:ext>
                </a:extLst>
              </a:tr>
            </a:tbl>
          </a:graphicData>
        </a:graphic>
      </p:graphicFrame>
      <p:sp>
        <p:nvSpPr>
          <p:cNvPr id="12" name="TextBox 11">
            <a:extLst>
              <a:ext uri="{FF2B5EF4-FFF2-40B4-BE49-F238E27FC236}">
                <a16:creationId xmlns:a16="http://schemas.microsoft.com/office/drawing/2014/main" id="{7FF05E16-A19B-4604-BF7E-CB084BAA6767}"/>
              </a:ext>
            </a:extLst>
          </p:cNvPr>
          <p:cNvSpPr txBox="1"/>
          <p:nvPr/>
        </p:nvSpPr>
        <p:spPr>
          <a:xfrm>
            <a:off x="575129" y="2944460"/>
            <a:ext cx="8313880"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Out of Process Hosting</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26" name="Picture 2" descr="ASP.NET Core Module in the in-process hosting scenario">
            <a:extLst>
              <a:ext uri="{FF2B5EF4-FFF2-40B4-BE49-F238E27FC236}">
                <a16:creationId xmlns:a16="http://schemas.microsoft.com/office/drawing/2014/main" id="{73AA5883-4E8A-4465-8156-DDDFE78F5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29" y="1430264"/>
            <a:ext cx="5610225" cy="1019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211164-6C80-4EFB-814E-519AE744B1BB}"/>
              </a:ext>
            </a:extLst>
          </p:cNvPr>
          <p:cNvSpPr txBox="1"/>
          <p:nvPr/>
        </p:nvSpPr>
        <p:spPr>
          <a:xfrm>
            <a:off x="575129" y="977131"/>
            <a:ext cx="8085624"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Process Hosting</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94D19FF-9579-4446-8574-C403D4FBC4E7}"/>
              </a:ext>
            </a:extLst>
          </p:cNvPr>
          <p:cNvPicPr>
            <a:picLocks noChangeAspect="1"/>
          </p:cNvPicPr>
          <p:nvPr/>
        </p:nvPicPr>
        <p:blipFill>
          <a:blip r:embed="rId4"/>
          <a:stretch>
            <a:fillRect/>
          </a:stretch>
        </p:blipFill>
        <p:spPr>
          <a:xfrm>
            <a:off x="575129" y="3355680"/>
            <a:ext cx="5448300" cy="1552575"/>
          </a:xfrm>
          <a:prstGeom prst="rect">
            <a:avLst/>
          </a:prstGeom>
        </p:spPr>
      </p:pic>
      <p:pic>
        <p:nvPicPr>
          <p:cNvPr id="10" name="Picture 9">
            <a:extLst>
              <a:ext uri="{FF2B5EF4-FFF2-40B4-BE49-F238E27FC236}">
                <a16:creationId xmlns:a16="http://schemas.microsoft.com/office/drawing/2014/main" id="{A8E80641-23D3-45AC-BE73-54EAE59EC591}"/>
              </a:ext>
            </a:extLst>
          </p:cNvPr>
          <p:cNvPicPr>
            <a:picLocks noChangeAspect="1"/>
          </p:cNvPicPr>
          <p:nvPr/>
        </p:nvPicPr>
        <p:blipFill>
          <a:blip r:embed="rId5"/>
          <a:stretch>
            <a:fillRect/>
          </a:stretch>
        </p:blipFill>
        <p:spPr>
          <a:xfrm>
            <a:off x="575129" y="4892935"/>
            <a:ext cx="7524750" cy="1533525"/>
          </a:xfrm>
          <a:prstGeom prst="rect">
            <a:avLst/>
          </a:prstGeom>
        </p:spPr>
      </p:pic>
      <p:sp>
        <p:nvSpPr>
          <p:cNvPr id="15" name="Rectangle 14">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the types of Hosting in ASP.NET Core? OR What is in process and out of process hosting?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6"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7C89209D-944B-1F3A-4B83-B8B8CB2BE39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Q223</a:t>
            </a:r>
          </a:p>
        </p:txBody>
      </p:sp>
      <p:sp>
        <p:nvSpPr>
          <p:cNvPr id="5" name="Title 4">
            <a:extLst>
              <a:ext uri="{FF2B5EF4-FFF2-40B4-BE49-F238E27FC236}">
                <a16:creationId xmlns:a16="http://schemas.microsoft.com/office/drawing/2014/main" id="{FA9FEF8A-E2BA-53DB-99B0-AC813BEFC78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Q223. What are the types of Hosting in ASP.NET Core? What is In process and Out of process hosting?</a:t>
            </a:r>
            <a:endParaRPr lang="en-IN" dirty="0"/>
          </a:p>
        </p:txBody>
      </p:sp>
      <p:sp>
        <p:nvSpPr>
          <p:cNvPr id="7" name="TextBox 6">
            <a:extLst>
              <a:ext uri="{FF2B5EF4-FFF2-40B4-BE49-F238E27FC236}">
                <a16:creationId xmlns:a16="http://schemas.microsoft.com/office/drawing/2014/main" id="{1AEFDEB4-FB86-762B-A6B8-7337CB10667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2176262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1DAFA3-2609-42A4-BFAB-85064D64A3C5}"/>
              </a:ext>
            </a:extLst>
          </p:cNvPr>
          <p:cNvSpPr txBox="1"/>
          <p:nvPr/>
        </p:nvSpPr>
        <p:spPr>
          <a:xfrm>
            <a:off x="962890" y="1122279"/>
            <a:ext cx="755764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Kestrel is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a lightweight cross-platform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web server for asp.net core.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a type of out of process hosting. It can be used alone, or it can be used with IIS or Nginx web servers.</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Kestrel? What is the difference between Kestrel and IIS?</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375477F-976D-1534-B5EA-46143650478E}"/>
              </a:ext>
            </a:extLst>
          </p:cNvPr>
          <p:cNvGraphicFramePr>
            <a:graphicFrameLocks noGrp="1"/>
          </p:cNvGraphicFramePr>
          <p:nvPr>
            <p:extLst>
              <p:ext uri="{D42A27DB-BD31-4B8C-83A1-F6EECF244321}">
                <p14:modId xmlns:p14="http://schemas.microsoft.com/office/powerpoint/2010/main" val="2429543696"/>
              </p:ext>
            </p:extLst>
          </p:nvPr>
        </p:nvGraphicFramePr>
        <p:xfrm>
          <a:off x="1034845" y="2734846"/>
          <a:ext cx="8432800" cy="3789227"/>
        </p:xfrm>
        <a:graphic>
          <a:graphicData uri="http://schemas.openxmlformats.org/drawingml/2006/table">
            <a:tbl>
              <a:tblPr firstRow="1" bandRow="1">
                <a:tableStyleId>{D27102A9-8310-4765-A935-A1911B00CA55}</a:tableStyleId>
              </a:tblPr>
              <a:tblGrid>
                <a:gridCol w="4216400">
                  <a:extLst>
                    <a:ext uri="{9D8B030D-6E8A-4147-A177-3AD203B41FA5}">
                      <a16:colId xmlns:a16="http://schemas.microsoft.com/office/drawing/2014/main" val="1321656818"/>
                    </a:ext>
                  </a:extLst>
                </a:gridCol>
                <a:gridCol w="4216400">
                  <a:extLst>
                    <a:ext uri="{9D8B030D-6E8A-4147-A177-3AD203B41FA5}">
                      <a16:colId xmlns:a16="http://schemas.microsoft.com/office/drawing/2014/main" val="1994599586"/>
                    </a:ext>
                  </a:extLst>
                </a:gridCol>
              </a:tblGrid>
              <a:tr h="688523">
                <a:tc>
                  <a:txBody>
                    <a:bodyPr/>
                    <a:lstStyle/>
                    <a:p>
                      <a:pPr algn="ctr"/>
                      <a:r>
                        <a:rPr lang="en-US" sz="1800" dirty="0"/>
                        <a:t>Kestrel</a:t>
                      </a:r>
                      <a:endParaRPr lang="en-IN" sz="1800" dirty="0"/>
                    </a:p>
                  </a:txBody>
                  <a:tcPr marL="180000" marR="180000" marT="180000" marB="180000"/>
                </a:tc>
                <a:tc>
                  <a:txBody>
                    <a:bodyPr/>
                    <a:lstStyle/>
                    <a:p>
                      <a:pPr algn="ctr"/>
                      <a:r>
                        <a:rPr lang="en-US" sz="1800" dirty="0"/>
                        <a:t>IIS</a:t>
                      </a:r>
                      <a:endParaRPr lang="en-IN" sz="1800" dirty="0"/>
                    </a:p>
                  </a:txBody>
                  <a:tcPr marL="180000" marR="180000" marT="180000" marB="180000"/>
                </a:tc>
                <a:extLst>
                  <a:ext uri="{0D108BD9-81ED-4DB2-BD59-A6C34878D82A}">
                    <a16:rowId xmlns:a16="http://schemas.microsoft.com/office/drawing/2014/main" val="310841745"/>
                  </a:ext>
                </a:extLst>
              </a:tr>
              <a:tr h="821478">
                <a:tc>
                  <a:txBody>
                    <a:bodyPr/>
                    <a:lstStyle/>
                    <a:p>
                      <a:r>
                        <a:rPr lang="en-US" sz="1800" dirty="0"/>
                        <a:t>1. Kestrel is a lightweight web server used for hosting.</a:t>
                      </a:r>
                      <a:endParaRPr lang="en-IN" sz="1800" dirty="0"/>
                    </a:p>
                  </a:txBody>
                  <a:tcPr marL="180000" marR="180000" marT="180000" marB="180000"/>
                </a:tc>
                <a:tc>
                  <a:txBody>
                    <a:bodyPr/>
                    <a:lstStyle/>
                    <a:p>
                      <a:r>
                        <a:rPr lang="en-US" sz="1800" dirty="0"/>
                        <a:t>IIS is a complete web server which is also used for hosting.</a:t>
                      </a:r>
                      <a:endParaRPr lang="en-IN" sz="1800" dirty="0"/>
                    </a:p>
                  </a:txBody>
                  <a:tcPr marL="180000" marR="180000" marT="180000" marB="180000"/>
                </a:tc>
                <a:extLst>
                  <a:ext uri="{0D108BD9-81ED-4DB2-BD59-A6C34878D82A}">
                    <a16:rowId xmlns:a16="http://schemas.microsoft.com/office/drawing/2014/main" val="2048676310"/>
                  </a:ext>
                </a:extLst>
              </a:tr>
              <a:tr h="1009104">
                <a:tc>
                  <a:txBody>
                    <a:bodyPr/>
                    <a:lstStyle/>
                    <a:p>
                      <a:r>
                        <a:rPr lang="en-US" sz="1800" dirty="0"/>
                        <a:t>2. Kestrel is cross platform and can be used with other web servers like IIS, Nginx and Apache.</a:t>
                      </a:r>
                      <a:endParaRPr lang="en-IN" sz="1800" dirty="0"/>
                    </a:p>
                  </a:txBody>
                  <a:tcPr marL="180000" marR="180000" marT="180000" marB="180000"/>
                </a:tc>
                <a:tc>
                  <a:txBody>
                    <a:bodyPr/>
                    <a:lstStyle/>
                    <a:p>
                      <a:r>
                        <a:rPr lang="en-US" sz="1800" dirty="0"/>
                        <a:t>IIS is not cross platform and can only run-in windows.</a:t>
                      </a:r>
                      <a:endParaRPr lang="en-IN" sz="1800" dirty="0"/>
                    </a:p>
                  </a:txBody>
                  <a:tcPr marL="180000" marR="180000" marT="180000" marB="180000"/>
                </a:tc>
                <a:extLst>
                  <a:ext uri="{0D108BD9-81ED-4DB2-BD59-A6C34878D82A}">
                    <a16:rowId xmlns:a16="http://schemas.microsoft.com/office/drawing/2014/main" val="3422785587"/>
                  </a:ext>
                </a:extLst>
              </a:tr>
              <a:tr h="1009104">
                <a:tc>
                  <a:txBody>
                    <a:bodyPr/>
                    <a:lstStyle/>
                    <a:p>
                      <a:r>
                        <a:rPr lang="en-US" sz="1800" dirty="0"/>
                        <a:t>3. Kestrel is open source like .NET Core</a:t>
                      </a:r>
                      <a:endParaRPr lang="en-IN" sz="1800" dirty="0"/>
                    </a:p>
                  </a:txBody>
                  <a:tcPr marL="180000" marR="180000" marT="180000" marB="180000"/>
                </a:tc>
                <a:tc>
                  <a:txBody>
                    <a:bodyPr/>
                    <a:lstStyle/>
                    <a:p>
                      <a:r>
                        <a:rPr lang="en-US" sz="1800" dirty="0"/>
                        <a:t>IIS is not open source</a:t>
                      </a:r>
                      <a:endParaRPr lang="en-IN" sz="1800" dirty="0"/>
                    </a:p>
                  </a:txBody>
                  <a:tcPr marL="180000" marR="180000" marT="180000" marB="180000"/>
                </a:tc>
                <a:extLst>
                  <a:ext uri="{0D108BD9-81ED-4DB2-BD59-A6C34878D82A}">
                    <a16:rowId xmlns:a16="http://schemas.microsoft.com/office/drawing/2014/main" val="1807758978"/>
                  </a:ext>
                </a:extLst>
              </a:tr>
            </a:tbl>
          </a:graphicData>
        </a:graphic>
      </p:graphicFrame>
      <p:sp>
        <p:nvSpPr>
          <p:cNvPr id="3" name="Octagon 2">
            <a:extLst>
              <a:ext uri="{FF2B5EF4-FFF2-40B4-BE49-F238E27FC236}">
                <a16:creationId xmlns:a16="http://schemas.microsoft.com/office/drawing/2014/main" id="{8AD9EB8D-5450-4D41-4A06-D74E9FFDA07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Q224</a:t>
            </a:r>
          </a:p>
        </p:txBody>
      </p:sp>
      <p:sp>
        <p:nvSpPr>
          <p:cNvPr id="4" name="Title 3">
            <a:extLst>
              <a:ext uri="{FF2B5EF4-FFF2-40B4-BE49-F238E27FC236}">
                <a16:creationId xmlns:a16="http://schemas.microsoft.com/office/drawing/2014/main" id="{2BD2DDC8-DC93-CDB4-ED53-57E7A6883E1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Q224. What is Kestrel? What is the difference between Kestrel and IIS?</a:t>
            </a:r>
            <a:endParaRPr lang="en-IN" dirty="0"/>
          </a:p>
        </p:txBody>
      </p:sp>
      <p:sp>
        <p:nvSpPr>
          <p:cNvPr id="8" name="TextBox 7">
            <a:extLst>
              <a:ext uri="{FF2B5EF4-FFF2-40B4-BE49-F238E27FC236}">
                <a16:creationId xmlns:a16="http://schemas.microsoft.com/office/drawing/2014/main" id="{30D59157-5F17-8DDF-1B96-009C48EF091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6890086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10357014" cy="1325563"/>
          </a:xfrm>
        </p:spPr>
        <p:txBody>
          <a:bodyPr>
            <a:noAutofit/>
          </a:bodyPr>
          <a:lstStyle/>
          <a:p>
            <a:r>
              <a:rPr lang="en-US" sz="3200" b="1" dirty="0">
                <a:solidFill>
                  <a:srgbClr val="FFFF00"/>
                </a:solidFill>
              </a:rPr>
              <a:t>Chapter 27 : .NET Core - Routing, Files, CORS &amp; More…</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Q225.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Routing</a:t>
            </a:r>
            <a:r>
              <a:rPr lang="en-US" sz="1600" dirty="0">
                <a:hlinkClick r:id="rId3" action="ppaction://hlinksldjump">
                  <a:extLst>
                    <a:ext uri="{A12FA001-AC4F-418D-AE19-62706E023703}">
                      <ahyp:hlinkClr xmlns:ahyp="http://schemas.microsoft.com/office/drawing/2018/hyperlinkcolor" val="tx"/>
                    </a:ext>
                  </a:extLst>
                </a:hlinkClick>
              </a:rPr>
              <a:t>? Explain attribute routing in ASP.NET Core?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Q226. Explain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default project structure </a:t>
            </a:r>
            <a:r>
              <a:rPr lang="en-US" sz="1600" dirty="0">
                <a:hlinkClick r:id="rId4" action="ppaction://hlinksldjump">
                  <a:extLst>
                    <a:ext uri="{A12FA001-AC4F-418D-AE19-62706E023703}">
                      <ahyp:hlinkClr xmlns:ahyp="http://schemas.microsoft.com/office/drawing/2018/hyperlinkcolor" val="tx"/>
                    </a:ext>
                  </a:extLst>
                </a:hlinkClick>
              </a:rPr>
              <a:t>in ASP.NET Core application?</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Q227. How ASP.NET Core serve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static files</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Q228. What are the roles of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Appsettings.Json</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Launchsetting.Json</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file?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Q229. What are the various techniques to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save configuration </a:t>
            </a:r>
            <a:r>
              <a:rPr lang="en-US" sz="1600" dirty="0">
                <a:hlinkClick r:id="rId7" action="ppaction://hlinksldjump">
                  <a:extLst>
                    <a:ext uri="{A12FA001-AC4F-418D-AE19-62706E023703}">
                      <ahyp:hlinkClr xmlns:ahyp="http://schemas.microsoft.com/office/drawing/2018/hyperlinkcolor" val="tx"/>
                    </a:ext>
                  </a:extLst>
                </a:hlinkClick>
              </a:rPr>
              <a:t>settings in .NET Core?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Q230.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CORS</a:t>
            </a:r>
            <a:r>
              <a:rPr lang="en-US" sz="1600" dirty="0">
                <a:hlinkClick r:id="rId8" action="ppaction://hlinksldjump">
                  <a:extLst>
                    <a:ext uri="{A12FA001-AC4F-418D-AE19-62706E023703}">
                      <ahyp:hlinkClr xmlns:ahyp="http://schemas.microsoft.com/office/drawing/2018/hyperlinkcolor" val="tx"/>
                    </a:ext>
                  </a:extLst>
                </a:hlinkClick>
              </a:rPr>
              <a:t>? Why is CORS restriction is required? How to fix CORS error?</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Q231.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In-Memory caching </a:t>
            </a:r>
            <a:r>
              <a:rPr lang="en-US" sz="1600" dirty="0">
                <a:hlinkClick r:id="rId9" action="ppaction://hlinksldjump">
                  <a:extLst>
                    <a:ext uri="{A12FA001-AC4F-418D-AE19-62706E023703}">
                      <ahyp:hlinkClr xmlns:ahyp="http://schemas.microsoft.com/office/drawing/2018/hyperlinkcolor" val="tx"/>
                    </a:ext>
                  </a:extLst>
                </a:hlinkClick>
              </a:rPr>
              <a:t>&amp;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Distributed Caching</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Q232. How to handle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errors</a:t>
            </a:r>
            <a:r>
              <a:rPr lang="en-US" sz="1600" dirty="0">
                <a:hlinkClick r:id="rId10" action="ppaction://hlinksldjump">
                  <a:extLst>
                    <a:ext uri="{A12FA001-AC4F-418D-AE19-62706E023703}">
                      <ahyp:hlinkClr xmlns:ahyp="http://schemas.microsoft.com/office/drawing/2018/hyperlinkcolor" val="tx"/>
                    </a:ext>
                  </a:extLst>
                </a:hlinkClick>
              </a:rPr>
              <a:t> in ASP.NET Core?</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Q233.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Razor pages</a:t>
            </a:r>
            <a:r>
              <a:rPr lang="en-US" sz="1600" dirty="0">
                <a:hlinkClick r:id="rId11" action="ppaction://hlinksldjump">
                  <a:extLst>
                    <a:ext uri="{A12FA001-AC4F-418D-AE19-62706E023703}">
                      <ahyp:hlinkClr xmlns:ahyp="http://schemas.microsoft.com/office/drawing/2018/hyperlinkcolor" val="tx"/>
                    </a:ext>
                  </a:extLst>
                </a:hlinkClick>
              </a:rPr>
              <a:t> in .NET Core?</a:t>
            </a:r>
            <a:endParaRPr lang="en-US" sz="1600" dirty="0"/>
          </a:p>
        </p:txBody>
      </p:sp>
      <p:sp>
        <p:nvSpPr>
          <p:cNvPr id="2" name="TextBox 1">
            <a:extLst>
              <a:ext uri="{FF2B5EF4-FFF2-40B4-BE49-F238E27FC236}">
                <a16:creationId xmlns:a16="http://schemas.microsoft.com/office/drawing/2014/main" id="{9BA6500A-C5E9-77B3-9A78-A9BD0D0775C1}"/>
              </a:ext>
            </a:extLst>
          </p:cNvPr>
          <p:cNvSpPr txBox="1"/>
          <p:nvPr/>
        </p:nvSpPr>
        <p:spPr>
          <a:xfrm>
            <a:off x="5783152" y="214639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BC10BEC9-8E11-B9FA-65CE-0534AFBF1893}"/>
              </a:ext>
            </a:extLst>
          </p:cNvPr>
          <p:cNvSpPr txBox="1"/>
          <p:nvPr/>
        </p:nvSpPr>
        <p:spPr>
          <a:xfrm>
            <a:off x="7044229" y="402849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4" descr="Distributed Caching in ASP.NET Core with Redis - Sahan Serasinghe -  Personal Blog">
            <a:extLst>
              <a:ext uri="{FF2B5EF4-FFF2-40B4-BE49-F238E27FC236}">
                <a16:creationId xmlns:a16="http://schemas.microsoft.com/office/drawing/2014/main" id="{74EF77E1-F2F6-1788-190E-6471B1BE04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9753" y="2146394"/>
            <a:ext cx="3895555" cy="2582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B3506-FFA4-162A-C148-ACFEA5B30F24}"/>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2453054327"/>
      </p:ext>
    </p:extLst>
  </p:cSld>
  <p:clrMapOvr>
    <a:overrideClrMapping bg1="dk1" tx1="lt1" bg2="dk2" tx2="lt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Explain attribute routing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239773"/>
            <a:ext cx="4552154"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in MVC is the process of mapping a URL request to a specific controller action in a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responsible for directing incoming requests to the appropriate controller, based on the URL.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typically configured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routing 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maps URLs to controller actions.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FAEBD1F-C12A-4FA6-B2E6-AB86334216BE}"/>
              </a:ext>
            </a:extLst>
          </p:cNvPr>
          <p:cNvPicPr>
            <a:picLocks noChangeAspect="1"/>
          </p:cNvPicPr>
          <p:nvPr/>
        </p:nvPicPr>
        <p:blipFill>
          <a:blip r:embed="rId3"/>
          <a:stretch>
            <a:fillRect/>
          </a:stretch>
        </p:blipFill>
        <p:spPr>
          <a:xfrm>
            <a:off x="11223641" y="50236"/>
            <a:ext cx="960441" cy="755641"/>
          </a:xfrm>
          <a:prstGeom prst="rect">
            <a:avLst/>
          </a:prstGeom>
        </p:spPr>
      </p:pic>
      <p:pic>
        <p:nvPicPr>
          <p:cNvPr id="2050" name="Picture 2" descr="Routing in ASP.NET MVC Application - Dot Net Tutorials">
            <a:extLst>
              <a:ext uri="{FF2B5EF4-FFF2-40B4-BE49-F238E27FC236}">
                <a16:creationId xmlns:a16="http://schemas.microsoft.com/office/drawing/2014/main" id="{E594A1E0-912B-495E-C61B-8B8116BC0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177" y="1404760"/>
            <a:ext cx="5082331" cy="25897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56C2A95F-F131-CFF8-432D-DAEE02D6D8F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Q225</a:t>
            </a:r>
          </a:p>
        </p:txBody>
      </p:sp>
      <p:sp>
        <p:nvSpPr>
          <p:cNvPr id="3" name="Title 2">
            <a:extLst>
              <a:ext uri="{FF2B5EF4-FFF2-40B4-BE49-F238E27FC236}">
                <a16:creationId xmlns:a16="http://schemas.microsoft.com/office/drawing/2014/main" id="{F27DC8D5-4849-CE5F-1261-D69FE5D6A6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Q225. What is Routing? Explain attribute routing in ASP.NET Core?</a:t>
            </a:r>
            <a:endParaRPr lang="en-IN" dirty="0"/>
          </a:p>
        </p:txBody>
      </p:sp>
      <p:sp>
        <p:nvSpPr>
          <p:cNvPr id="4" name="TextBox 3">
            <a:extLst>
              <a:ext uri="{FF2B5EF4-FFF2-40B4-BE49-F238E27FC236}">
                <a16:creationId xmlns:a16="http://schemas.microsoft.com/office/drawing/2014/main" id="{7D85AE87-3DB4-38FF-D509-594CA7C7648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a:t>
            </a:r>
            <a:r>
              <a:rPr lang="en-US" sz="1400" dirty="0">
                <a:hlinkClick r:id="rId6" action="ppaction://hlinksldjump"/>
              </a:rPr>
              <a:t>ha</a:t>
            </a:r>
            <a:r>
              <a:rPr lang="en-US" sz="1400" dirty="0">
                <a:hlinkClick r:id="rId5" action="ppaction://hlinksldjump"/>
              </a:rPr>
              <a:t>pter index</a:t>
            </a:r>
            <a:endParaRPr lang="en-IN" sz="1400" dirty="0"/>
          </a:p>
        </p:txBody>
      </p:sp>
    </p:spTree>
    <p:extLst>
      <p:ext uri="{BB962C8B-B14F-4D97-AF65-F5344CB8AC3E}">
        <p14:creationId xmlns:p14="http://schemas.microsoft.com/office/powerpoint/2010/main" val="28111668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Explain attribute routing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2FB1E16A-00F2-494D-AFD8-D10BBA24654E}"/>
              </a:ext>
            </a:extLst>
          </p:cNvPr>
          <p:cNvPicPr>
            <a:picLocks noChangeAspect="1"/>
          </p:cNvPicPr>
          <p:nvPr/>
        </p:nvPicPr>
        <p:blipFill>
          <a:blip r:embed="rId3"/>
          <a:stretch>
            <a:fillRect/>
          </a:stretch>
        </p:blipFill>
        <p:spPr>
          <a:xfrm>
            <a:off x="11223641" y="50236"/>
            <a:ext cx="960441" cy="755641"/>
          </a:xfrm>
          <a:prstGeom prst="rect">
            <a:avLst/>
          </a:prstGeom>
        </p:spPr>
      </p:pic>
      <p:sp>
        <p:nvSpPr>
          <p:cNvPr id="8" name="TextBox 7">
            <a:extLst>
              <a:ext uri="{FF2B5EF4-FFF2-40B4-BE49-F238E27FC236}">
                <a16:creationId xmlns:a16="http://schemas.microsoft.com/office/drawing/2014/main" id="{B6CE0196-9BE0-4711-A108-5988FB9AADD9}"/>
              </a:ext>
            </a:extLst>
          </p:cNvPr>
          <p:cNvSpPr txBox="1"/>
          <p:nvPr/>
        </p:nvSpPr>
        <p:spPr>
          <a:xfrm>
            <a:off x="648929" y="1298522"/>
            <a:ext cx="49997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Attribute based routing is used to manipulate the default behavior of routing in ASP.NET MVC.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DF9F273-2512-4477-9EA3-3E462FBD091E}"/>
              </a:ext>
            </a:extLst>
          </p:cNvPr>
          <p:cNvPicPr>
            <a:picLocks noChangeAspect="1"/>
          </p:cNvPicPr>
          <p:nvPr/>
        </p:nvPicPr>
        <p:blipFill>
          <a:blip r:embed="rId4"/>
          <a:stretch>
            <a:fillRect/>
          </a:stretch>
        </p:blipFill>
        <p:spPr>
          <a:xfrm>
            <a:off x="6385355" y="2054329"/>
            <a:ext cx="4503224" cy="2998434"/>
          </a:xfrm>
          <a:prstGeom prst="rect">
            <a:avLst/>
          </a:prstGeom>
        </p:spPr>
      </p:pic>
      <p:sp>
        <p:nvSpPr>
          <p:cNvPr id="9" name="TextBox 8">
            <a:extLst>
              <a:ext uri="{FF2B5EF4-FFF2-40B4-BE49-F238E27FC236}">
                <a16:creationId xmlns:a16="http://schemas.microsoft.com/office/drawing/2014/main" id="{BA01B0DC-F4B3-46DD-BE3E-A29DF69C66F1}"/>
              </a:ext>
            </a:extLst>
          </p:cNvPr>
          <p:cNvSpPr txBox="1"/>
          <p:nvPr/>
        </p:nvSpPr>
        <p:spPr>
          <a:xfrm>
            <a:off x="6385355" y="1298522"/>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http://localhost:1234/home/about</a:t>
            </a:r>
          </a:p>
        </p:txBody>
      </p:sp>
      <p:sp>
        <p:nvSpPr>
          <p:cNvPr id="2" name="Octagon 1">
            <a:extLst>
              <a:ext uri="{FF2B5EF4-FFF2-40B4-BE49-F238E27FC236}">
                <a16:creationId xmlns:a16="http://schemas.microsoft.com/office/drawing/2014/main" id="{9CE40E72-DC22-5CDA-BB8D-D97100C59BD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Q225</a:t>
            </a:r>
          </a:p>
        </p:txBody>
      </p:sp>
      <p:sp>
        <p:nvSpPr>
          <p:cNvPr id="4" name="TextBox 3">
            <a:extLst>
              <a:ext uri="{FF2B5EF4-FFF2-40B4-BE49-F238E27FC236}">
                <a16:creationId xmlns:a16="http://schemas.microsoft.com/office/drawing/2014/main" id="{669CB89E-C1E9-9D09-D823-4D12955B9F8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714075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664030" y="1159017"/>
            <a:ext cx="5513243"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wwwroot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Store static files of the application like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ppsettings.json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Configuration settings like database connection strings and other things are saved here.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Entry point of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Explain default project structure in ASP.NET Core MVC application?</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C691B5-B750-3E02-1F10-56E464B2F71F}"/>
              </a:ext>
            </a:extLst>
          </p:cNvPr>
          <p:cNvPicPr>
            <a:picLocks noChangeAspect="1"/>
          </p:cNvPicPr>
          <p:nvPr/>
        </p:nvPicPr>
        <p:blipFill rotWithShape="1">
          <a:blip r:embed="rId4"/>
          <a:srcRect l="65625" t="19281" r="17946" b="32223"/>
          <a:stretch/>
        </p:blipFill>
        <p:spPr>
          <a:xfrm>
            <a:off x="7532914" y="1235216"/>
            <a:ext cx="2855686" cy="4741817"/>
          </a:xfrm>
          <a:prstGeom prst="rect">
            <a:avLst/>
          </a:prstGeom>
        </p:spPr>
      </p:pic>
      <p:sp>
        <p:nvSpPr>
          <p:cNvPr id="2" name="Octagon 1">
            <a:extLst>
              <a:ext uri="{FF2B5EF4-FFF2-40B4-BE49-F238E27FC236}">
                <a16:creationId xmlns:a16="http://schemas.microsoft.com/office/drawing/2014/main" id="{F1E7775E-2FC0-6E2E-EC48-70EA28D56D9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Q226</a:t>
            </a:r>
          </a:p>
        </p:txBody>
      </p:sp>
      <p:sp>
        <p:nvSpPr>
          <p:cNvPr id="4" name="Title 3">
            <a:extLst>
              <a:ext uri="{FF2B5EF4-FFF2-40B4-BE49-F238E27FC236}">
                <a16:creationId xmlns:a16="http://schemas.microsoft.com/office/drawing/2014/main" id="{1F7770BE-0307-DEC9-491C-90C634683CC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Q226. Explain default project structure in ASP.NET Core application?</a:t>
            </a:r>
            <a:endParaRPr lang="en-IN" dirty="0"/>
          </a:p>
        </p:txBody>
      </p:sp>
      <p:sp>
        <p:nvSpPr>
          <p:cNvPr id="5" name="TextBox 4">
            <a:extLst>
              <a:ext uri="{FF2B5EF4-FFF2-40B4-BE49-F238E27FC236}">
                <a16:creationId xmlns:a16="http://schemas.microsoft.com/office/drawing/2014/main" id="{5398ECB9-4123-97FA-83D5-018B47F8CB7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183722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66DD1D-819C-4B68-8295-B52A5EDFE346}"/>
              </a:ext>
            </a:extLst>
          </p:cNvPr>
          <p:cNvPicPr>
            <a:picLocks noChangeAspect="1"/>
          </p:cNvPicPr>
          <p:nvPr/>
        </p:nvPicPr>
        <p:blipFill>
          <a:blip r:embed="rId3"/>
          <a:stretch>
            <a:fillRect/>
          </a:stretch>
        </p:blipFill>
        <p:spPr>
          <a:xfrm>
            <a:off x="6279964" y="2350661"/>
            <a:ext cx="4871068" cy="3954806"/>
          </a:xfrm>
          <a:prstGeom prst="rect">
            <a:avLst/>
          </a:prstGeom>
        </p:spPr>
      </p:pic>
      <p:pic>
        <p:nvPicPr>
          <p:cNvPr id="10" name="Picture 9">
            <a:extLst>
              <a:ext uri="{FF2B5EF4-FFF2-40B4-BE49-F238E27FC236}">
                <a16:creationId xmlns:a16="http://schemas.microsoft.com/office/drawing/2014/main" id="{0F3DE468-A4B8-46F4-83E4-D0D9F1B9B7E2}"/>
              </a:ext>
            </a:extLst>
          </p:cNvPr>
          <p:cNvPicPr>
            <a:picLocks noChangeAspect="1"/>
          </p:cNvPicPr>
          <p:nvPr/>
        </p:nvPicPr>
        <p:blipFill>
          <a:blip r:embed="rId4"/>
          <a:stretch>
            <a:fillRect/>
          </a:stretch>
        </p:blipFill>
        <p:spPr>
          <a:xfrm>
            <a:off x="1040968" y="2350661"/>
            <a:ext cx="2714603" cy="3485911"/>
          </a:xfrm>
          <a:prstGeom prst="rect">
            <a:avLst/>
          </a:prstGeom>
        </p:spPr>
      </p:pic>
      <p:sp>
        <p:nvSpPr>
          <p:cNvPr id="9" name="TextBox 8">
            <a:extLst>
              <a:ext uri="{FF2B5EF4-FFF2-40B4-BE49-F238E27FC236}">
                <a16:creationId xmlns:a16="http://schemas.microsoft.com/office/drawing/2014/main" id="{F37DF522-499C-45BC-B894-6A1BFF2FBC05}"/>
              </a:ext>
            </a:extLst>
          </p:cNvPr>
          <p:cNvSpPr txBox="1"/>
          <p:nvPr/>
        </p:nvSpPr>
        <p:spPr>
          <a:xfrm>
            <a:off x="6096000" y="1150706"/>
            <a:ext cx="487106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USESTATICFILES() enables the static files to be served to client.</a:t>
            </a:r>
          </a:p>
        </p:txBody>
      </p:sp>
      <p:sp>
        <p:nvSpPr>
          <p:cNvPr id="11" name="Rectangle 10">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How ASP.NET Core serve static files?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B34BB343-3857-C9E0-857D-D71E0FF5E0F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Q227</a:t>
            </a:r>
          </a:p>
        </p:txBody>
      </p:sp>
      <p:sp>
        <p:nvSpPr>
          <p:cNvPr id="4" name="Title 3">
            <a:extLst>
              <a:ext uri="{FF2B5EF4-FFF2-40B4-BE49-F238E27FC236}">
                <a16:creationId xmlns:a16="http://schemas.microsoft.com/office/drawing/2014/main" id="{2DFCF0AF-EA56-899B-6967-3858E09A5E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Q227. How ASP.NET Core serve static files?</a:t>
            </a:r>
            <a:endParaRPr lang="en-IN" dirty="0"/>
          </a:p>
        </p:txBody>
      </p:sp>
      <p:sp>
        <p:nvSpPr>
          <p:cNvPr id="6" name="TextBox 5">
            <a:extLst>
              <a:ext uri="{FF2B5EF4-FFF2-40B4-BE49-F238E27FC236}">
                <a16:creationId xmlns:a16="http://schemas.microsoft.com/office/drawing/2014/main" id="{8785CB55-8B37-C6B8-1D91-C77391FC9CB7}"/>
              </a:ext>
            </a:extLst>
          </p:cNvPr>
          <p:cNvSpPr txBox="1"/>
          <p:nvPr/>
        </p:nvSpPr>
        <p:spPr>
          <a:xfrm>
            <a:off x="838200" y="1206138"/>
            <a:ext cx="6096000" cy="369332"/>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WWWROOT contains all the static files. </a:t>
            </a:r>
          </a:p>
        </p:txBody>
      </p:sp>
      <p:sp>
        <p:nvSpPr>
          <p:cNvPr id="2" name="TextBox 1">
            <a:extLst>
              <a:ext uri="{FF2B5EF4-FFF2-40B4-BE49-F238E27FC236}">
                <a16:creationId xmlns:a16="http://schemas.microsoft.com/office/drawing/2014/main" id="{E327CC40-0AC0-E9C6-9648-FDF3E9BA605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5756309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SP.NET Core appsettings.json File?">
            <a:extLst>
              <a:ext uri="{FF2B5EF4-FFF2-40B4-BE49-F238E27FC236}">
                <a16:creationId xmlns:a16="http://schemas.microsoft.com/office/drawing/2014/main" id="{3B2118EB-9B41-4748-96F0-C00C505D3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04" y="1048025"/>
            <a:ext cx="3333750" cy="1914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7F988-EA71-4F0B-9EB2-5287E33F2571}"/>
              </a:ext>
            </a:extLst>
          </p:cNvPr>
          <p:cNvSpPr txBox="1"/>
          <p:nvPr/>
        </p:nvSpPr>
        <p:spPr>
          <a:xfrm>
            <a:off x="528158" y="1070814"/>
            <a:ext cx="659307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appsettings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json file is an application configuration file used to</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 store configuration settings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such as database connections strings</a:t>
            </a:r>
            <a:r>
              <a:rPr kumimoji="0" lang="en-US" sz="1800" b="0" i="0" u="none" strike="noStrike" kern="1200" cap="none" spc="0" normalizeH="0" baseline="0" noProof="0">
                <a:ln>
                  <a:noFill/>
                </a:ln>
                <a:solidFill>
                  <a:srgbClr val="202124"/>
                </a:solidFill>
                <a:effectLst/>
                <a:uLnTx/>
                <a:uFillTx/>
                <a:latin typeface="Calibri" panose="020F0502020204030204"/>
                <a:ea typeface="+mn-ea"/>
                <a:cs typeface="+mn-cs"/>
              </a:rPr>
              <a:t> etc</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32" name="Picture 8" descr="read connectionstring outside startup from appsetting.json in vNext - Stack  Overflow">
            <a:extLst>
              <a:ext uri="{FF2B5EF4-FFF2-40B4-BE49-F238E27FC236}">
                <a16:creationId xmlns:a16="http://schemas.microsoft.com/office/drawing/2014/main" id="{31DDE75F-F538-4703-903D-8FF61655A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53" y="2801851"/>
            <a:ext cx="6756385" cy="31100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roles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Appsettings.Json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Launchsetting.Json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46D022-8720-C99B-521A-ED2875E1362F}"/>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Q228</a:t>
            </a:r>
          </a:p>
        </p:txBody>
      </p:sp>
      <p:sp>
        <p:nvSpPr>
          <p:cNvPr id="3" name="Title 2">
            <a:extLst>
              <a:ext uri="{FF2B5EF4-FFF2-40B4-BE49-F238E27FC236}">
                <a16:creationId xmlns:a16="http://schemas.microsoft.com/office/drawing/2014/main" id="{038FC3A3-D475-86D7-4028-3489FFE43ED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Q228. What are the roles of Appsettings.Json and </a:t>
            </a:r>
            <a:r>
              <a:rPr lang="en-US" sz="1600" kern="1200" dirty="0" err="1">
                <a:solidFill>
                  <a:srgbClr val="FFFFFF"/>
                </a:solidFill>
                <a:effectLst/>
                <a:latin typeface="Calibri" panose="020F0502020204030204" pitchFamily="34" charset="0"/>
                <a:ea typeface="+mn-ea"/>
                <a:cs typeface="+mn-cs"/>
              </a:rPr>
              <a:t>Launchsetting.Json</a:t>
            </a:r>
            <a:r>
              <a:rPr lang="en-US" sz="1600" kern="1200" dirty="0">
                <a:solidFill>
                  <a:srgbClr val="FFFFFF"/>
                </a:solidFill>
                <a:effectLst/>
                <a:latin typeface="Calibri" panose="020F0502020204030204" pitchFamily="34" charset="0"/>
                <a:ea typeface="+mn-ea"/>
                <a:cs typeface="+mn-cs"/>
              </a:rPr>
              <a:t> file?</a:t>
            </a:r>
            <a:endParaRPr lang="en-IN" dirty="0"/>
          </a:p>
        </p:txBody>
      </p:sp>
      <p:sp>
        <p:nvSpPr>
          <p:cNvPr id="4" name="TextBox 3">
            <a:extLst>
              <a:ext uri="{FF2B5EF4-FFF2-40B4-BE49-F238E27FC236}">
                <a16:creationId xmlns:a16="http://schemas.microsoft.com/office/drawing/2014/main" id="{00E367D5-2518-E67E-53B7-819C603A466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38913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unchsetting json in Visual Studio solution explorer">
            <a:extLst>
              <a:ext uri="{FF2B5EF4-FFF2-40B4-BE49-F238E27FC236}">
                <a16:creationId xmlns:a16="http://schemas.microsoft.com/office/drawing/2014/main" id="{EFD14234-1039-4FDF-8ED7-C4874F0A8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660" y="1009846"/>
            <a:ext cx="3121158" cy="3676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9105DDAA-452E-4023-8559-871579E28CD4}"/>
              </a:ext>
            </a:extLst>
          </p:cNvPr>
          <p:cNvSpPr txBox="1">
            <a:spLocks/>
          </p:cNvSpPr>
          <p:nvPr/>
        </p:nvSpPr>
        <p:spPr>
          <a:xfrm>
            <a:off x="805492" y="1009846"/>
            <a:ext cx="6068291" cy="9419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The </a:t>
            </a:r>
            <a:r>
              <a:rPr kumimoji="0" lang="en-US" sz="1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launchSettings</a:t>
            </a: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json file is used to store the configuration information, which is used to</a:t>
            </a:r>
            <a:r>
              <a:rPr kumimoji="0" lang="en-US" sz="18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start </a:t>
            </a: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the ASP.NET Core application.</a:t>
            </a:r>
          </a:p>
        </p:txBody>
      </p:sp>
      <p:pic>
        <p:nvPicPr>
          <p:cNvPr id="7" name="Picture 2">
            <a:extLst>
              <a:ext uri="{FF2B5EF4-FFF2-40B4-BE49-F238E27FC236}">
                <a16:creationId xmlns:a16="http://schemas.microsoft.com/office/drawing/2014/main" id="{53886D52-20AB-4126-A86F-2614E742A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45" y="2087006"/>
            <a:ext cx="4001346" cy="4539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roles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Appsettings.Json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Launchsetting.Json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2B4649BE-D4EA-3160-BB5A-D5E39375131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Q228</a:t>
            </a:r>
          </a:p>
        </p:txBody>
      </p:sp>
      <p:sp>
        <p:nvSpPr>
          <p:cNvPr id="3" name="TextBox 2">
            <a:extLst>
              <a:ext uri="{FF2B5EF4-FFF2-40B4-BE49-F238E27FC236}">
                <a16:creationId xmlns:a16="http://schemas.microsoft.com/office/drawing/2014/main" id="{5E681AAB-2272-B98C-5A5D-8904018BEB9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0238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Overriding? When should I override the method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a:t>
            </a:r>
          </a:p>
        </p:txBody>
      </p:sp>
      <p:pic>
        <p:nvPicPr>
          <p:cNvPr id="3" name="Picture 2">
            <a:extLst>
              <a:ext uri="{FF2B5EF4-FFF2-40B4-BE49-F238E27FC236}">
                <a16:creationId xmlns:a16="http://schemas.microsoft.com/office/drawing/2014/main" id="{DCC6D961-30CC-411D-99EF-D0D738242001}"/>
              </a:ext>
            </a:extLst>
          </p:cNvPr>
          <p:cNvPicPr>
            <a:picLocks noChangeAspect="1"/>
          </p:cNvPicPr>
          <p:nvPr/>
        </p:nvPicPr>
        <p:blipFill rotWithShape="1">
          <a:blip r:embed="rId3"/>
          <a:srcRect l="16607" t="19206" r="44821" b="40635"/>
          <a:stretch/>
        </p:blipFill>
        <p:spPr>
          <a:xfrm>
            <a:off x="6705600" y="1012370"/>
            <a:ext cx="4702628" cy="2754087"/>
          </a:xfrm>
          <a:prstGeom prst="rect">
            <a:avLst/>
          </a:prstGeom>
        </p:spPr>
      </p:pic>
      <p:pic>
        <p:nvPicPr>
          <p:cNvPr id="5" name="Picture 4">
            <a:extLst>
              <a:ext uri="{FF2B5EF4-FFF2-40B4-BE49-F238E27FC236}">
                <a16:creationId xmlns:a16="http://schemas.microsoft.com/office/drawing/2014/main" id="{EDDF9FF2-BE11-6407-97B6-4C664F72AD7C}"/>
              </a:ext>
            </a:extLst>
          </p:cNvPr>
          <p:cNvPicPr>
            <a:picLocks noChangeAspect="1"/>
          </p:cNvPicPr>
          <p:nvPr/>
        </p:nvPicPr>
        <p:blipFill rotWithShape="1">
          <a:blip r:embed="rId4"/>
          <a:srcRect l="15089" t="28730" r="46339" b="37619"/>
          <a:stretch/>
        </p:blipFill>
        <p:spPr>
          <a:xfrm>
            <a:off x="6705600" y="4098282"/>
            <a:ext cx="4702628" cy="2307772"/>
          </a:xfrm>
          <a:prstGeom prst="rect">
            <a:avLst/>
          </a:prstGeom>
        </p:spPr>
      </p:pic>
      <p:pic>
        <p:nvPicPr>
          <p:cNvPr id="9" name="Picture 8">
            <a:extLst>
              <a:ext uri="{FF2B5EF4-FFF2-40B4-BE49-F238E27FC236}">
                <a16:creationId xmlns:a16="http://schemas.microsoft.com/office/drawing/2014/main" id="{51BAB5CE-9678-310D-369E-C31588AC5836}"/>
              </a:ext>
            </a:extLst>
          </p:cNvPr>
          <p:cNvPicPr>
            <a:picLocks noChangeAspect="1"/>
          </p:cNvPicPr>
          <p:nvPr/>
        </p:nvPicPr>
        <p:blipFill rotWithShape="1">
          <a:blip r:embed="rId5"/>
          <a:srcRect l="16428" t="19048" r="47054" b="54310"/>
          <a:stretch/>
        </p:blipFill>
        <p:spPr>
          <a:xfrm>
            <a:off x="1197428" y="2267525"/>
            <a:ext cx="4452258" cy="1827174"/>
          </a:xfrm>
          <a:prstGeom prst="rect">
            <a:avLst/>
          </a:prstGeom>
        </p:spPr>
      </p:pic>
      <p:sp>
        <p:nvSpPr>
          <p:cNvPr id="11" name="TextBox 10">
            <a:extLst>
              <a:ext uri="{FF2B5EF4-FFF2-40B4-BE49-F238E27FC236}">
                <a16:creationId xmlns:a16="http://schemas.microsoft.com/office/drawing/2014/main" id="{C5BF1655-DD37-FA98-D500-2F719CE6F11E}"/>
              </a:ext>
            </a:extLst>
          </p:cNvPr>
          <p:cNvSpPr txBox="1"/>
          <p:nvPr/>
        </p:nvSpPr>
        <p:spPr>
          <a:xfrm>
            <a:off x="901507" y="1012370"/>
            <a:ext cx="474817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Overriding is used to modify and provide a new implementation of the method inherited from a base class.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5389EA6-EBC8-9690-FBED-F9AA55C3F783}"/>
              </a:ext>
            </a:extLst>
          </p:cNvPr>
          <p:cNvPicPr>
            <a:picLocks noChangeAspect="1"/>
          </p:cNvPicPr>
          <p:nvPr/>
        </p:nvPicPr>
        <p:blipFill rotWithShape="1">
          <a:blip r:embed="rId5"/>
          <a:srcRect l="16428" t="45795" r="47054" b="23518"/>
          <a:stretch/>
        </p:blipFill>
        <p:spPr>
          <a:xfrm>
            <a:off x="1197428" y="4301483"/>
            <a:ext cx="4452258" cy="2104571"/>
          </a:xfrm>
          <a:prstGeom prst="rect">
            <a:avLst/>
          </a:prstGeom>
        </p:spPr>
      </p:pic>
      <p:sp>
        <p:nvSpPr>
          <p:cNvPr id="4" name="Title 3">
            <a:extLst>
              <a:ext uri="{FF2B5EF4-FFF2-40B4-BE49-F238E27FC236}">
                <a16:creationId xmlns:a16="http://schemas.microsoft.com/office/drawing/2014/main" id="{EA126A7D-36F7-A98B-82F0-D18B6980354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Q24. What is the use of Overriding?</a:t>
            </a:r>
            <a:endParaRPr lang="en-IN" dirty="0"/>
          </a:p>
        </p:txBody>
      </p:sp>
      <p:sp>
        <p:nvSpPr>
          <p:cNvPr id="8" name="TextBox 7">
            <a:extLst>
              <a:ext uri="{FF2B5EF4-FFF2-40B4-BE49-F238E27FC236}">
                <a16:creationId xmlns:a16="http://schemas.microsoft.com/office/drawing/2014/main" id="{9B96104D-AFDF-8ED4-B50A-2523EECAAC4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09148092-030C-3AE5-BC24-6DEDD8D037AB}"/>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048816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the various techniques to save configuration settings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8"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F35BC146-365A-83D2-7EA8-F9D3138C922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Q229</a:t>
            </a:r>
          </a:p>
        </p:txBody>
      </p:sp>
      <p:sp>
        <p:nvSpPr>
          <p:cNvPr id="4" name="Title 3">
            <a:extLst>
              <a:ext uri="{FF2B5EF4-FFF2-40B4-BE49-F238E27FC236}">
                <a16:creationId xmlns:a16="http://schemas.microsoft.com/office/drawing/2014/main" id="{12322596-78EC-CBB2-F0D7-33543FE624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Q229. What are the various techniques to save configuration settings in .NET Core?</a:t>
            </a:r>
            <a:endParaRPr lang="en-IN" dirty="0"/>
          </a:p>
        </p:txBody>
      </p:sp>
      <p:sp>
        <p:nvSpPr>
          <p:cNvPr id="6" name="TextBox 5">
            <a:extLst>
              <a:ext uri="{FF2B5EF4-FFF2-40B4-BE49-F238E27FC236}">
                <a16:creationId xmlns:a16="http://schemas.microsoft.com/office/drawing/2014/main" id="{6D403C04-E7C8-DF44-7FFF-A511244722E6}"/>
              </a:ext>
            </a:extLst>
          </p:cNvPr>
          <p:cNvSpPr txBox="1"/>
          <p:nvPr/>
        </p:nvSpPr>
        <p:spPr>
          <a:xfrm>
            <a:off x="1052946" y="1326078"/>
            <a:ext cx="6096000" cy="3970318"/>
          </a:xfrm>
          <a:prstGeom prst="rect">
            <a:avLst/>
          </a:prstGeom>
          <a:noFill/>
        </p:spPr>
        <p:txBody>
          <a:bodyPr wrap="square">
            <a:spAutoFit/>
          </a:bodyPr>
          <a:lstStyle/>
          <a:p>
            <a:pPr marL="285750" lvl="0" indent="-285750">
              <a:buClr>
                <a:schemeClr val="accent2"/>
              </a:buClr>
              <a:buSzPct val="80000"/>
              <a:buFont typeface="Wingdings" panose="05000000000000000000" pitchFamily="2" charset="2"/>
              <a:buChar char="v"/>
            </a:pPr>
            <a:r>
              <a:rPr lang="en-US" sz="1800" dirty="0" err="1"/>
              <a:t>Appsettings.json</a:t>
            </a:r>
            <a:r>
              <a:rPr lang="en-US" sz="1800" dirty="0"/>
              <a:t> (Default) (Mostly Used)</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Azure Key Vault (Application is hosted on Azure)</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Environment variables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In-memory .NET objects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Command Line Arguments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Custom Providers</a:t>
            </a:r>
          </a:p>
          <a:p>
            <a:pPr marL="0" lvl="0" indent="0">
              <a:buNone/>
            </a:pPr>
            <a:endParaRPr lang="en-US" sz="1800" dirty="0"/>
          </a:p>
          <a:p>
            <a:pPr marL="0" indent="0">
              <a:buNone/>
            </a:pPr>
            <a:endParaRPr lang="en-US" sz="1800" dirty="0"/>
          </a:p>
          <a:p>
            <a:pPr marL="0" indent="0">
              <a:buNone/>
            </a:pPr>
            <a:endParaRPr lang="en-US" sz="1800" dirty="0"/>
          </a:p>
        </p:txBody>
      </p:sp>
      <p:sp>
        <p:nvSpPr>
          <p:cNvPr id="2" name="TextBox 1">
            <a:extLst>
              <a:ext uri="{FF2B5EF4-FFF2-40B4-BE49-F238E27FC236}">
                <a16:creationId xmlns:a16="http://schemas.microsoft.com/office/drawing/2014/main" id="{32F4ED7C-3702-368D-EA7C-CE5E26A7823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32578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9108BDB-2EE6-4693-B331-8A04E58F7D18}"/>
              </a:ext>
            </a:extLst>
          </p:cNvPr>
          <p:cNvSpPr/>
          <p:nvPr/>
        </p:nvSpPr>
        <p:spPr>
          <a:xfrm>
            <a:off x="1835561" y="1155210"/>
            <a:ext cx="2804598"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http://interviewhappy.com/getdata</a:t>
            </a:r>
          </a:p>
        </p:txBody>
      </p:sp>
      <p:sp>
        <p:nvSpPr>
          <p:cNvPr id="7" name="Rectangle: Rounded Corners 6">
            <a:extLst>
              <a:ext uri="{FF2B5EF4-FFF2-40B4-BE49-F238E27FC236}">
                <a16:creationId xmlns:a16="http://schemas.microsoft.com/office/drawing/2014/main" id="{B3B3AB73-538D-47E4-A914-CEE83CD1A954}"/>
              </a:ext>
            </a:extLst>
          </p:cNvPr>
          <p:cNvSpPr/>
          <p:nvPr/>
        </p:nvSpPr>
        <p:spPr>
          <a:xfrm>
            <a:off x="7704515" y="1122258"/>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http://interviewhappy.com/senddata</a:t>
            </a:r>
          </a:p>
        </p:txBody>
      </p:sp>
      <p:sp>
        <p:nvSpPr>
          <p:cNvPr id="8" name="Rectangle: Rounded Corners 7">
            <a:extLst>
              <a:ext uri="{FF2B5EF4-FFF2-40B4-BE49-F238E27FC236}">
                <a16:creationId xmlns:a16="http://schemas.microsoft.com/office/drawing/2014/main" id="{C7E4737F-B26E-4595-9A2F-F2B92A078E36}"/>
              </a:ext>
            </a:extLst>
          </p:cNvPr>
          <p:cNvSpPr/>
          <p:nvPr/>
        </p:nvSpPr>
        <p:spPr>
          <a:xfrm>
            <a:off x="7762572" y="2104585"/>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http://xyz.com/senddata</a:t>
            </a:r>
          </a:p>
        </p:txBody>
      </p:sp>
      <p:sp>
        <p:nvSpPr>
          <p:cNvPr id="9" name="Rectangle: Rounded Corners 8">
            <a:extLst>
              <a:ext uri="{FF2B5EF4-FFF2-40B4-BE49-F238E27FC236}">
                <a16:creationId xmlns:a16="http://schemas.microsoft.com/office/drawing/2014/main" id="{AD6235AF-5906-469C-A946-136DFA796239}"/>
              </a:ext>
            </a:extLst>
          </p:cNvPr>
          <p:cNvSpPr/>
          <p:nvPr/>
        </p:nvSpPr>
        <p:spPr>
          <a:xfrm>
            <a:off x="7762572" y="3124352"/>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 api.interviewhappy.com /senddata</a:t>
            </a:r>
          </a:p>
        </p:txBody>
      </p:sp>
      <p:cxnSp>
        <p:nvCxnSpPr>
          <p:cNvPr id="13" name="Straight Arrow Connector 12">
            <a:extLst>
              <a:ext uri="{FF2B5EF4-FFF2-40B4-BE49-F238E27FC236}">
                <a16:creationId xmlns:a16="http://schemas.microsoft.com/office/drawing/2014/main" id="{28E72148-54C6-4C3D-B456-74EBE34032F1}"/>
              </a:ext>
            </a:extLst>
          </p:cNvPr>
          <p:cNvCxnSpPr>
            <a:cxnSpLocks/>
          </p:cNvCxnSpPr>
          <p:nvPr/>
        </p:nvCxnSpPr>
        <p:spPr>
          <a:xfrm flipV="1">
            <a:off x="4803474" y="1267705"/>
            <a:ext cx="2746206" cy="3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BB649B-7A02-4FA5-B58F-DCFDF4107EAA}"/>
              </a:ext>
            </a:extLst>
          </p:cNvPr>
          <p:cNvCxnSpPr>
            <a:cxnSpLocks/>
          </p:cNvCxnSpPr>
          <p:nvPr/>
        </p:nvCxnSpPr>
        <p:spPr>
          <a:xfrm>
            <a:off x="5051130" y="1761822"/>
            <a:ext cx="2498550" cy="55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68D682-FA1B-4E52-B25E-21254817241D}"/>
              </a:ext>
            </a:extLst>
          </p:cNvPr>
          <p:cNvCxnSpPr>
            <a:cxnSpLocks/>
          </p:cNvCxnSpPr>
          <p:nvPr/>
        </p:nvCxnSpPr>
        <p:spPr>
          <a:xfrm>
            <a:off x="3735562" y="1695095"/>
            <a:ext cx="3899347" cy="151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BCFB1C-BD9B-48F2-8566-F07554AAFB0B}"/>
              </a:ext>
            </a:extLst>
          </p:cNvPr>
          <p:cNvCxnSpPr>
            <a:cxnSpLocks/>
          </p:cNvCxnSpPr>
          <p:nvPr/>
        </p:nvCxnSpPr>
        <p:spPr>
          <a:xfrm>
            <a:off x="2689356" y="1674609"/>
            <a:ext cx="4945553" cy="247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2A8C22-7A6E-426C-85D6-F483A125F80D}"/>
              </a:ext>
            </a:extLst>
          </p:cNvPr>
          <p:cNvCxnSpPr>
            <a:cxnSpLocks/>
          </p:cNvCxnSpPr>
          <p:nvPr/>
        </p:nvCxnSpPr>
        <p:spPr>
          <a:xfrm>
            <a:off x="2088133" y="1645812"/>
            <a:ext cx="5546776" cy="350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6D0678-77E4-4A4E-B7B9-F6734888440F}"/>
              </a:ext>
            </a:extLst>
          </p:cNvPr>
          <p:cNvCxnSpPr>
            <a:cxnSpLocks/>
          </p:cNvCxnSpPr>
          <p:nvPr/>
        </p:nvCxnSpPr>
        <p:spPr>
          <a:xfrm flipH="1">
            <a:off x="4803475" y="1428394"/>
            <a:ext cx="2746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5239DE-7C3B-4BB9-B9A7-B520D3ACC035}"/>
              </a:ext>
            </a:extLst>
          </p:cNvPr>
          <p:cNvCxnSpPr>
            <a:cxnSpLocks/>
          </p:cNvCxnSpPr>
          <p:nvPr/>
        </p:nvCxnSpPr>
        <p:spPr>
          <a:xfrm flipH="1" flipV="1">
            <a:off x="4788393" y="1844123"/>
            <a:ext cx="2761287" cy="63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DA8E39-E784-41B2-96C4-4664FDA8B549}"/>
              </a:ext>
            </a:extLst>
          </p:cNvPr>
          <p:cNvCxnSpPr>
            <a:cxnSpLocks/>
          </p:cNvCxnSpPr>
          <p:nvPr/>
        </p:nvCxnSpPr>
        <p:spPr>
          <a:xfrm flipH="1" flipV="1">
            <a:off x="3607899" y="1815417"/>
            <a:ext cx="3941781" cy="153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1C5B05C-DADB-40C3-95CF-09C1BC0010B3}"/>
              </a:ext>
            </a:extLst>
          </p:cNvPr>
          <p:cNvCxnSpPr>
            <a:cxnSpLocks/>
          </p:cNvCxnSpPr>
          <p:nvPr/>
        </p:nvCxnSpPr>
        <p:spPr>
          <a:xfrm flipH="1" flipV="1">
            <a:off x="2469299" y="1648424"/>
            <a:ext cx="5165610" cy="2706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8052DC-D594-408D-AA61-4F3BBB3A41D8}"/>
              </a:ext>
            </a:extLst>
          </p:cNvPr>
          <p:cNvCxnSpPr>
            <a:cxnSpLocks/>
          </p:cNvCxnSpPr>
          <p:nvPr/>
        </p:nvCxnSpPr>
        <p:spPr>
          <a:xfrm flipH="1" flipV="1">
            <a:off x="1838073" y="1724715"/>
            <a:ext cx="5796836" cy="36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Checkmark with solid fill">
            <a:extLst>
              <a:ext uri="{FF2B5EF4-FFF2-40B4-BE49-F238E27FC236}">
                <a16:creationId xmlns:a16="http://schemas.microsoft.com/office/drawing/2014/main" id="{92589C9D-B8EA-423E-82F7-D667F386879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8974" y="1487239"/>
            <a:ext cx="255163" cy="371072"/>
          </a:xfrm>
          <a:prstGeom prst="rect">
            <a:avLst/>
          </a:prstGeom>
        </p:spPr>
      </p:pic>
      <p:pic>
        <p:nvPicPr>
          <p:cNvPr id="37" name="Graphic 36" descr="Badge Cross with solid fill">
            <a:extLst>
              <a:ext uri="{FF2B5EF4-FFF2-40B4-BE49-F238E27FC236}">
                <a16:creationId xmlns:a16="http://schemas.microsoft.com/office/drawing/2014/main" id="{C45E6BD3-595D-414F-A1F9-65F6D6561D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5496" y="2157801"/>
            <a:ext cx="364241" cy="355146"/>
          </a:xfrm>
          <a:prstGeom prst="rect">
            <a:avLst/>
          </a:prstGeom>
        </p:spPr>
      </p:pic>
      <p:pic>
        <p:nvPicPr>
          <p:cNvPr id="38" name="Graphic 37" descr="Badge Cross with solid fill">
            <a:extLst>
              <a:ext uri="{FF2B5EF4-FFF2-40B4-BE49-F238E27FC236}">
                <a16:creationId xmlns:a16="http://schemas.microsoft.com/office/drawing/2014/main" id="{BE9483D8-D36A-441E-8753-A4EA055B4F0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4503" y="2647469"/>
            <a:ext cx="364241" cy="389799"/>
          </a:xfrm>
          <a:prstGeom prst="rect">
            <a:avLst/>
          </a:prstGeom>
        </p:spPr>
      </p:pic>
      <p:pic>
        <p:nvPicPr>
          <p:cNvPr id="39" name="Graphic 38" descr="Badge Cross with solid fill">
            <a:extLst>
              <a:ext uri="{FF2B5EF4-FFF2-40B4-BE49-F238E27FC236}">
                <a16:creationId xmlns:a16="http://schemas.microsoft.com/office/drawing/2014/main" id="{6FAD1B1E-F774-40A3-A0BA-9E9C30B214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3114" y="3251698"/>
            <a:ext cx="364241" cy="342588"/>
          </a:xfrm>
          <a:prstGeom prst="rect">
            <a:avLst/>
          </a:prstGeom>
        </p:spPr>
      </p:pic>
      <p:pic>
        <p:nvPicPr>
          <p:cNvPr id="40" name="Graphic 39" descr="Badge Cross with solid fill">
            <a:extLst>
              <a:ext uri="{FF2B5EF4-FFF2-40B4-BE49-F238E27FC236}">
                <a16:creationId xmlns:a16="http://schemas.microsoft.com/office/drawing/2014/main" id="{851FE233-BF90-4A27-AD71-39B526B76B5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0011" y="3740831"/>
            <a:ext cx="364241" cy="340930"/>
          </a:xfrm>
          <a:prstGeom prst="rect">
            <a:avLst/>
          </a:prstGeom>
        </p:spPr>
      </p:pic>
      <p:sp>
        <p:nvSpPr>
          <p:cNvPr id="36" name="Rectangle: Rounded Corners 35">
            <a:extLst>
              <a:ext uri="{FF2B5EF4-FFF2-40B4-BE49-F238E27FC236}">
                <a16:creationId xmlns:a16="http://schemas.microsoft.com/office/drawing/2014/main" id="{87087F1B-5769-4709-962D-4DA782D87B46}"/>
              </a:ext>
            </a:extLst>
          </p:cNvPr>
          <p:cNvSpPr/>
          <p:nvPr/>
        </p:nvSpPr>
        <p:spPr>
          <a:xfrm>
            <a:off x="7704514" y="4081761"/>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https://interviewhappy.com/senddata</a:t>
            </a:r>
          </a:p>
        </p:txBody>
      </p:sp>
      <p:sp>
        <p:nvSpPr>
          <p:cNvPr id="41" name="Rectangle: Rounded Corners 40">
            <a:extLst>
              <a:ext uri="{FF2B5EF4-FFF2-40B4-BE49-F238E27FC236}">
                <a16:creationId xmlns:a16="http://schemas.microsoft.com/office/drawing/2014/main" id="{5C742C0B-8247-4D89-96D5-DB6122EA5928}"/>
              </a:ext>
            </a:extLst>
          </p:cNvPr>
          <p:cNvSpPr/>
          <p:nvPr/>
        </p:nvSpPr>
        <p:spPr>
          <a:xfrm>
            <a:off x="7762571" y="5064088"/>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http://interviewhappy.com:12/senddata</a:t>
            </a:r>
          </a:p>
        </p:txBody>
      </p:sp>
      <p:pic>
        <p:nvPicPr>
          <p:cNvPr id="80" name="Picture 2" descr="A Guide to Solving Those Mystifying CORS Issues">
            <a:extLst>
              <a:ext uri="{FF2B5EF4-FFF2-40B4-BE49-F238E27FC236}">
                <a16:creationId xmlns:a16="http://schemas.microsoft.com/office/drawing/2014/main" id="{7CCE9A0D-727D-41F8-B28E-B84B6801802A}"/>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749738" y="5869013"/>
            <a:ext cx="6035557" cy="6562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CORS in ASP.NET 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is CORS restriction required? How to fix CORS error?</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4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D62BF64-D75E-4918-A9FA-A3B8FF1E16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9190" y="271383"/>
            <a:ext cx="708721" cy="281964"/>
          </a:xfrm>
          <a:prstGeom prst="rect">
            <a:avLst/>
          </a:prstGeom>
        </p:spPr>
      </p:pic>
      <p:sp>
        <p:nvSpPr>
          <p:cNvPr id="3" name="Octagon 2">
            <a:extLst>
              <a:ext uri="{FF2B5EF4-FFF2-40B4-BE49-F238E27FC236}">
                <a16:creationId xmlns:a16="http://schemas.microsoft.com/office/drawing/2014/main" id="{8582435E-04AF-8B4D-575E-569D4F64E3E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Q230</a:t>
            </a:r>
          </a:p>
        </p:txBody>
      </p:sp>
      <p:sp>
        <p:nvSpPr>
          <p:cNvPr id="4" name="Title 3">
            <a:extLst>
              <a:ext uri="{FF2B5EF4-FFF2-40B4-BE49-F238E27FC236}">
                <a16:creationId xmlns:a16="http://schemas.microsoft.com/office/drawing/2014/main" id="{C4DA41F8-9C06-B1F8-CFB2-957894627CF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Q230. What is CORS? Why is CORS restriction is required? How to fix CORS error?</a:t>
            </a:r>
            <a:endParaRPr lang="en-IN" dirty="0"/>
          </a:p>
        </p:txBody>
      </p:sp>
      <p:sp>
        <p:nvSpPr>
          <p:cNvPr id="10" name="TextBox 9">
            <a:extLst>
              <a:ext uri="{FF2B5EF4-FFF2-40B4-BE49-F238E27FC236}">
                <a16:creationId xmlns:a16="http://schemas.microsoft.com/office/drawing/2014/main" id="{FC6A312C-785F-3CBA-156B-125C89FF07FC}"/>
              </a:ext>
            </a:extLst>
          </p:cNvPr>
          <p:cNvSpPr txBox="1"/>
          <p:nvPr/>
        </p:nvSpPr>
        <p:spPr>
          <a:xfrm>
            <a:off x="600801" y="4923215"/>
            <a:ext cx="4784353" cy="1569660"/>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lang="en-US" sz="1600" dirty="0"/>
              <a:t>CORS stands for Cross-Origin Resource Sharing.</a:t>
            </a:r>
          </a:p>
          <a:p>
            <a:pPr marL="285750" indent="-285750">
              <a:buClr>
                <a:schemeClr val="accent2"/>
              </a:buClr>
              <a:buSzPct val="80000"/>
              <a:buFont typeface="Wingdings" panose="05000000000000000000" pitchFamily="2" charset="2"/>
              <a:buChar char="v"/>
            </a:pPr>
            <a:endParaRPr lang="en-US" sz="1600" dirty="0"/>
          </a:p>
          <a:p>
            <a:pPr marL="285750" indent="-285750">
              <a:buClr>
                <a:schemeClr val="accent2"/>
              </a:buClr>
              <a:buSzPct val="80000"/>
              <a:buFont typeface="Wingdings" panose="05000000000000000000" pitchFamily="2" charset="2"/>
              <a:buChar char="v"/>
            </a:pPr>
            <a:r>
              <a:rPr lang="en-US" sz="1600" dirty="0"/>
              <a:t>CORS is a security feature implemented in web browsers that restricts web pages or scripts from making requests to a different domain than the one that served the web page. </a:t>
            </a:r>
          </a:p>
        </p:txBody>
      </p:sp>
      <p:sp>
        <p:nvSpPr>
          <p:cNvPr id="2" name="TextBox 1">
            <a:extLst>
              <a:ext uri="{FF2B5EF4-FFF2-40B4-BE49-F238E27FC236}">
                <a16:creationId xmlns:a16="http://schemas.microsoft.com/office/drawing/2014/main" id="{D4042FC3-F5C8-C43B-5680-9E35FC5D3B7D}"/>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4777002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C9F0AA-3009-4F6E-B853-F5EF517737E5}"/>
              </a:ext>
            </a:extLst>
          </p:cNvPr>
          <p:cNvPicPr>
            <a:picLocks noChangeAspect="1"/>
          </p:cNvPicPr>
          <p:nvPr/>
        </p:nvPicPr>
        <p:blipFill>
          <a:blip r:embed="rId3"/>
          <a:stretch>
            <a:fillRect/>
          </a:stretch>
        </p:blipFill>
        <p:spPr>
          <a:xfrm>
            <a:off x="6929022" y="1857064"/>
            <a:ext cx="4856273" cy="4384790"/>
          </a:xfrm>
          <a:prstGeom prst="rect">
            <a:avLst/>
          </a:prstGeom>
        </p:spPr>
      </p:pic>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CORS in ASP.NET 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is CORS restriction required? How to fix CORS error?</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247687E-4891-4169-856E-A269E439BD6B}"/>
              </a:ext>
            </a:extLst>
          </p:cNvPr>
          <p:cNvSpPr txBox="1"/>
          <p:nvPr/>
        </p:nvSpPr>
        <p:spPr>
          <a:xfrm>
            <a:off x="570664" y="2831690"/>
            <a:ext cx="5525336" cy="1217769"/>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Why CORS is required?</a:t>
            </a:r>
          </a:p>
          <a:p>
            <a:pPr marL="0" marR="0" lvl="0" indent="0" algn="l" defTabSz="914400" rtl="0" eaLnBrk="1" fontAlgn="auto" latinLnBrk="0" hangingPunct="1">
              <a:lnSpc>
                <a:spcPct val="90000"/>
              </a:lnSpc>
              <a:spcBef>
                <a:spcPts val="1000"/>
              </a:spcBef>
              <a:spcAft>
                <a:spcPts val="0"/>
              </a:spcAft>
              <a:buClr>
                <a:srgbClr val="ED7D31"/>
              </a:buClr>
              <a:buSzPct val="80000"/>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Because of security reason. So that you can make your api secure by default. Otherwise, any external website can try to access your data.</a:t>
            </a:r>
          </a:p>
        </p:txBody>
      </p:sp>
      <p:sp>
        <p:nvSpPr>
          <p:cNvPr id="16" name="TextBox 15">
            <a:extLst>
              <a:ext uri="{FF2B5EF4-FFF2-40B4-BE49-F238E27FC236}">
                <a16:creationId xmlns:a16="http://schemas.microsoft.com/office/drawing/2014/main" id="{DFE4F4AD-D548-4615-A10B-B3690C07525B}"/>
              </a:ext>
            </a:extLst>
          </p:cNvPr>
          <p:cNvSpPr txBox="1"/>
          <p:nvPr/>
        </p:nvSpPr>
        <p:spPr>
          <a:xfrm>
            <a:off x="570664" y="4646545"/>
            <a:ext cx="5137409" cy="1595309"/>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How to fix CORS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
                <a:srgbClr val="ED7D31"/>
              </a:buClr>
              <a:buSzPct val="80000"/>
              <a:buFontTx/>
              <a:buAutoNum type="arabicPeriod"/>
              <a:tabLst/>
              <a:defRPr/>
            </a:pP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Add </a:t>
            </a:r>
            <a:r>
              <a:rPr kumimoji="0" lang="en-US" altLang="en-US" sz="1800" b="0" i="0" u="none" strike="noStrike" kern="1200" cap="none" spc="0" normalizeH="0" baseline="0" noProof="0" dirty="0" err="1">
                <a:ln>
                  <a:noFill/>
                </a:ln>
                <a:solidFill>
                  <a:srgbClr val="232629"/>
                </a:solidFill>
                <a:effectLst/>
                <a:uLnTx/>
                <a:uFillTx/>
                <a:latin typeface="Calibri" panose="020F0502020204030204"/>
                <a:ea typeface="+mn-ea"/>
                <a:cs typeface="+mn-cs"/>
              </a:rPr>
              <a:t>Microsoft.AspNetCore.Cors</a:t>
            </a: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srgbClr val="232629"/>
                </a:solidFill>
                <a:effectLst/>
                <a:uLnTx/>
                <a:uFillTx/>
                <a:latin typeface="Calibri" panose="020F0502020204030204"/>
                <a:ea typeface="+mn-ea"/>
                <a:cs typeface="+mn-cs"/>
              </a:rPr>
              <a:t>nuget</a:t>
            </a: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 package to your project.</a:t>
            </a:r>
          </a:p>
          <a:p>
            <a:pPr marL="342900" marR="0" lvl="0" indent="-342900" algn="l" defTabSz="914400" rtl="0" eaLnBrk="1" fontAlgn="auto" latinLnBrk="0" hangingPunct="1">
              <a:lnSpc>
                <a:spcPct val="90000"/>
              </a:lnSpc>
              <a:spcBef>
                <a:spcPts val="1000"/>
              </a:spcBef>
              <a:spcAft>
                <a:spcPts val="0"/>
              </a:spcAft>
              <a:buClr>
                <a:srgbClr val="ED7D31"/>
              </a:buClr>
              <a:buSzPct val="80000"/>
              <a:buFontTx/>
              <a:buAutoNum type="arabicPeriod"/>
              <a:tabLst/>
              <a:defRPr/>
            </a:pP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In startup class, edit the Configure and ConfigureServices method.</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8BACBC7-FF5D-2BA0-9BF4-3ACD247C8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9190" y="271383"/>
            <a:ext cx="708721" cy="281964"/>
          </a:xfrm>
          <a:prstGeom prst="rect">
            <a:avLst/>
          </a:prstGeom>
        </p:spPr>
      </p:pic>
      <p:sp>
        <p:nvSpPr>
          <p:cNvPr id="3" name="Content Placeholder 1">
            <a:extLst>
              <a:ext uri="{FF2B5EF4-FFF2-40B4-BE49-F238E27FC236}">
                <a16:creationId xmlns:a16="http://schemas.microsoft.com/office/drawing/2014/main" id="{5F503109-E0B2-F4C5-D5AF-805DDFA44111}"/>
              </a:ext>
            </a:extLst>
          </p:cNvPr>
          <p:cNvSpPr txBox="1">
            <a:spLocks/>
          </p:cNvSpPr>
          <p:nvPr/>
        </p:nvSpPr>
        <p:spPr>
          <a:xfrm>
            <a:off x="570664" y="990386"/>
            <a:ext cx="4914533" cy="2156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CORS stands for Cross-Origin Resource Sharing.</a:t>
            </a:r>
          </a:p>
          <a:p>
            <a:pPr marL="228600" marR="0" lvl="0" indent="-22860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CORS is a security feature implemented in web browsers that restricts web pages or scripts from making requests to a different domain than the one that served the web page.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ctagon 3">
            <a:extLst>
              <a:ext uri="{FF2B5EF4-FFF2-40B4-BE49-F238E27FC236}">
                <a16:creationId xmlns:a16="http://schemas.microsoft.com/office/drawing/2014/main" id="{CF1A0C21-ECBD-3451-6753-A1B6A59DC8E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Q230</a:t>
            </a:r>
          </a:p>
        </p:txBody>
      </p:sp>
      <p:sp>
        <p:nvSpPr>
          <p:cNvPr id="5" name="TextBox 4">
            <a:extLst>
              <a:ext uri="{FF2B5EF4-FFF2-40B4-BE49-F238E27FC236}">
                <a16:creationId xmlns:a16="http://schemas.microsoft.com/office/drawing/2014/main" id="{1BF5B07E-DC87-03F7-45B3-FCEC99E8202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190020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In-Memory caching &amp; Distributed Caching?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A573F7B3-2626-466B-B1ED-DDE979430E0E}"/>
              </a:ext>
            </a:extLst>
          </p:cNvPr>
          <p:cNvGraphicFramePr>
            <a:graphicFrameLocks noGrp="1"/>
          </p:cNvGraphicFramePr>
          <p:nvPr/>
        </p:nvGraphicFramePr>
        <p:xfrm>
          <a:off x="1107357" y="1042988"/>
          <a:ext cx="9324022" cy="2560320"/>
        </p:xfrm>
        <a:graphic>
          <a:graphicData uri="http://schemas.openxmlformats.org/drawingml/2006/table">
            <a:tbl>
              <a:tblPr firstRow="1" bandRow="1">
                <a:tableStyleId>{68D230F3-CF80-4859-8CE7-A43EE81993B5}</a:tableStyleId>
              </a:tblPr>
              <a:tblGrid>
                <a:gridCol w="4662011">
                  <a:extLst>
                    <a:ext uri="{9D8B030D-6E8A-4147-A177-3AD203B41FA5}">
                      <a16:colId xmlns:a16="http://schemas.microsoft.com/office/drawing/2014/main" val="2448219050"/>
                    </a:ext>
                  </a:extLst>
                </a:gridCol>
                <a:gridCol w="4662011">
                  <a:extLst>
                    <a:ext uri="{9D8B030D-6E8A-4147-A177-3AD203B41FA5}">
                      <a16:colId xmlns:a16="http://schemas.microsoft.com/office/drawing/2014/main" val="1694559512"/>
                    </a:ext>
                  </a:extLst>
                </a:gridCol>
              </a:tblGrid>
              <a:tr h="0">
                <a:tc>
                  <a:txBody>
                    <a:bodyPr/>
                    <a:lstStyle/>
                    <a:p>
                      <a:pPr algn="ctr"/>
                      <a:r>
                        <a:rPr lang="en-US" sz="1600" dirty="0"/>
                        <a:t>In-Memory Caching</a:t>
                      </a:r>
                      <a:endParaRPr lang="en-US" sz="1600" dirty="0">
                        <a:latin typeface="+mn-lt"/>
                      </a:endParaRPr>
                    </a:p>
                  </a:txBody>
                  <a:tcPr marL="365760" marR="365760" marT="182880" marB="182880"/>
                </a:tc>
                <a:tc>
                  <a:txBody>
                    <a:bodyPr/>
                    <a:lstStyle/>
                    <a:p>
                      <a:pPr algn="ctr"/>
                      <a:r>
                        <a:rPr lang="en-US" sz="1600" dirty="0"/>
                        <a:t>Distributed Caching</a:t>
                      </a:r>
                      <a:endParaRPr lang="en-US" sz="1600" dirty="0">
                        <a:latin typeface="+mn-lt"/>
                      </a:endParaRPr>
                    </a:p>
                  </a:txBody>
                  <a:tcPr marL="365760" marR="365760" marT="182880" marB="182880"/>
                </a:tc>
                <a:extLst>
                  <a:ext uri="{0D108BD9-81ED-4DB2-BD59-A6C34878D82A}">
                    <a16:rowId xmlns:a16="http://schemas.microsoft.com/office/drawing/2014/main" val="9376355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 </a:t>
                      </a:r>
                      <a:r>
                        <a:rPr kumimoji="0" lang="en-US" sz="1600" b="0" u="none" strike="noStrike" kern="1200" cap="none" spc="0" normalizeH="0" baseline="0" noProof="0" dirty="0">
                          <a:ln>
                            <a:noFill/>
                          </a:ln>
                          <a:solidFill>
                            <a:srgbClr val="212121"/>
                          </a:solidFill>
                          <a:effectLst/>
                          <a:uLnTx/>
                          <a:uFillTx/>
                        </a:rPr>
                        <a:t>It’s the normal way of caching.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rgbClr val="212121"/>
                          </a:solidFill>
                          <a:effectLst/>
                          <a:uLnTx/>
                          <a:uFillTx/>
                        </a:rPr>
                        <a:t>In this cache is stored in the memory of a </a:t>
                      </a:r>
                      <a:r>
                        <a:rPr kumimoji="0" lang="en-US" sz="1600" b="1" u="none" strike="noStrike" kern="1200" cap="none" spc="0" normalizeH="0" baseline="0" noProof="0" dirty="0">
                          <a:ln>
                            <a:noFill/>
                          </a:ln>
                          <a:solidFill>
                            <a:srgbClr val="212121"/>
                          </a:solidFill>
                          <a:effectLst/>
                          <a:uLnTx/>
                          <a:uFillTx/>
                        </a:rPr>
                        <a:t>single server</a:t>
                      </a:r>
                      <a:r>
                        <a:rPr kumimoji="0" lang="en-US" sz="1600" b="0" u="none" strike="noStrike" kern="1200" cap="none" spc="0" normalizeH="0" baseline="0" noProof="0" dirty="0">
                          <a:ln>
                            <a:noFill/>
                          </a:ln>
                          <a:solidFill>
                            <a:srgbClr val="212121"/>
                          </a:solidFill>
                          <a:effectLst/>
                          <a:uLnTx/>
                          <a:uFillTx/>
                        </a:rPr>
                        <a:t> which is hosting the application. </a:t>
                      </a:r>
                      <a:endParaRPr lang="en-US" sz="1600" dirty="0">
                        <a:latin typeface="+mn-lt"/>
                      </a:endParaRPr>
                    </a:p>
                  </a:txBody>
                  <a:tcPr marL="365760" marR="365760" marT="182880" marB="182880"/>
                </a:tc>
                <a:tc>
                  <a:txBody>
                    <a:bodyPr/>
                    <a:lstStyle/>
                    <a:p>
                      <a:r>
                        <a:rPr kumimoji="0" lang="en-US" sz="1600" b="0" u="none" strike="noStrike" kern="1200" cap="none" spc="0" normalizeH="0" baseline="0" noProof="0" dirty="0">
                          <a:ln>
                            <a:noFill/>
                          </a:ln>
                          <a:solidFill>
                            <a:srgbClr val="212121"/>
                          </a:solidFill>
                          <a:effectLst/>
                          <a:uLnTx/>
                          <a:uFillTx/>
                        </a:rPr>
                        <a:t>Distributed caching is when you want to handle caching outside of your application. A different server is used for store cached data.</a:t>
                      </a:r>
                      <a:endParaRPr lang="en-US" sz="1600" dirty="0">
                        <a:latin typeface="+mn-lt"/>
                      </a:endParaRPr>
                    </a:p>
                  </a:txBody>
                  <a:tcPr marL="182880" marR="182880" marT="182880" marB="182880"/>
                </a:tc>
                <a:extLst>
                  <a:ext uri="{0D108BD9-81ED-4DB2-BD59-A6C34878D82A}">
                    <a16:rowId xmlns:a16="http://schemas.microsoft.com/office/drawing/2014/main" val="520026679"/>
                  </a:ext>
                </a:extLst>
              </a:tr>
              <a:tr h="0">
                <a:tc>
                  <a:txBody>
                    <a:bodyPr/>
                    <a:lstStyle/>
                    <a:p>
                      <a:r>
                        <a:rPr lang="en-US" sz="1600" dirty="0"/>
                        <a:t>2. It can be implemented with the </a:t>
                      </a:r>
                      <a:r>
                        <a:rPr lang="en-US" sz="1600" dirty="0" err="1"/>
                        <a:t>IMemoryCache</a:t>
                      </a:r>
                      <a:r>
                        <a:rPr lang="en-US" sz="1600" dirty="0"/>
                        <a:t> Interface in ASP.NET Core.</a:t>
                      </a:r>
                      <a:endParaRPr lang="en-US" sz="1600" dirty="0">
                        <a:latin typeface="+mn-lt"/>
                      </a:endParaRPr>
                    </a:p>
                  </a:txBody>
                  <a:tcPr marL="365760" marR="365760" marT="182880" marB="182880"/>
                </a:tc>
                <a:tc>
                  <a:txBody>
                    <a:bodyPr/>
                    <a:lstStyle/>
                    <a:p>
                      <a:r>
                        <a:rPr lang="en-US" sz="1600" dirty="0"/>
                        <a:t>It can be implemented with the help of Redis Cache.</a:t>
                      </a:r>
                      <a:endParaRPr lang="en-US" sz="1600" dirty="0">
                        <a:latin typeface="+mn-lt"/>
                      </a:endParaRPr>
                    </a:p>
                  </a:txBody>
                  <a:tcPr marL="365760" marR="365760" marT="182880" marB="182880"/>
                </a:tc>
                <a:extLst>
                  <a:ext uri="{0D108BD9-81ED-4DB2-BD59-A6C34878D82A}">
                    <a16:rowId xmlns:a16="http://schemas.microsoft.com/office/drawing/2014/main" val="2604778521"/>
                  </a:ext>
                </a:extLst>
              </a:tr>
            </a:tbl>
          </a:graphicData>
        </a:graphic>
      </p:graphicFrame>
      <p:sp>
        <p:nvSpPr>
          <p:cNvPr id="10" name="TextBox 9">
            <a:extLst>
              <a:ext uri="{FF2B5EF4-FFF2-40B4-BE49-F238E27FC236}">
                <a16:creationId xmlns:a16="http://schemas.microsoft.com/office/drawing/2014/main" id="{99FBF856-C513-40DA-8FD6-2A37BA338D2F}"/>
              </a:ext>
            </a:extLst>
          </p:cNvPr>
          <p:cNvSpPr txBox="1"/>
          <p:nvPr/>
        </p:nvSpPr>
        <p:spPr>
          <a:xfrm>
            <a:off x="805492" y="3936255"/>
            <a:ext cx="501779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600" b="0" i="0" u="none" strike="noStrike" kern="1200" cap="none" spc="0" normalizeH="0" baseline="0" noProof="0" dirty="0">
                <a:ln>
                  <a:noFill/>
                </a:ln>
                <a:solidFill>
                  <a:srgbClr val="202124"/>
                </a:solidFill>
                <a:effectLst/>
                <a:uLnTx/>
                <a:uFillTx/>
                <a:latin typeface="Calibri" panose="020F0502020204030204"/>
                <a:ea typeface="+mn-ea"/>
                <a:cs typeface="+mn-cs"/>
              </a:rPr>
              <a:t>Redis is an open-source, highly replicated, performant, non-relational kind of database and caching server.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4" descr="Distributed Caching in ASP.NET Core with Redis - Sahan Serasinghe -  Personal Blog">
            <a:extLst>
              <a:ext uri="{FF2B5EF4-FFF2-40B4-BE49-F238E27FC236}">
                <a16:creationId xmlns:a16="http://schemas.microsoft.com/office/drawing/2014/main" id="{0012BE8A-3B98-478D-9941-8C826B844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498" y="3936255"/>
            <a:ext cx="3510319" cy="23274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B9DCDF5-D418-40CC-B167-855A82EDC928}"/>
              </a:ext>
            </a:extLst>
          </p:cNvPr>
          <p:cNvSpPr txBox="1"/>
          <p:nvPr/>
        </p:nvSpPr>
        <p:spPr>
          <a:xfrm>
            <a:off x="805492" y="4940991"/>
            <a:ext cx="4848726" cy="1569660"/>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When to use which caching?</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In normal cases where the application size is small, use in-memory cache.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But where application is very big or it’s a microservices based architecture, then use distributed caching. </a:t>
            </a:r>
          </a:p>
        </p:txBody>
      </p:sp>
      <p:sp>
        <p:nvSpPr>
          <p:cNvPr id="4" name="Octagon 3">
            <a:extLst>
              <a:ext uri="{FF2B5EF4-FFF2-40B4-BE49-F238E27FC236}">
                <a16:creationId xmlns:a16="http://schemas.microsoft.com/office/drawing/2014/main" id="{624AFAE5-99C4-9BD2-51A5-7095FD33DEFE}"/>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Q231</a:t>
            </a:r>
          </a:p>
        </p:txBody>
      </p:sp>
      <p:sp>
        <p:nvSpPr>
          <p:cNvPr id="5" name="Title 4">
            <a:extLst>
              <a:ext uri="{FF2B5EF4-FFF2-40B4-BE49-F238E27FC236}">
                <a16:creationId xmlns:a16="http://schemas.microsoft.com/office/drawing/2014/main" id="{71AB0486-1483-393F-7850-11498FF0DC75}"/>
              </a:ext>
            </a:extLst>
          </p:cNvPr>
          <p:cNvSpPr>
            <a:spLocks noGrp="1"/>
          </p:cNvSpPr>
          <p:nvPr>
            <p:ph type="title" idx="4294967295"/>
          </p:nvPr>
        </p:nvSpPr>
        <p:spPr>
          <a:xfrm>
            <a:off x="838200" y="365125"/>
            <a:ext cx="10515600" cy="990339"/>
          </a:xfrm>
        </p:spPr>
        <p:txBody>
          <a:bodyPr/>
          <a:lstStyle/>
          <a:p>
            <a:r>
              <a:rPr lang="en-US" sz="1600" kern="1200" dirty="0">
                <a:solidFill>
                  <a:srgbClr val="FFFFFF"/>
                </a:solidFill>
                <a:effectLst/>
                <a:latin typeface="Calibri" panose="020F0502020204030204" pitchFamily="34" charset="0"/>
                <a:ea typeface="+mn-ea"/>
                <a:cs typeface="+mn-cs"/>
              </a:rPr>
              <a:t>Q231. What is In-Memory caching &amp; Distributed Caching?</a:t>
            </a:r>
            <a:endParaRPr lang="en-IN" dirty="0"/>
          </a:p>
        </p:txBody>
      </p:sp>
      <p:sp>
        <p:nvSpPr>
          <p:cNvPr id="2" name="TextBox 1">
            <a:extLst>
              <a:ext uri="{FF2B5EF4-FFF2-40B4-BE49-F238E27FC236}">
                <a16:creationId xmlns:a16="http://schemas.microsoft.com/office/drawing/2014/main" id="{7939E782-A79A-504F-E378-B49AF06963F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6539086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4F028A-75A9-4BC1-A6C8-CFC44E88AC8D}"/>
              </a:ext>
            </a:extLst>
          </p:cNvPr>
          <p:cNvSpPr txBox="1"/>
          <p:nvPr/>
        </p:nvSpPr>
        <p:spPr>
          <a:xfrm>
            <a:off x="805492" y="4494445"/>
            <a:ext cx="4877773"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IsDevelopment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method will check the ASPNETCORE_ENVIRONMENT value in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LaunchSettings.json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file.</a:t>
            </a:r>
          </a:p>
        </p:txBody>
      </p:sp>
      <p:pic>
        <p:nvPicPr>
          <p:cNvPr id="5" name="Picture 4">
            <a:extLst>
              <a:ext uri="{FF2B5EF4-FFF2-40B4-BE49-F238E27FC236}">
                <a16:creationId xmlns:a16="http://schemas.microsoft.com/office/drawing/2014/main" id="{E8F3B483-1EEC-434D-8CD1-5C5D6283E0AA}"/>
              </a:ext>
            </a:extLst>
          </p:cNvPr>
          <p:cNvPicPr>
            <a:picLocks noChangeAspect="1"/>
          </p:cNvPicPr>
          <p:nvPr/>
        </p:nvPicPr>
        <p:blipFill>
          <a:blip r:embed="rId3"/>
          <a:stretch>
            <a:fillRect/>
          </a:stretch>
        </p:blipFill>
        <p:spPr>
          <a:xfrm>
            <a:off x="6286405" y="849183"/>
            <a:ext cx="5437856" cy="3850842"/>
          </a:xfrm>
          <a:prstGeom prst="rect">
            <a:avLst/>
          </a:prstGeom>
        </p:spPr>
      </p:pic>
      <p:pic>
        <p:nvPicPr>
          <p:cNvPr id="4" name="Picture 3">
            <a:extLst>
              <a:ext uri="{FF2B5EF4-FFF2-40B4-BE49-F238E27FC236}">
                <a16:creationId xmlns:a16="http://schemas.microsoft.com/office/drawing/2014/main" id="{9FD14A9F-E4D8-49EF-A9A8-45564AC04236}"/>
              </a:ext>
            </a:extLst>
          </p:cNvPr>
          <p:cNvPicPr>
            <a:picLocks noChangeAspect="1"/>
          </p:cNvPicPr>
          <p:nvPr/>
        </p:nvPicPr>
        <p:blipFill>
          <a:blip r:embed="rId4"/>
          <a:stretch>
            <a:fillRect/>
          </a:stretch>
        </p:blipFill>
        <p:spPr>
          <a:xfrm>
            <a:off x="6286405" y="4839167"/>
            <a:ext cx="4162425" cy="1638300"/>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How to handle errors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B7BB74CC-F0B8-D864-5502-10B2C53FC17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Q232</a:t>
            </a:r>
          </a:p>
        </p:txBody>
      </p:sp>
      <p:sp>
        <p:nvSpPr>
          <p:cNvPr id="7" name="Title 6">
            <a:extLst>
              <a:ext uri="{FF2B5EF4-FFF2-40B4-BE49-F238E27FC236}">
                <a16:creationId xmlns:a16="http://schemas.microsoft.com/office/drawing/2014/main" id="{C2128B0C-44AC-8CDB-8EC4-95394A31B3F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Q232. How to handle errors in ASP.NET Core?</a:t>
            </a:r>
            <a:endParaRPr lang="en-IN" dirty="0"/>
          </a:p>
        </p:txBody>
      </p:sp>
      <p:sp>
        <p:nvSpPr>
          <p:cNvPr id="12" name="TextBox 11">
            <a:extLst>
              <a:ext uri="{FF2B5EF4-FFF2-40B4-BE49-F238E27FC236}">
                <a16:creationId xmlns:a16="http://schemas.microsoft.com/office/drawing/2014/main" id="{FD06F606-1A06-4D74-C2ED-F404A9647B17}"/>
              </a:ext>
            </a:extLst>
          </p:cNvPr>
          <p:cNvSpPr txBox="1"/>
          <p:nvPr/>
        </p:nvSpPr>
        <p:spPr>
          <a:xfrm>
            <a:off x="805491" y="1095503"/>
            <a:ext cx="4573333"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 Error handling for development and other environments can be set in CONFIGURE method of </a:t>
            </a:r>
            <a:r>
              <a:rPr lang="en-US" sz="1800" dirty="0" err="1"/>
              <a:t>Startup.cs</a:t>
            </a:r>
            <a:r>
              <a:rPr lang="en-US" sz="1800" dirty="0"/>
              <a:t> class.</a:t>
            </a:r>
          </a:p>
          <a:p>
            <a:pPr>
              <a:buClr>
                <a:schemeClr val="accent2"/>
              </a:buClr>
              <a:buSzPct val="80000"/>
              <a:buFont typeface="Wingdings" panose="05000000000000000000" pitchFamily="2" charset="2"/>
              <a:buChar char="v"/>
            </a:pPr>
            <a:endParaRPr lang="en-US" sz="1800" dirty="0"/>
          </a:p>
        </p:txBody>
      </p:sp>
      <p:sp>
        <p:nvSpPr>
          <p:cNvPr id="2" name="TextBox 1">
            <a:extLst>
              <a:ext uri="{FF2B5EF4-FFF2-40B4-BE49-F238E27FC236}">
                <a16:creationId xmlns:a16="http://schemas.microsoft.com/office/drawing/2014/main" id="{664C9FB1-773D-AD89-1592-B49374AF5CF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9175086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Razor pages in .NET Core?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1F518CB7-475D-9436-B1A4-B824D22FACCC}"/>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Q233</a:t>
            </a:r>
          </a:p>
        </p:txBody>
      </p:sp>
      <p:sp>
        <p:nvSpPr>
          <p:cNvPr id="4" name="Title 3">
            <a:extLst>
              <a:ext uri="{FF2B5EF4-FFF2-40B4-BE49-F238E27FC236}">
                <a16:creationId xmlns:a16="http://schemas.microsoft.com/office/drawing/2014/main" id="{403D37F3-A1BA-8A6E-C27C-22D5886823A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Q233. What are Razor pages in .NET Core?</a:t>
            </a:r>
            <a:endParaRPr lang="en-IN" dirty="0"/>
          </a:p>
        </p:txBody>
      </p:sp>
      <p:sp>
        <p:nvSpPr>
          <p:cNvPr id="6" name="TextBox 5">
            <a:extLst>
              <a:ext uri="{FF2B5EF4-FFF2-40B4-BE49-F238E27FC236}">
                <a16:creationId xmlns:a16="http://schemas.microsoft.com/office/drawing/2014/main" id="{12D4A2D8-44E3-FF6E-0957-D98C81005DB0}"/>
              </a:ext>
            </a:extLst>
          </p:cNvPr>
          <p:cNvSpPr txBox="1"/>
          <p:nvPr/>
        </p:nvSpPr>
        <p:spPr>
          <a:xfrm>
            <a:off x="943896" y="1303248"/>
            <a:ext cx="6094206"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 Razor pages follows a page-centric development model just like ASP.NET web forms.</a:t>
            </a:r>
          </a:p>
          <a:p>
            <a:pPr marL="0" indent="0">
              <a:buClr>
                <a:schemeClr val="accent2"/>
              </a:buClr>
              <a:buSzPct val="8000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2"/>
              </a:buClr>
              <a:buSzPct val="80000"/>
              <a:buFont typeface="Wingdings" panose="05000000000000000000" pitchFamily="2" charset="2"/>
              <a:buChar char="v"/>
            </a:pPr>
            <a:endParaRPr lang="en-US" sz="1800" dirty="0"/>
          </a:p>
        </p:txBody>
      </p:sp>
      <p:sp>
        <p:nvSpPr>
          <p:cNvPr id="2" name="TextBox 1">
            <a:extLst>
              <a:ext uri="{FF2B5EF4-FFF2-40B4-BE49-F238E27FC236}">
                <a16:creationId xmlns:a16="http://schemas.microsoft.com/office/drawing/2014/main" id="{582AAE29-1BAA-273C-3F43-75AA42B609C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9702072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21899"/>
            <a:ext cx="7979574" cy="1325563"/>
          </a:xfrm>
        </p:spPr>
        <p:txBody>
          <a:bodyPr>
            <a:noAutofit/>
          </a:bodyPr>
          <a:lstStyle/>
          <a:p>
            <a:r>
              <a:rPr lang="fr-FR" sz="3200" b="1" dirty="0" err="1">
                <a:solidFill>
                  <a:srgbClr val="FFFF00"/>
                </a:solidFill>
              </a:rPr>
              <a:t>Chapter</a:t>
            </a:r>
            <a:r>
              <a:rPr lang="fr-FR" sz="3200" b="1" dirty="0">
                <a:solidFill>
                  <a:srgbClr val="FFFF00"/>
                </a:solidFill>
              </a:rPr>
              <a:t> 28 : SOLID Principles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325086"/>
            <a:ext cx="5463789" cy="3305820"/>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Q234.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SOLID Principles</a:t>
            </a:r>
            <a:r>
              <a:rPr lang="en-US" sz="1600" dirty="0">
                <a:hlinkClick r:id="rId3" action="ppaction://hlinksldjump">
                  <a:extLst>
                    <a:ext uri="{A12FA001-AC4F-418D-AE19-62706E023703}">
                      <ahyp:hlinkClr xmlns:ahyp="http://schemas.microsoft.com/office/drawing/2018/hyperlinkcolor" val="tx"/>
                    </a:ext>
                  </a:extLst>
                </a:hlinkClick>
              </a:rPr>
              <a:t>? What is the difference between SOLID Principles and Design Patterns?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Q235.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Single Responsibility </a:t>
            </a:r>
            <a:r>
              <a:rPr lang="en-US" sz="1600" dirty="0">
                <a:hlinkClick r:id="rId4"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Q236.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Open-closed </a:t>
            </a:r>
            <a:r>
              <a:rPr lang="en-US" sz="1600" dirty="0">
                <a:hlinkClick r:id="rId5"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Q237.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Liskov Substitution </a:t>
            </a:r>
            <a:r>
              <a:rPr lang="en-US" sz="1600" dirty="0">
                <a:hlinkClick r:id="rId6"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Q238.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Interface Segregation </a:t>
            </a:r>
            <a:r>
              <a:rPr lang="en-US" sz="1600" dirty="0">
                <a:hlinkClick r:id="rId7"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Q239.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Dependency Inversion </a:t>
            </a:r>
            <a:r>
              <a:rPr lang="en-US" sz="1600" dirty="0">
                <a:hlinkClick r:id="rId8"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Q240.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DRY </a:t>
            </a:r>
            <a:r>
              <a:rPr lang="en-US" sz="1600" dirty="0">
                <a:hlinkClick r:id="rId9" action="ppaction://hlinksldjump">
                  <a:extLst>
                    <a:ext uri="{A12FA001-AC4F-418D-AE19-62706E023703}">
                      <ahyp:hlinkClr xmlns:ahyp="http://schemas.microsoft.com/office/drawing/2018/hyperlinkcolor" val="tx"/>
                    </a:ext>
                  </a:extLst>
                </a:hlinkClick>
              </a:rPr>
              <a:t>principle?</a:t>
            </a:r>
            <a:endParaRPr lang="en-US" sz="1600" dirty="0"/>
          </a:p>
        </p:txBody>
      </p:sp>
      <p:sp>
        <p:nvSpPr>
          <p:cNvPr id="2" name="TextBox 1">
            <a:extLst>
              <a:ext uri="{FF2B5EF4-FFF2-40B4-BE49-F238E27FC236}">
                <a16:creationId xmlns:a16="http://schemas.microsoft.com/office/drawing/2014/main" id="{FAD74705-C54C-C5B8-E467-F9DF7E44F906}"/>
              </a:ext>
            </a:extLst>
          </p:cNvPr>
          <p:cNvSpPr txBox="1"/>
          <p:nvPr/>
        </p:nvSpPr>
        <p:spPr>
          <a:xfrm>
            <a:off x="4931024" y="1315254"/>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3AC9F86F-6B76-8850-416D-BF6CAFF74BEE}"/>
              </a:ext>
            </a:extLst>
          </p:cNvPr>
          <p:cNvSpPr txBox="1"/>
          <p:nvPr/>
        </p:nvSpPr>
        <p:spPr>
          <a:xfrm>
            <a:off x="3943930" y="1894458"/>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052" name="Picture 4" descr="SOLID Principles in Day to Day Life">
            <a:extLst>
              <a:ext uri="{FF2B5EF4-FFF2-40B4-BE49-F238E27FC236}">
                <a16:creationId xmlns:a16="http://schemas.microsoft.com/office/drawing/2014/main" id="{B1CB85E7-F2E6-61E0-BB2A-8FA42A857C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5548" r="4633"/>
          <a:stretch/>
        </p:blipFill>
        <p:spPr bwMode="auto">
          <a:xfrm>
            <a:off x="6847422" y="1435371"/>
            <a:ext cx="3596552" cy="2504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3534FE-94AE-0492-9D95-22FA349EC846}"/>
              </a:ext>
            </a:extLst>
          </p:cNvPr>
          <p:cNvSpPr txBox="1"/>
          <p:nvPr/>
        </p:nvSpPr>
        <p:spPr>
          <a:xfrm>
            <a:off x="3779688" y="2626185"/>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93EC8BEC-C6CB-1315-C557-642B2FE64F97}"/>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1185888278"/>
      </p:ext>
    </p:extLst>
  </p:cSld>
  <p:clrMapOvr>
    <a:overrideClrMapping bg1="dk1" tx1="lt1" bg2="dk2" tx2="lt2" accent1="accent1" accent2="accent2" accent3="accent3" accent4="accent4" accent5="accent5" accent6="accent6" hlink="hlink" folHlink="folHlink"/>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SOLID Principles? What is the difference between SOLID Principles and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08D5D75C-6CAF-4A15-933F-4DA958D2553C}"/>
              </a:ext>
            </a:extLst>
          </p:cNvPr>
          <p:cNvSpPr txBox="1"/>
          <p:nvPr/>
        </p:nvSpPr>
        <p:spPr>
          <a:xfrm>
            <a:off x="437846" y="1190292"/>
            <a:ext cx="501303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Quire Sans" panose="020B0502040204020203" pitchFamily="34" charset="0"/>
              </a:rPr>
              <a:t>SOLID principles are a set of principles, which must be followed to develop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flexible, maintainable, and scalable software systems.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Quire Sans" panose="020B0502040204020203" pitchFamily="34" charset="0"/>
            </a:endParaRPr>
          </a:p>
        </p:txBody>
      </p:sp>
      <p:sp>
        <p:nvSpPr>
          <p:cNvPr id="20" name="TextBox 19">
            <a:extLst>
              <a:ext uri="{FF2B5EF4-FFF2-40B4-BE49-F238E27FC236}">
                <a16:creationId xmlns:a16="http://schemas.microsoft.com/office/drawing/2014/main" id="{F9099E4F-26F6-4D61-9B83-5B72B0AD5FA3}"/>
              </a:ext>
            </a:extLst>
          </p:cNvPr>
          <p:cNvSpPr txBox="1"/>
          <p:nvPr/>
        </p:nvSpPr>
        <p:spPr>
          <a:xfrm>
            <a:off x="5822073" y="1190292"/>
            <a:ext cx="53806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apple-system"/>
                <a:ea typeface="+mn-ea"/>
                <a:cs typeface="+mn-cs"/>
              </a:rPr>
              <a:t>Design patterns are concrete and solve a particular kind of problem in software's.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CE97316-B8DB-4725-B24B-93B610C925A1}"/>
              </a:ext>
            </a:extLst>
          </p:cNvPr>
          <p:cNvSpPr txBox="1"/>
          <p:nvPr/>
        </p:nvSpPr>
        <p:spPr>
          <a:xfrm>
            <a:off x="437846" y="5544619"/>
            <a:ext cx="501303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Calibri" panose="020F0502020204030204"/>
                <a:ea typeface="+mn-ea"/>
                <a:cs typeface="+mn-cs"/>
              </a:rPr>
              <a:t>SOLID principles aren't concrete - rather abstract.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CCC1961-B0B2-42E6-B46A-1FD4FAF10AB5}"/>
              </a:ext>
            </a:extLst>
          </p:cNvPr>
          <p:cNvPicPr>
            <a:picLocks noChangeAspect="1"/>
          </p:cNvPicPr>
          <p:nvPr/>
        </p:nvPicPr>
        <p:blipFill>
          <a:blip r:embed="rId3"/>
          <a:stretch>
            <a:fillRect/>
          </a:stretch>
        </p:blipFill>
        <p:spPr>
          <a:xfrm>
            <a:off x="11223909" y="215405"/>
            <a:ext cx="968091" cy="473432"/>
          </a:xfrm>
          <a:prstGeom prst="rect">
            <a:avLst/>
          </a:prstGeom>
        </p:spPr>
      </p:pic>
      <p:pic>
        <p:nvPicPr>
          <p:cNvPr id="4" name="Picture 3">
            <a:extLst>
              <a:ext uri="{FF2B5EF4-FFF2-40B4-BE49-F238E27FC236}">
                <a16:creationId xmlns:a16="http://schemas.microsoft.com/office/drawing/2014/main" id="{3532CDF2-80E7-C737-5CAD-8519C4D6A346}"/>
              </a:ext>
            </a:extLst>
          </p:cNvPr>
          <p:cNvPicPr>
            <a:picLocks noChangeAspect="1"/>
          </p:cNvPicPr>
          <p:nvPr/>
        </p:nvPicPr>
        <p:blipFill>
          <a:blip r:embed="rId4"/>
          <a:stretch>
            <a:fillRect/>
          </a:stretch>
        </p:blipFill>
        <p:spPr>
          <a:xfrm>
            <a:off x="5822074" y="2118091"/>
            <a:ext cx="5661890" cy="2901408"/>
          </a:xfrm>
          <a:prstGeom prst="rect">
            <a:avLst/>
          </a:prstGeom>
        </p:spPr>
      </p:pic>
      <p:pic>
        <p:nvPicPr>
          <p:cNvPr id="5" name="Picture 4">
            <a:extLst>
              <a:ext uri="{FF2B5EF4-FFF2-40B4-BE49-F238E27FC236}">
                <a16:creationId xmlns:a16="http://schemas.microsoft.com/office/drawing/2014/main" id="{B391BCA6-A6F8-6098-CC9E-A9BBAA24CA40}"/>
              </a:ext>
            </a:extLst>
          </p:cNvPr>
          <p:cNvPicPr>
            <a:picLocks noChangeAspect="1"/>
          </p:cNvPicPr>
          <p:nvPr/>
        </p:nvPicPr>
        <p:blipFill rotWithShape="1">
          <a:blip r:embed="rId5"/>
          <a:srcRect t="12526"/>
          <a:stretch/>
        </p:blipFill>
        <p:spPr>
          <a:xfrm>
            <a:off x="437846" y="2395090"/>
            <a:ext cx="3815745" cy="2624409"/>
          </a:xfrm>
          <a:prstGeom prst="rect">
            <a:avLst/>
          </a:prstGeom>
        </p:spPr>
      </p:pic>
      <p:sp>
        <p:nvSpPr>
          <p:cNvPr id="7" name="TextBox 6">
            <a:extLst>
              <a:ext uri="{FF2B5EF4-FFF2-40B4-BE49-F238E27FC236}">
                <a16:creationId xmlns:a16="http://schemas.microsoft.com/office/drawing/2014/main" id="{0D995CD0-4440-FDA4-8ED2-DF7DDF42DBB7}"/>
              </a:ext>
            </a:extLst>
          </p:cNvPr>
          <p:cNvSpPr txBox="1"/>
          <p:nvPr/>
        </p:nvSpPr>
        <p:spPr>
          <a:xfrm>
            <a:off x="5822074" y="5544619"/>
            <a:ext cx="549965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Calibri" panose="020F0502020204030204"/>
                <a:ea typeface="+mn-ea"/>
                <a:cs typeface="+mn-cs"/>
              </a:rPr>
              <a:t>Design patterns are concrete and solve a particular kind of problem in a specific and fixed manner.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792CBDC8-89A6-FBB7-C40C-1320C970758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Q234</a:t>
            </a:r>
          </a:p>
        </p:txBody>
      </p:sp>
      <p:sp>
        <p:nvSpPr>
          <p:cNvPr id="3" name="Title 2">
            <a:extLst>
              <a:ext uri="{FF2B5EF4-FFF2-40B4-BE49-F238E27FC236}">
                <a16:creationId xmlns:a16="http://schemas.microsoft.com/office/drawing/2014/main" id="{E69302A0-EB4B-E13E-5633-5DD245DF0E9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Q234. What are SOLID Principles? What is the difference between SOLID Principles and Design Patterns?</a:t>
            </a:r>
            <a:endParaRPr lang="en-IN" dirty="0"/>
          </a:p>
        </p:txBody>
      </p:sp>
      <p:sp>
        <p:nvSpPr>
          <p:cNvPr id="6" name="TextBox 5">
            <a:extLst>
              <a:ext uri="{FF2B5EF4-FFF2-40B4-BE49-F238E27FC236}">
                <a16:creationId xmlns:a16="http://schemas.microsoft.com/office/drawing/2014/main" id="{5DD33363-799D-8CD0-E8BF-D82B3AE2A23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650233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 Responsibility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7DD37287-7274-4226-98F2-A47ECB431BD3}"/>
              </a:ext>
            </a:extLst>
          </p:cNvPr>
          <p:cNvPicPr>
            <a:picLocks noChangeAspect="1"/>
          </p:cNvPicPr>
          <p:nvPr/>
        </p:nvPicPr>
        <p:blipFill>
          <a:blip r:embed="rId3"/>
          <a:stretch>
            <a:fillRect/>
          </a:stretch>
        </p:blipFill>
        <p:spPr>
          <a:xfrm>
            <a:off x="10845819" y="158489"/>
            <a:ext cx="1338263" cy="551552"/>
          </a:xfrm>
          <a:prstGeom prst="rect">
            <a:avLst/>
          </a:prstGeom>
        </p:spPr>
      </p:pic>
      <p:sp>
        <p:nvSpPr>
          <p:cNvPr id="8" name="TextBox 7">
            <a:extLst>
              <a:ext uri="{FF2B5EF4-FFF2-40B4-BE49-F238E27FC236}">
                <a16:creationId xmlns:a16="http://schemas.microsoft.com/office/drawing/2014/main" id="{04DF8A9D-AFDC-4D19-8B63-B82842A8ECE1}"/>
              </a:ext>
            </a:extLst>
          </p:cNvPr>
          <p:cNvSpPr txBox="1"/>
          <p:nvPr/>
        </p:nvSpPr>
        <p:spPr>
          <a:xfrm>
            <a:off x="463826" y="1141546"/>
            <a:ext cx="545989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Single Responsibility Principle (SRP) states that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responsibility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reason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change.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01FBBBB7-9E63-81D1-5078-3BBA88B1D70D}"/>
              </a:ext>
            </a:extLst>
          </p:cNvPr>
          <p:cNvPicPr>
            <a:picLocks noChangeAspect="1"/>
          </p:cNvPicPr>
          <p:nvPr/>
        </p:nvPicPr>
        <p:blipFill rotWithShape="1">
          <a:blip r:embed="rId4"/>
          <a:srcRect l="11502" t="13747" r="57609" b="15942"/>
          <a:stretch/>
        </p:blipFill>
        <p:spPr>
          <a:xfrm>
            <a:off x="6906735" y="1141546"/>
            <a:ext cx="4029271" cy="5159037"/>
          </a:xfrm>
          <a:prstGeom prst="rect">
            <a:avLst/>
          </a:prstGeom>
        </p:spPr>
      </p:pic>
      <p:sp>
        <p:nvSpPr>
          <p:cNvPr id="2" name="Octagon 1">
            <a:extLst>
              <a:ext uri="{FF2B5EF4-FFF2-40B4-BE49-F238E27FC236}">
                <a16:creationId xmlns:a16="http://schemas.microsoft.com/office/drawing/2014/main" id="{AB27E8C0-01B2-8F4C-3447-DB0BEE34AE4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Q235</a:t>
            </a:r>
          </a:p>
        </p:txBody>
      </p:sp>
      <p:sp>
        <p:nvSpPr>
          <p:cNvPr id="4" name="Title 3">
            <a:extLst>
              <a:ext uri="{FF2B5EF4-FFF2-40B4-BE49-F238E27FC236}">
                <a16:creationId xmlns:a16="http://schemas.microsoft.com/office/drawing/2014/main" id="{8CEAB204-14F0-8E35-062A-51A29FB34D6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Q235. What is Single Responsibility Principle?</a:t>
            </a:r>
            <a:endParaRPr lang="en-IN" dirty="0"/>
          </a:p>
        </p:txBody>
      </p:sp>
      <p:sp>
        <p:nvSpPr>
          <p:cNvPr id="5" name="TextBox 4">
            <a:extLst>
              <a:ext uri="{FF2B5EF4-FFF2-40B4-BE49-F238E27FC236}">
                <a16:creationId xmlns:a16="http://schemas.microsoft.com/office/drawing/2014/main" id="{950990CC-0D19-E2DF-5230-1B0CAB6112F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931119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 Responsibility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7DD37287-7274-4226-98F2-A47ECB431BD3}"/>
              </a:ext>
            </a:extLst>
          </p:cNvPr>
          <p:cNvPicPr>
            <a:picLocks noChangeAspect="1"/>
          </p:cNvPicPr>
          <p:nvPr/>
        </p:nvPicPr>
        <p:blipFill>
          <a:blip r:embed="rId3"/>
          <a:stretch>
            <a:fillRect/>
          </a:stretch>
        </p:blipFill>
        <p:spPr>
          <a:xfrm>
            <a:off x="10845819" y="158489"/>
            <a:ext cx="1338263" cy="551552"/>
          </a:xfrm>
          <a:prstGeom prst="rect">
            <a:avLst/>
          </a:prstGeom>
        </p:spPr>
      </p:pic>
      <p:pic>
        <p:nvPicPr>
          <p:cNvPr id="25" name="Picture 24">
            <a:extLst>
              <a:ext uri="{FF2B5EF4-FFF2-40B4-BE49-F238E27FC236}">
                <a16:creationId xmlns:a16="http://schemas.microsoft.com/office/drawing/2014/main" id="{75735595-ACF2-3D19-58E9-B276E86682D9}"/>
              </a:ext>
            </a:extLst>
          </p:cNvPr>
          <p:cNvPicPr>
            <a:picLocks noChangeAspect="1"/>
          </p:cNvPicPr>
          <p:nvPr/>
        </p:nvPicPr>
        <p:blipFill rotWithShape="1">
          <a:blip r:embed="rId4"/>
          <a:srcRect l="11956" t="16607" r="58043" b="22319"/>
          <a:stretch/>
        </p:blipFill>
        <p:spPr>
          <a:xfrm>
            <a:off x="7420547" y="1063777"/>
            <a:ext cx="4130882" cy="4730445"/>
          </a:xfrm>
          <a:prstGeom prst="rect">
            <a:avLst/>
          </a:prstGeom>
        </p:spPr>
      </p:pic>
      <p:sp>
        <p:nvSpPr>
          <p:cNvPr id="2" name="TextBox 1">
            <a:extLst>
              <a:ext uri="{FF2B5EF4-FFF2-40B4-BE49-F238E27FC236}">
                <a16:creationId xmlns:a16="http://schemas.microsoft.com/office/drawing/2014/main" id="{4E489C54-95BB-1B80-9CAA-F984A307661D}"/>
              </a:ext>
            </a:extLst>
          </p:cNvPr>
          <p:cNvSpPr txBox="1"/>
          <p:nvPr/>
        </p:nvSpPr>
        <p:spPr>
          <a:xfrm>
            <a:off x="428648" y="1141546"/>
            <a:ext cx="5985404"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Single Responsibility Principle (SRP) states that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responsibility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reason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change.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 class has only one responsibility, it becomes easier to change and test. If a class has multiple responsibilities, changing one responsibility may impact others and more testing efforts will be required then.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Voilatiing Single Responsibility Principle in C#">
            <a:extLst>
              <a:ext uri="{FF2B5EF4-FFF2-40B4-BE49-F238E27FC236}">
                <a16:creationId xmlns:a16="http://schemas.microsoft.com/office/drawing/2014/main" id="{42ECA9EE-52C8-8C03-9C4C-3BC30ED30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05" y="4003868"/>
            <a:ext cx="6664525" cy="255082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lose with solid fill">
            <a:extLst>
              <a:ext uri="{FF2B5EF4-FFF2-40B4-BE49-F238E27FC236}">
                <a16:creationId xmlns:a16="http://schemas.microsoft.com/office/drawing/2014/main" id="{FDB735FB-D9F6-EB1F-04E8-79ACDD8C5C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87709" y="4462384"/>
            <a:ext cx="419912" cy="419912"/>
          </a:xfrm>
          <a:prstGeom prst="rect">
            <a:avLst/>
          </a:prstGeom>
        </p:spPr>
      </p:pic>
      <p:pic>
        <p:nvPicPr>
          <p:cNvPr id="6" name="Graphic 5" descr="Close with solid fill">
            <a:extLst>
              <a:ext uri="{FF2B5EF4-FFF2-40B4-BE49-F238E27FC236}">
                <a16:creationId xmlns:a16="http://schemas.microsoft.com/office/drawing/2014/main" id="{C78EEC75-B88C-3451-A2C6-D67D82107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20615" y="4462384"/>
            <a:ext cx="419912" cy="419912"/>
          </a:xfrm>
          <a:prstGeom prst="rect">
            <a:avLst/>
          </a:prstGeom>
        </p:spPr>
      </p:pic>
      <p:sp>
        <p:nvSpPr>
          <p:cNvPr id="7" name="Octagon 6">
            <a:extLst>
              <a:ext uri="{FF2B5EF4-FFF2-40B4-BE49-F238E27FC236}">
                <a16:creationId xmlns:a16="http://schemas.microsoft.com/office/drawing/2014/main" id="{48E00B19-0EE1-17F4-E684-B6095FD100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Q235</a:t>
            </a:r>
          </a:p>
        </p:txBody>
      </p:sp>
      <p:sp>
        <p:nvSpPr>
          <p:cNvPr id="8" name="TextBox 7">
            <a:extLst>
              <a:ext uri="{FF2B5EF4-FFF2-40B4-BE49-F238E27FC236}">
                <a16:creationId xmlns:a16="http://schemas.microsoft.com/office/drawing/2014/main" id="{1EAA57E8-58FC-117A-6369-CD76A5B5AAB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436170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a method is marked as virtual, do we must have to "override" it from the child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Q25</a:t>
            </a:r>
          </a:p>
        </p:txBody>
      </p:sp>
      <p:pic>
        <p:nvPicPr>
          <p:cNvPr id="3" name="Picture 2">
            <a:extLst>
              <a:ext uri="{FF2B5EF4-FFF2-40B4-BE49-F238E27FC236}">
                <a16:creationId xmlns:a16="http://schemas.microsoft.com/office/drawing/2014/main" id="{71167296-C87F-E910-47E6-6C256748EA5F}"/>
              </a:ext>
            </a:extLst>
          </p:cNvPr>
          <p:cNvPicPr>
            <a:picLocks noChangeAspect="1"/>
          </p:cNvPicPr>
          <p:nvPr/>
        </p:nvPicPr>
        <p:blipFill rotWithShape="1">
          <a:blip r:embed="rId3"/>
          <a:srcRect l="16518" t="14921" r="48036" b="58571"/>
          <a:stretch/>
        </p:blipFill>
        <p:spPr>
          <a:xfrm>
            <a:off x="6645858" y="1034143"/>
            <a:ext cx="4707941" cy="1980418"/>
          </a:xfrm>
          <a:prstGeom prst="rect">
            <a:avLst/>
          </a:prstGeom>
        </p:spPr>
      </p:pic>
      <p:pic>
        <p:nvPicPr>
          <p:cNvPr id="5" name="Picture 4">
            <a:extLst>
              <a:ext uri="{FF2B5EF4-FFF2-40B4-BE49-F238E27FC236}">
                <a16:creationId xmlns:a16="http://schemas.microsoft.com/office/drawing/2014/main" id="{62CAD31C-6AFB-7BD1-7593-0A766473D0CB}"/>
              </a:ext>
            </a:extLst>
          </p:cNvPr>
          <p:cNvPicPr>
            <a:picLocks noChangeAspect="1"/>
          </p:cNvPicPr>
          <p:nvPr/>
        </p:nvPicPr>
        <p:blipFill rotWithShape="1">
          <a:blip r:embed="rId3"/>
          <a:srcRect l="16518" t="42700" r="48036" b="13174"/>
          <a:stretch/>
        </p:blipFill>
        <p:spPr>
          <a:xfrm>
            <a:off x="6645859" y="3205654"/>
            <a:ext cx="4707940" cy="3296745"/>
          </a:xfrm>
          <a:prstGeom prst="rect">
            <a:avLst/>
          </a:prstGeom>
        </p:spPr>
      </p:pic>
      <p:sp>
        <p:nvSpPr>
          <p:cNvPr id="6" name="TextBox 5">
            <a:extLst>
              <a:ext uri="{FF2B5EF4-FFF2-40B4-BE49-F238E27FC236}">
                <a16:creationId xmlns:a16="http://schemas.microsoft.com/office/drawing/2014/main" id="{8CFBC210-9439-770E-5B1A-538C48E50670}"/>
              </a:ext>
            </a:extLst>
          </p:cNvPr>
          <p:cNvSpPr txBox="1"/>
          <p:nvPr/>
        </p:nvSpPr>
        <p:spPr>
          <a:xfrm>
            <a:off x="912392" y="1055913"/>
            <a:ext cx="463375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Overriding virtual method is optional.</a:t>
            </a:r>
          </a:p>
        </p:txBody>
      </p:sp>
      <p:sp>
        <p:nvSpPr>
          <p:cNvPr id="4" name="Title 3">
            <a:extLst>
              <a:ext uri="{FF2B5EF4-FFF2-40B4-BE49-F238E27FC236}">
                <a16:creationId xmlns:a16="http://schemas.microsoft.com/office/drawing/2014/main" id="{1A8EB08E-2F75-6D64-D3F7-6A1CF23CAF00}"/>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Q25. If a method is marked as virtual, do we must have to "override" it from the child class?</a:t>
            </a:r>
            <a:endParaRPr lang="en-IN" dirty="0"/>
          </a:p>
        </p:txBody>
      </p:sp>
      <p:sp>
        <p:nvSpPr>
          <p:cNvPr id="8" name="TextBox 7">
            <a:extLst>
              <a:ext uri="{FF2B5EF4-FFF2-40B4-BE49-F238E27FC236}">
                <a16:creationId xmlns:a16="http://schemas.microsoft.com/office/drawing/2014/main" id="{C991FFB9-DA47-0B26-2A9F-B610C5808A1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2" name="Picture 1">
            <a:extLst>
              <a:ext uri="{FF2B5EF4-FFF2-40B4-BE49-F238E27FC236}">
                <a16:creationId xmlns:a16="http://schemas.microsoft.com/office/drawing/2014/main" id="{61915680-C624-A366-EC08-841A852499B1}"/>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8160958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DB1F-A97E-2B2F-4D38-1654834320E8}"/>
              </a:ext>
            </a:extLst>
          </p:cNvPr>
          <p:cNvPicPr>
            <a:picLocks noChangeAspect="1"/>
          </p:cNvPicPr>
          <p:nvPr/>
        </p:nvPicPr>
        <p:blipFill rotWithShape="1">
          <a:blip r:embed="rId3"/>
          <a:srcRect t="38717" b="-969"/>
          <a:stretch/>
        </p:blipFill>
        <p:spPr>
          <a:xfrm>
            <a:off x="6801612" y="2859807"/>
            <a:ext cx="4966927" cy="2557663"/>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Open-closed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FD59BA6C-E6BE-459B-8742-1508DD63AEBA}"/>
              </a:ext>
            </a:extLst>
          </p:cNvPr>
          <p:cNvPicPr>
            <a:picLocks noChangeAspect="1"/>
          </p:cNvPicPr>
          <p:nvPr/>
        </p:nvPicPr>
        <p:blipFill>
          <a:blip r:embed="rId4"/>
          <a:stretch>
            <a:fillRect/>
          </a:stretch>
        </p:blipFill>
        <p:spPr>
          <a:xfrm>
            <a:off x="10845819" y="158489"/>
            <a:ext cx="1338263" cy="551552"/>
          </a:xfrm>
          <a:prstGeom prst="rect">
            <a:avLst/>
          </a:prstGeom>
        </p:spPr>
      </p:pic>
      <p:sp>
        <p:nvSpPr>
          <p:cNvPr id="7" name="TextBox 6">
            <a:extLst>
              <a:ext uri="{FF2B5EF4-FFF2-40B4-BE49-F238E27FC236}">
                <a16:creationId xmlns:a16="http://schemas.microsoft.com/office/drawing/2014/main" id="{12C85C4F-7AF2-40CB-96BD-85ADCACF2E63}"/>
              </a:ext>
            </a:extLst>
          </p:cNvPr>
          <p:cNvSpPr txBox="1"/>
          <p:nvPr/>
        </p:nvSpPr>
        <p:spPr>
          <a:xfrm>
            <a:off x="805492" y="1053299"/>
            <a:ext cx="56050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Open-Closed Principle (OCP)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states that software entities(classes, modules) should be open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extension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but closed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modification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FB2A78E0-01A7-4CAF-A27B-4315E8F7E51B}"/>
              </a:ext>
            </a:extLst>
          </p:cNvPr>
          <p:cNvCxnSpPr>
            <a:cxnSpLocks/>
          </p:cNvCxnSpPr>
          <p:nvPr/>
        </p:nvCxnSpPr>
        <p:spPr>
          <a:xfrm flipH="1">
            <a:off x="6410528" y="4138639"/>
            <a:ext cx="11131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242D2E-5DCF-4FFE-BA7D-B0361BEFBEF6}"/>
              </a:ext>
            </a:extLst>
          </p:cNvPr>
          <p:cNvSpPr/>
          <p:nvPr/>
        </p:nvSpPr>
        <p:spPr>
          <a:xfrm>
            <a:off x="3207026" y="3649944"/>
            <a:ext cx="3114117" cy="123141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Inserting one more else if{} will violate the open closed principle because you are modifying the class rather than extending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C1CF7787-4819-44B8-0DBD-4FCF7E081360}"/>
              </a:ext>
            </a:extLst>
          </p:cNvPr>
          <p:cNvPicPr>
            <a:picLocks noChangeAspect="1"/>
          </p:cNvPicPr>
          <p:nvPr/>
        </p:nvPicPr>
        <p:blipFill rotWithShape="1">
          <a:blip r:embed="rId3"/>
          <a:srcRect t="-522" b="61494"/>
          <a:stretch/>
        </p:blipFill>
        <p:spPr>
          <a:xfrm>
            <a:off x="6801612" y="1256295"/>
            <a:ext cx="4966927" cy="1603512"/>
          </a:xfrm>
          <a:prstGeom prst="rect">
            <a:avLst/>
          </a:prstGeom>
        </p:spPr>
      </p:pic>
      <p:sp>
        <p:nvSpPr>
          <p:cNvPr id="2" name="Octagon 1">
            <a:extLst>
              <a:ext uri="{FF2B5EF4-FFF2-40B4-BE49-F238E27FC236}">
                <a16:creationId xmlns:a16="http://schemas.microsoft.com/office/drawing/2014/main" id="{172A7018-1697-5E78-4AA8-C4EF3C673DC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Q236</a:t>
            </a:r>
          </a:p>
        </p:txBody>
      </p:sp>
      <p:sp>
        <p:nvSpPr>
          <p:cNvPr id="4" name="Title 3">
            <a:extLst>
              <a:ext uri="{FF2B5EF4-FFF2-40B4-BE49-F238E27FC236}">
                <a16:creationId xmlns:a16="http://schemas.microsoft.com/office/drawing/2014/main" id="{0A2C45CF-CDF4-EFBF-95FC-64FF5B35414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Q236. What is Open-closed Principle?</a:t>
            </a:r>
            <a:endParaRPr lang="en-IN" dirty="0"/>
          </a:p>
        </p:txBody>
      </p:sp>
      <p:sp>
        <p:nvSpPr>
          <p:cNvPr id="6" name="TextBox 5">
            <a:extLst>
              <a:ext uri="{FF2B5EF4-FFF2-40B4-BE49-F238E27FC236}">
                <a16:creationId xmlns:a16="http://schemas.microsoft.com/office/drawing/2014/main" id="{5A06C88A-D214-9B28-57F2-D66A86F1A04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5789107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203D24F-6214-044F-2D60-025A2B876F34}"/>
              </a:ext>
            </a:extLst>
          </p:cNvPr>
          <p:cNvPicPr>
            <a:picLocks noChangeAspect="1"/>
          </p:cNvPicPr>
          <p:nvPr/>
        </p:nvPicPr>
        <p:blipFill>
          <a:blip r:embed="rId3"/>
          <a:stretch>
            <a:fillRect/>
          </a:stretch>
        </p:blipFill>
        <p:spPr>
          <a:xfrm>
            <a:off x="6750202" y="4529932"/>
            <a:ext cx="5136798" cy="1668917"/>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Open-closed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FD59BA6C-E6BE-459B-8742-1508DD63AEBA}"/>
              </a:ext>
            </a:extLst>
          </p:cNvPr>
          <p:cNvPicPr>
            <a:picLocks noChangeAspect="1"/>
          </p:cNvPicPr>
          <p:nvPr/>
        </p:nvPicPr>
        <p:blipFill>
          <a:blip r:embed="rId4"/>
          <a:stretch>
            <a:fillRect/>
          </a:stretch>
        </p:blipFill>
        <p:spPr>
          <a:xfrm>
            <a:off x="10845819" y="158489"/>
            <a:ext cx="1338263" cy="551552"/>
          </a:xfrm>
          <a:prstGeom prst="rect">
            <a:avLst/>
          </a:prstGeom>
        </p:spPr>
      </p:pic>
      <p:sp>
        <p:nvSpPr>
          <p:cNvPr id="26" name="TextBox 25">
            <a:extLst>
              <a:ext uri="{FF2B5EF4-FFF2-40B4-BE49-F238E27FC236}">
                <a16:creationId xmlns:a16="http://schemas.microsoft.com/office/drawing/2014/main" id="{C9692A01-4A92-411A-BC55-5A539AB4F6C7}"/>
              </a:ext>
            </a:extLst>
          </p:cNvPr>
          <p:cNvSpPr txBox="1"/>
          <p:nvPr/>
        </p:nvSpPr>
        <p:spPr>
          <a:xfrm>
            <a:off x="403675" y="5505271"/>
            <a:ext cx="595262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benefit is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simple testing</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is required to test individual classes, but if you will keep on adding and modifying in one class. Then even for the smallest modification, the whole class needs to be tested.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10E4CB3-A85E-2D3E-9551-7488E2D64363}"/>
              </a:ext>
            </a:extLst>
          </p:cNvPr>
          <p:cNvPicPr>
            <a:picLocks noChangeAspect="1"/>
          </p:cNvPicPr>
          <p:nvPr/>
        </p:nvPicPr>
        <p:blipFill>
          <a:blip r:embed="rId5"/>
          <a:stretch>
            <a:fillRect/>
          </a:stretch>
        </p:blipFill>
        <p:spPr>
          <a:xfrm>
            <a:off x="488545" y="2762735"/>
            <a:ext cx="5209046" cy="1437726"/>
          </a:xfrm>
          <a:prstGeom prst="rect">
            <a:avLst/>
          </a:prstGeom>
        </p:spPr>
      </p:pic>
      <p:pic>
        <p:nvPicPr>
          <p:cNvPr id="8" name="Picture 7">
            <a:extLst>
              <a:ext uri="{FF2B5EF4-FFF2-40B4-BE49-F238E27FC236}">
                <a16:creationId xmlns:a16="http://schemas.microsoft.com/office/drawing/2014/main" id="{0144EA47-17B4-339A-5957-E99AD6464A04}"/>
              </a:ext>
            </a:extLst>
          </p:cNvPr>
          <p:cNvPicPr>
            <a:picLocks noChangeAspect="1"/>
          </p:cNvPicPr>
          <p:nvPr/>
        </p:nvPicPr>
        <p:blipFill>
          <a:blip r:embed="rId6"/>
          <a:stretch>
            <a:fillRect/>
          </a:stretch>
        </p:blipFill>
        <p:spPr>
          <a:xfrm>
            <a:off x="488544" y="4271622"/>
            <a:ext cx="5209044" cy="1047589"/>
          </a:xfrm>
          <a:prstGeom prst="rect">
            <a:avLst/>
          </a:prstGeom>
        </p:spPr>
      </p:pic>
      <p:pic>
        <p:nvPicPr>
          <p:cNvPr id="15" name="Picture 14">
            <a:extLst>
              <a:ext uri="{FF2B5EF4-FFF2-40B4-BE49-F238E27FC236}">
                <a16:creationId xmlns:a16="http://schemas.microsoft.com/office/drawing/2014/main" id="{C9422861-A9C2-139C-CD69-CDAEAC65F3F8}"/>
              </a:ext>
            </a:extLst>
          </p:cNvPr>
          <p:cNvPicPr>
            <a:picLocks noChangeAspect="1"/>
          </p:cNvPicPr>
          <p:nvPr/>
        </p:nvPicPr>
        <p:blipFill>
          <a:blip r:embed="rId7"/>
          <a:stretch>
            <a:fillRect/>
          </a:stretch>
        </p:blipFill>
        <p:spPr>
          <a:xfrm>
            <a:off x="6750205" y="1203594"/>
            <a:ext cx="5151247" cy="3330610"/>
          </a:xfrm>
          <a:prstGeom prst="rect">
            <a:avLst/>
          </a:prstGeom>
        </p:spPr>
      </p:pic>
      <p:sp>
        <p:nvSpPr>
          <p:cNvPr id="21" name="TextBox 20">
            <a:extLst>
              <a:ext uri="{FF2B5EF4-FFF2-40B4-BE49-F238E27FC236}">
                <a16:creationId xmlns:a16="http://schemas.microsoft.com/office/drawing/2014/main" id="{C890937C-B136-32D0-7902-CA45015BB2A2}"/>
              </a:ext>
            </a:extLst>
          </p:cNvPr>
          <p:cNvSpPr txBox="1"/>
          <p:nvPr/>
        </p:nvSpPr>
        <p:spPr>
          <a:xfrm>
            <a:off x="290548" y="1052332"/>
            <a:ext cx="56050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Open-Closed Principle (OCP)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states that software entities(classes, modules) should be open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extension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but closed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modification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0F25014-FEF8-9273-AE20-71CDA0D163D5}"/>
              </a:ext>
            </a:extLst>
          </p:cNvPr>
          <p:cNvSpPr txBox="1"/>
          <p:nvPr/>
        </p:nvSpPr>
        <p:spPr>
          <a:xfrm>
            <a:off x="300223" y="2113930"/>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SRP is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prerequisite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for OCP.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0A2A7FDC-18C1-C274-D014-8EBB80F5AE5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Q236</a:t>
            </a:r>
          </a:p>
        </p:txBody>
      </p:sp>
      <p:sp>
        <p:nvSpPr>
          <p:cNvPr id="4" name="TextBox 3">
            <a:extLst>
              <a:ext uri="{FF2B5EF4-FFF2-40B4-BE49-F238E27FC236}">
                <a16:creationId xmlns:a16="http://schemas.microsoft.com/office/drawing/2014/main" id="{02499894-68DE-6103-4159-8D25BC492C6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951461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Liskov Substitution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D10AF3C7-4B27-4771-BAED-F9495BC2E20D}"/>
              </a:ext>
            </a:extLst>
          </p:cNvPr>
          <p:cNvPicPr>
            <a:picLocks noChangeAspect="1"/>
          </p:cNvPicPr>
          <p:nvPr/>
        </p:nvPicPr>
        <p:blipFill>
          <a:blip r:embed="rId3"/>
          <a:stretch>
            <a:fillRect/>
          </a:stretch>
        </p:blipFill>
        <p:spPr>
          <a:xfrm>
            <a:off x="10845819" y="158489"/>
            <a:ext cx="1338263" cy="551552"/>
          </a:xfrm>
          <a:prstGeom prst="rect">
            <a:avLst/>
          </a:prstGeom>
        </p:spPr>
      </p:pic>
      <p:sp>
        <p:nvSpPr>
          <p:cNvPr id="6" name="TextBox 5">
            <a:extLst>
              <a:ext uri="{FF2B5EF4-FFF2-40B4-BE49-F238E27FC236}">
                <a16:creationId xmlns:a16="http://schemas.microsoft.com/office/drawing/2014/main" id="{1B67AD45-24E8-4AA4-8382-99C67638AA92}"/>
              </a:ext>
            </a:extLst>
          </p:cNvPr>
          <p:cNvSpPr txBox="1"/>
          <p:nvPr/>
        </p:nvSpPr>
        <p:spPr>
          <a:xfrm>
            <a:off x="661703" y="879273"/>
            <a:ext cx="5125322"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Liskov Substitution Principle (LSP) states that an object of a child class must be able to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 object of the parent class without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breaking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a:t>
            </a:r>
          </a:p>
        </p:txBody>
      </p:sp>
      <p:pic>
        <p:nvPicPr>
          <p:cNvPr id="4" name="Picture 3">
            <a:extLst>
              <a:ext uri="{FF2B5EF4-FFF2-40B4-BE49-F238E27FC236}">
                <a16:creationId xmlns:a16="http://schemas.microsoft.com/office/drawing/2014/main" id="{EF2E8291-733C-62BF-609F-2A15E3CCFA76}"/>
              </a:ext>
            </a:extLst>
          </p:cNvPr>
          <p:cNvPicPr>
            <a:picLocks noChangeAspect="1"/>
          </p:cNvPicPr>
          <p:nvPr/>
        </p:nvPicPr>
        <p:blipFill>
          <a:blip r:embed="rId4"/>
          <a:stretch>
            <a:fillRect/>
          </a:stretch>
        </p:blipFill>
        <p:spPr>
          <a:xfrm>
            <a:off x="6926230" y="732170"/>
            <a:ext cx="3783325" cy="2447278"/>
          </a:xfrm>
          <a:prstGeom prst="rect">
            <a:avLst/>
          </a:prstGeom>
        </p:spPr>
      </p:pic>
      <p:pic>
        <p:nvPicPr>
          <p:cNvPr id="9" name="Picture 8">
            <a:extLst>
              <a:ext uri="{FF2B5EF4-FFF2-40B4-BE49-F238E27FC236}">
                <a16:creationId xmlns:a16="http://schemas.microsoft.com/office/drawing/2014/main" id="{4D306952-97A8-B5BF-90F3-4823666E3D62}"/>
              </a:ext>
            </a:extLst>
          </p:cNvPr>
          <p:cNvPicPr>
            <a:picLocks noChangeAspect="1"/>
          </p:cNvPicPr>
          <p:nvPr/>
        </p:nvPicPr>
        <p:blipFill>
          <a:blip r:embed="rId5"/>
          <a:stretch>
            <a:fillRect/>
          </a:stretch>
        </p:blipFill>
        <p:spPr>
          <a:xfrm>
            <a:off x="6926230" y="3157932"/>
            <a:ext cx="3796172" cy="1625096"/>
          </a:xfrm>
          <a:prstGeom prst="rect">
            <a:avLst/>
          </a:prstGeom>
        </p:spPr>
      </p:pic>
      <p:pic>
        <p:nvPicPr>
          <p:cNvPr id="15" name="Picture 14">
            <a:extLst>
              <a:ext uri="{FF2B5EF4-FFF2-40B4-BE49-F238E27FC236}">
                <a16:creationId xmlns:a16="http://schemas.microsoft.com/office/drawing/2014/main" id="{682B8743-5078-85B2-AB85-020EEAC65BCA}"/>
              </a:ext>
            </a:extLst>
          </p:cNvPr>
          <p:cNvPicPr>
            <a:picLocks noChangeAspect="1"/>
          </p:cNvPicPr>
          <p:nvPr/>
        </p:nvPicPr>
        <p:blipFill rotWithShape="1">
          <a:blip r:embed="rId6"/>
          <a:srcRect b="67560"/>
          <a:stretch/>
        </p:blipFill>
        <p:spPr>
          <a:xfrm>
            <a:off x="805492" y="1800844"/>
            <a:ext cx="5530463" cy="1473191"/>
          </a:xfrm>
          <a:prstGeom prst="rect">
            <a:avLst/>
          </a:prstGeom>
        </p:spPr>
      </p:pic>
      <p:pic>
        <p:nvPicPr>
          <p:cNvPr id="19" name="Picture 18">
            <a:extLst>
              <a:ext uri="{FF2B5EF4-FFF2-40B4-BE49-F238E27FC236}">
                <a16:creationId xmlns:a16="http://schemas.microsoft.com/office/drawing/2014/main" id="{A8676455-7C8A-A50D-9271-1BD592865EE3}"/>
              </a:ext>
            </a:extLst>
          </p:cNvPr>
          <p:cNvPicPr>
            <a:picLocks noChangeAspect="1"/>
          </p:cNvPicPr>
          <p:nvPr/>
        </p:nvPicPr>
        <p:blipFill>
          <a:blip r:embed="rId7"/>
          <a:stretch>
            <a:fillRect/>
          </a:stretch>
        </p:blipFill>
        <p:spPr>
          <a:xfrm>
            <a:off x="6924741" y="4776215"/>
            <a:ext cx="3741782" cy="2092649"/>
          </a:xfrm>
          <a:prstGeom prst="rect">
            <a:avLst/>
          </a:prstGeom>
        </p:spPr>
      </p:pic>
      <p:pic>
        <p:nvPicPr>
          <p:cNvPr id="20" name="Picture 19">
            <a:extLst>
              <a:ext uri="{FF2B5EF4-FFF2-40B4-BE49-F238E27FC236}">
                <a16:creationId xmlns:a16="http://schemas.microsoft.com/office/drawing/2014/main" id="{1DC6278F-6739-F89F-4FFF-2EB18B3826B2}"/>
              </a:ext>
            </a:extLst>
          </p:cNvPr>
          <p:cNvPicPr>
            <a:picLocks noChangeAspect="1"/>
          </p:cNvPicPr>
          <p:nvPr/>
        </p:nvPicPr>
        <p:blipFill rotWithShape="1">
          <a:blip r:embed="rId6"/>
          <a:srcRect t="33408" b="46110"/>
          <a:stretch/>
        </p:blipFill>
        <p:spPr>
          <a:xfrm>
            <a:off x="805492" y="3274035"/>
            <a:ext cx="5530463" cy="930160"/>
          </a:xfrm>
          <a:prstGeom prst="rect">
            <a:avLst/>
          </a:prstGeom>
        </p:spPr>
      </p:pic>
      <p:pic>
        <p:nvPicPr>
          <p:cNvPr id="21" name="Picture 20">
            <a:extLst>
              <a:ext uri="{FF2B5EF4-FFF2-40B4-BE49-F238E27FC236}">
                <a16:creationId xmlns:a16="http://schemas.microsoft.com/office/drawing/2014/main" id="{6F379CEC-DC32-D2BF-1077-935D967B8653}"/>
              </a:ext>
            </a:extLst>
          </p:cNvPr>
          <p:cNvPicPr>
            <a:picLocks noChangeAspect="1"/>
          </p:cNvPicPr>
          <p:nvPr/>
        </p:nvPicPr>
        <p:blipFill rotWithShape="1">
          <a:blip r:embed="rId6"/>
          <a:srcRect t="54843" b="26835"/>
          <a:stretch/>
        </p:blipFill>
        <p:spPr>
          <a:xfrm>
            <a:off x="805491" y="4180170"/>
            <a:ext cx="5530463" cy="832056"/>
          </a:xfrm>
          <a:prstGeom prst="rect">
            <a:avLst/>
          </a:prstGeom>
        </p:spPr>
      </p:pic>
      <p:pic>
        <p:nvPicPr>
          <p:cNvPr id="23" name="Picture 22">
            <a:extLst>
              <a:ext uri="{FF2B5EF4-FFF2-40B4-BE49-F238E27FC236}">
                <a16:creationId xmlns:a16="http://schemas.microsoft.com/office/drawing/2014/main" id="{2AA747B6-10B2-5B3F-DD50-C4366246B5E4}"/>
              </a:ext>
            </a:extLst>
          </p:cNvPr>
          <p:cNvPicPr>
            <a:picLocks noChangeAspect="1"/>
          </p:cNvPicPr>
          <p:nvPr/>
        </p:nvPicPr>
        <p:blipFill rotWithShape="1">
          <a:blip r:embed="rId6"/>
          <a:srcRect t="76443" b="-924"/>
          <a:stretch/>
        </p:blipFill>
        <p:spPr>
          <a:xfrm>
            <a:off x="805490" y="5012226"/>
            <a:ext cx="5530463" cy="1111778"/>
          </a:xfrm>
          <a:prstGeom prst="rect">
            <a:avLst/>
          </a:prstGeom>
        </p:spPr>
      </p:pic>
      <p:sp>
        <p:nvSpPr>
          <p:cNvPr id="25" name="TextBox 24">
            <a:extLst>
              <a:ext uri="{FF2B5EF4-FFF2-40B4-BE49-F238E27FC236}">
                <a16:creationId xmlns:a16="http://schemas.microsoft.com/office/drawing/2014/main" id="{023D71CF-1AD6-6B22-E92A-77B704A4CD81}"/>
              </a:ext>
            </a:extLst>
          </p:cNvPr>
          <p:cNvSpPr txBox="1"/>
          <p:nvPr/>
        </p:nvSpPr>
        <p:spPr>
          <a:xfrm>
            <a:off x="484094" y="6282291"/>
            <a:ext cx="6415602"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All the base class methods must be applicable for the derived class.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765AA30-D9A6-5B93-68E3-30B6483FB67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Q237</a:t>
            </a:r>
          </a:p>
        </p:txBody>
      </p:sp>
      <p:sp>
        <p:nvSpPr>
          <p:cNvPr id="3" name="Title 2">
            <a:extLst>
              <a:ext uri="{FF2B5EF4-FFF2-40B4-BE49-F238E27FC236}">
                <a16:creationId xmlns:a16="http://schemas.microsoft.com/office/drawing/2014/main" id="{163002B7-1C45-76A3-53FF-51584C456EE2}"/>
              </a:ext>
            </a:extLst>
          </p:cNvPr>
          <p:cNvSpPr>
            <a:spLocks noGrp="1"/>
          </p:cNvSpPr>
          <p:nvPr>
            <p:ph type="title" idx="4294967295"/>
          </p:nvPr>
        </p:nvSpPr>
        <p:spPr>
          <a:xfrm>
            <a:off x="838200" y="365126"/>
            <a:ext cx="10515600" cy="830814"/>
          </a:xfrm>
        </p:spPr>
        <p:txBody>
          <a:bodyPr>
            <a:normAutofit/>
          </a:bodyPr>
          <a:lstStyle/>
          <a:p>
            <a:r>
              <a:rPr lang="en-US" sz="800" kern="1200" dirty="0">
                <a:solidFill>
                  <a:srgbClr val="FFFFFF"/>
                </a:solidFill>
                <a:effectLst/>
                <a:latin typeface="Calibri" panose="020F0502020204030204" pitchFamily="34" charset="0"/>
                <a:ea typeface="+mn-ea"/>
                <a:cs typeface="+mn-cs"/>
              </a:rPr>
              <a:t>Q237. What is Liskov Substitution Principle?</a:t>
            </a:r>
            <a:endParaRPr lang="en-IN" sz="800" dirty="0"/>
          </a:p>
        </p:txBody>
      </p:sp>
      <p:sp>
        <p:nvSpPr>
          <p:cNvPr id="7" name="TextBox 6">
            <a:extLst>
              <a:ext uri="{FF2B5EF4-FFF2-40B4-BE49-F238E27FC236}">
                <a16:creationId xmlns:a16="http://schemas.microsoft.com/office/drawing/2014/main" id="{C1632859-0CC5-F6C6-A9BC-216677CADF3D}"/>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9522231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Interface Segregation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CBBE146-08F2-4AF4-8E29-6378B7317F0E}"/>
              </a:ext>
            </a:extLst>
          </p:cNvPr>
          <p:cNvPicPr>
            <a:picLocks noChangeAspect="1"/>
          </p:cNvPicPr>
          <p:nvPr/>
        </p:nvPicPr>
        <p:blipFill>
          <a:blip r:embed="rId3"/>
          <a:stretch>
            <a:fillRect/>
          </a:stretch>
        </p:blipFill>
        <p:spPr>
          <a:xfrm>
            <a:off x="10845819" y="158489"/>
            <a:ext cx="1338263" cy="551552"/>
          </a:xfrm>
          <a:prstGeom prst="rect">
            <a:avLst/>
          </a:prstGeom>
        </p:spPr>
      </p:pic>
      <p:sp>
        <p:nvSpPr>
          <p:cNvPr id="6" name="TextBox 5">
            <a:extLst>
              <a:ext uri="{FF2B5EF4-FFF2-40B4-BE49-F238E27FC236}">
                <a16:creationId xmlns:a16="http://schemas.microsoft.com/office/drawing/2014/main" id="{9CEE583A-5436-4751-8B8A-21E70414A7A1}"/>
              </a:ext>
            </a:extLst>
          </p:cNvPr>
          <p:cNvSpPr txBox="1"/>
          <p:nvPr/>
        </p:nvSpPr>
        <p:spPr>
          <a:xfrm>
            <a:off x="692911" y="1127202"/>
            <a:ext cx="466096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Interface Segregation (ISP) states that a class should not be forced to implement interfaces that it does not use.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F3DA4FA-9BA2-9D70-435A-1D7FB34388FD}"/>
              </a:ext>
            </a:extLst>
          </p:cNvPr>
          <p:cNvPicPr>
            <a:picLocks noChangeAspect="1"/>
          </p:cNvPicPr>
          <p:nvPr/>
        </p:nvPicPr>
        <p:blipFill>
          <a:blip r:embed="rId4"/>
          <a:stretch>
            <a:fillRect/>
          </a:stretch>
        </p:blipFill>
        <p:spPr>
          <a:xfrm>
            <a:off x="934003" y="2648070"/>
            <a:ext cx="4101823" cy="1882400"/>
          </a:xfrm>
          <a:prstGeom prst="rect">
            <a:avLst/>
          </a:prstGeom>
        </p:spPr>
      </p:pic>
      <p:pic>
        <p:nvPicPr>
          <p:cNvPr id="8" name="Picture 7">
            <a:extLst>
              <a:ext uri="{FF2B5EF4-FFF2-40B4-BE49-F238E27FC236}">
                <a16:creationId xmlns:a16="http://schemas.microsoft.com/office/drawing/2014/main" id="{1E745E45-F72A-1FA7-210B-D98048A39A8C}"/>
              </a:ext>
            </a:extLst>
          </p:cNvPr>
          <p:cNvPicPr>
            <a:picLocks noChangeAspect="1"/>
          </p:cNvPicPr>
          <p:nvPr/>
        </p:nvPicPr>
        <p:blipFill rotWithShape="1">
          <a:blip r:embed="rId5"/>
          <a:srcRect l="10870" t="14106" r="56957" b="50000"/>
          <a:stretch/>
        </p:blipFill>
        <p:spPr>
          <a:xfrm>
            <a:off x="6758186" y="893697"/>
            <a:ext cx="4450311" cy="2792720"/>
          </a:xfrm>
          <a:prstGeom prst="rect">
            <a:avLst/>
          </a:prstGeom>
        </p:spPr>
      </p:pic>
      <p:pic>
        <p:nvPicPr>
          <p:cNvPr id="9" name="Picture 8">
            <a:extLst>
              <a:ext uri="{FF2B5EF4-FFF2-40B4-BE49-F238E27FC236}">
                <a16:creationId xmlns:a16="http://schemas.microsoft.com/office/drawing/2014/main" id="{EE7339BF-B8C1-5BD7-4B90-E5F7766365B7}"/>
              </a:ext>
            </a:extLst>
          </p:cNvPr>
          <p:cNvPicPr>
            <a:picLocks noChangeAspect="1"/>
          </p:cNvPicPr>
          <p:nvPr/>
        </p:nvPicPr>
        <p:blipFill rotWithShape="1">
          <a:blip r:embed="rId5"/>
          <a:srcRect l="10870" t="50108" r="56957" b="13526"/>
          <a:stretch/>
        </p:blipFill>
        <p:spPr>
          <a:xfrm>
            <a:off x="6932012" y="3870073"/>
            <a:ext cx="4101824" cy="2607875"/>
          </a:xfrm>
          <a:prstGeom prst="rect">
            <a:avLst/>
          </a:prstGeom>
        </p:spPr>
      </p:pic>
      <p:sp>
        <p:nvSpPr>
          <p:cNvPr id="2" name="Octagon 1">
            <a:extLst>
              <a:ext uri="{FF2B5EF4-FFF2-40B4-BE49-F238E27FC236}">
                <a16:creationId xmlns:a16="http://schemas.microsoft.com/office/drawing/2014/main" id="{38C4B793-E909-D287-7AAD-1831C0D3C0A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Q238</a:t>
            </a:r>
          </a:p>
        </p:txBody>
      </p:sp>
      <p:sp>
        <p:nvSpPr>
          <p:cNvPr id="4" name="Title 3">
            <a:extLst>
              <a:ext uri="{FF2B5EF4-FFF2-40B4-BE49-F238E27FC236}">
                <a16:creationId xmlns:a16="http://schemas.microsoft.com/office/drawing/2014/main" id="{750619B8-2B5A-F990-15DD-616FA6AF8DB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Q238. What is Interface Segregation Principle?</a:t>
            </a:r>
            <a:endParaRPr lang="en-IN" dirty="0"/>
          </a:p>
        </p:txBody>
      </p:sp>
      <p:sp>
        <p:nvSpPr>
          <p:cNvPr id="7" name="TextBox 6">
            <a:extLst>
              <a:ext uri="{FF2B5EF4-FFF2-40B4-BE49-F238E27FC236}">
                <a16:creationId xmlns:a16="http://schemas.microsoft.com/office/drawing/2014/main" id="{52B4BA02-28F9-EF0B-7B24-3DBFFC32F1C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9461866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Interface Segregation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CBBE146-08F2-4AF4-8E29-6378B7317F0E}"/>
              </a:ext>
            </a:extLst>
          </p:cNvPr>
          <p:cNvPicPr>
            <a:picLocks noChangeAspect="1"/>
          </p:cNvPicPr>
          <p:nvPr/>
        </p:nvPicPr>
        <p:blipFill>
          <a:blip r:embed="rId3"/>
          <a:stretch>
            <a:fillRect/>
          </a:stretch>
        </p:blipFill>
        <p:spPr>
          <a:xfrm>
            <a:off x="10845819" y="145237"/>
            <a:ext cx="1338263" cy="551552"/>
          </a:xfrm>
          <a:prstGeom prst="rect">
            <a:avLst/>
          </a:prstGeom>
        </p:spPr>
      </p:pic>
      <p:sp>
        <p:nvSpPr>
          <p:cNvPr id="6" name="TextBox 5">
            <a:extLst>
              <a:ext uri="{FF2B5EF4-FFF2-40B4-BE49-F238E27FC236}">
                <a16:creationId xmlns:a16="http://schemas.microsoft.com/office/drawing/2014/main" id="{9CEE583A-5436-4751-8B8A-21E70414A7A1}"/>
              </a:ext>
            </a:extLst>
          </p:cNvPr>
          <p:cNvSpPr txBox="1"/>
          <p:nvPr/>
        </p:nvSpPr>
        <p:spPr>
          <a:xfrm>
            <a:off x="692911" y="1127202"/>
            <a:ext cx="466096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Interface Segregation (ISP) states that a class should not be forced to implement interfaces that it does not use.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7897DA1-C520-1D29-4719-94A373DD8E13}"/>
              </a:ext>
            </a:extLst>
          </p:cNvPr>
          <p:cNvSpPr txBox="1"/>
          <p:nvPr/>
        </p:nvSpPr>
        <p:spPr>
          <a:xfrm>
            <a:off x="692911" y="2064597"/>
            <a:ext cx="466096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better to have multiple smaller interfaces than larger interfaces.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2E0DD94-5B89-6381-E492-781A069242A4}"/>
              </a:ext>
            </a:extLst>
          </p:cNvPr>
          <p:cNvPicPr>
            <a:picLocks noChangeAspect="1"/>
          </p:cNvPicPr>
          <p:nvPr/>
        </p:nvPicPr>
        <p:blipFill>
          <a:blip r:embed="rId4"/>
          <a:stretch>
            <a:fillRect/>
          </a:stretch>
        </p:blipFill>
        <p:spPr>
          <a:xfrm>
            <a:off x="1218408" y="3429000"/>
            <a:ext cx="3038602" cy="2252895"/>
          </a:xfrm>
          <a:prstGeom prst="rect">
            <a:avLst/>
          </a:prstGeom>
        </p:spPr>
      </p:pic>
      <p:pic>
        <p:nvPicPr>
          <p:cNvPr id="13" name="Picture 12">
            <a:extLst>
              <a:ext uri="{FF2B5EF4-FFF2-40B4-BE49-F238E27FC236}">
                <a16:creationId xmlns:a16="http://schemas.microsoft.com/office/drawing/2014/main" id="{B396CB76-3B4E-986A-5418-012CB1FBC479}"/>
              </a:ext>
            </a:extLst>
          </p:cNvPr>
          <p:cNvPicPr>
            <a:picLocks noChangeAspect="1"/>
          </p:cNvPicPr>
          <p:nvPr/>
        </p:nvPicPr>
        <p:blipFill>
          <a:blip r:embed="rId5"/>
          <a:stretch>
            <a:fillRect/>
          </a:stretch>
        </p:blipFill>
        <p:spPr>
          <a:xfrm>
            <a:off x="6594821" y="1127202"/>
            <a:ext cx="4112936" cy="1835989"/>
          </a:xfrm>
          <a:prstGeom prst="rect">
            <a:avLst/>
          </a:prstGeom>
        </p:spPr>
      </p:pic>
      <p:pic>
        <p:nvPicPr>
          <p:cNvPr id="16" name="Picture 15">
            <a:extLst>
              <a:ext uri="{FF2B5EF4-FFF2-40B4-BE49-F238E27FC236}">
                <a16:creationId xmlns:a16="http://schemas.microsoft.com/office/drawing/2014/main" id="{8BF002CC-7301-E60E-81D7-D010B7913374}"/>
              </a:ext>
            </a:extLst>
          </p:cNvPr>
          <p:cNvPicPr>
            <a:picLocks noChangeAspect="1"/>
          </p:cNvPicPr>
          <p:nvPr/>
        </p:nvPicPr>
        <p:blipFill>
          <a:blip r:embed="rId6"/>
          <a:stretch>
            <a:fillRect/>
          </a:stretch>
        </p:blipFill>
        <p:spPr>
          <a:xfrm>
            <a:off x="6594821" y="3380352"/>
            <a:ext cx="4112936" cy="2974462"/>
          </a:xfrm>
          <a:prstGeom prst="rect">
            <a:avLst/>
          </a:prstGeom>
        </p:spPr>
      </p:pic>
      <p:sp>
        <p:nvSpPr>
          <p:cNvPr id="2" name="Octagon 1">
            <a:extLst>
              <a:ext uri="{FF2B5EF4-FFF2-40B4-BE49-F238E27FC236}">
                <a16:creationId xmlns:a16="http://schemas.microsoft.com/office/drawing/2014/main" id="{2F8081D3-9099-E6BE-9385-855318CD497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Q238</a:t>
            </a:r>
          </a:p>
        </p:txBody>
      </p:sp>
      <p:sp>
        <p:nvSpPr>
          <p:cNvPr id="3" name="TextBox 2">
            <a:extLst>
              <a:ext uri="{FF2B5EF4-FFF2-40B4-BE49-F238E27FC236}">
                <a16:creationId xmlns:a16="http://schemas.microsoft.com/office/drawing/2014/main" id="{6C62777A-968A-1BC4-4393-31AD86801101}"/>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137890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Inversion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2412800-EB36-4812-B3D9-7A93C40ACDA0}"/>
              </a:ext>
            </a:extLst>
          </p:cNvPr>
          <p:cNvSpPr txBox="1"/>
          <p:nvPr/>
        </p:nvSpPr>
        <p:spPr>
          <a:xfrm>
            <a:off x="262646" y="1143638"/>
            <a:ext cx="49454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Dependency Inversion Principle (DIP) states that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high-level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must not depend upon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lower 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7FA25F-4DEA-0E47-D9BB-1172577F0CE7}"/>
              </a:ext>
            </a:extLst>
          </p:cNvPr>
          <p:cNvPicPr>
            <a:picLocks noChangeAspect="1"/>
          </p:cNvPicPr>
          <p:nvPr/>
        </p:nvPicPr>
        <p:blipFill>
          <a:blip r:embed="rId3"/>
          <a:stretch>
            <a:fillRect/>
          </a:stretch>
        </p:blipFill>
        <p:spPr>
          <a:xfrm>
            <a:off x="6024867" y="4019360"/>
            <a:ext cx="5567481" cy="1964489"/>
          </a:xfrm>
          <a:prstGeom prst="rect">
            <a:avLst/>
          </a:prstGeom>
        </p:spPr>
      </p:pic>
      <p:pic>
        <p:nvPicPr>
          <p:cNvPr id="11" name="Picture 10">
            <a:extLst>
              <a:ext uri="{FF2B5EF4-FFF2-40B4-BE49-F238E27FC236}">
                <a16:creationId xmlns:a16="http://schemas.microsoft.com/office/drawing/2014/main" id="{0C1EAA4E-A7A6-846E-4630-E5583E40E6A7}"/>
              </a:ext>
            </a:extLst>
          </p:cNvPr>
          <p:cNvPicPr>
            <a:picLocks noChangeAspect="1"/>
          </p:cNvPicPr>
          <p:nvPr/>
        </p:nvPicPr>
        <p:blipFill>
          <a:blip r:embed="rId4"/>
          <a:stretch>
            <a:fillRect/>
          </a:stretch>
        </p:blipFill>
        <p:spPr>
          <a:xfrm>
            <a:off x="6050603" y="1001269"/>
            <a:ext cx="5516010" cy="2427731"/>
          </a:xfrm>
          <a:prstGeom prst="rect">
            <a:avLst/>
          </a:prstGeom>
        </p:spPr>
      </p:pic>
      <p:pic>
        <p:nvPicPr>
          <p:cNvPr id="12" name="Picture 11">
            <a:extLst>
              <a:ext uri="{FF2B5EF4-FFF2-40B4-BE49-F238E27FC236}">
                <a16:creationId xmlns:a16="http://schemas.microsoft.com/office/drawing/2014/main" id="{211C9B07-0EAD-1DA8-D645-862B8D550ECB}"/>
              </a:ext>
            </a:extLst>
          </p:cNvPr>
          <p:cNvPicPr>
            <a:picLocks noChangeAspect="1"/>
          </p:cNvPicPr>
          <p:nvPr/>
        </p:nvPicPr>
        <p:blipFill>
          <a:blip r:embed="rId5"/>
          <a:stretch>
            <a:fillRect/>
          </a:stretch>
        </p:blipFill>
        <p:spPr>
          <a:xfrm>
            <a:off x="10845819" y="145237"/>
            <a:ext cx="1338263" cy="551552"/>
          </a:xfrm>
          <a:prstGeom prst="rect">
            <a:avLst/>
          </a:prstGeom>
        </p:spPr>
      </p:pic>
      <p:cxnSp>
        <p:nvCxnSpPr>
          <p:cNvPr id="2" name="Straight Arrow Connector 1">
            <a:extLst>
              <a:ext uri="{FF2B5EF4-FFF2-40B4-BE49-F238E27FC236}">
                <a16:creationId xmlns:a16="http://schemas.microsoft.com/office/drawing/2014/main" id="{8F81D52A-1981-C087-A7D5-BCDB653C5727}"/>
              </a:ext>
            </a:extLst>
          </p:cNvPr>
          <p:cNvCxnSpPr>
            <a:cxnSpLocks/>
            <a:endCxn id="4" idx="3"/>
          </p:cNvCxnSpPr>
          <p:nvPr/>
        </p:nvCxnSpPr>
        <p:spPr>
          <a:xfrm flipH="1">
            <a:off x="6024866" y="2553062"/>
            <a:ext cx="970603" cy="327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2EE4C76-A5D2-7BF5-9701-AA46E8B0C615}"/>
              </a:ext>
            </a:extLst>
          </p:cNvPr>
          <p:cNvSpPr/>
          <p:nvPr/>
        </p:nvSpPr>
        <p:spPr>
          <a:xfrm>
            <a:off x="4303071" y="2670471"/>
            <a:ext cx="1721795" cy="42045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Lower Level Class</a:t>
            </a:r>
          </a:p>
        </p:txBody>
      </p:sp>
      <p:cxnSp>
        <p:nvCxnSpPr>
          <p:cNvPr id="5" name="Straight Arrow Connector 4">
            <a:extLst>
              <a:ext uri="{FF2B5EF4-FFF2-40B4-BE49-F238E27FC236}">
                <a16:creationId xmlns:a16="http://schemas.microsoft.com/office/drawing/2014/main" id="{634D6FA9-CEEE-8AB4-3667-1CACB5283C89}"/>
              </a:ext>
            </a:extLst>
          </p:cNvPr>
          <p:cNvCxnSpPr>
            <a:cxnSpLocks/>
          </p:cNvCxnSpPr>
          <p:nvPr/>
        </p:nvCxnSpPr>
        <p:spPr>
          <a:xfrm flipH="1">
            <a:off x="5080000" y="1300401"/>
            <a:ext cx="2565400" cy="766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080D42D-C338-4E9B-DB57-16B37C3170B3}"/>
              </a:ext>
            </a:extLst>
          </p:cNvPr>
          <p:cNvSpPr/>
          <p:nvPr/>
        </p:nvSpPr>
        <p:spPr>
          <a:xfrm>
            <a:off x="4303071" y="2119465"/>
            <a:ext cx="1721796" cy="3811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Higher Level Class</a:t>
            </a:r>
          </a:p>
        </p:txBody>
      </p:sp>
      <p:sp>
        <p:nvSpPr>
          <p:cNvPr id="8" name="Octagon 7">
            <a:extLst>
              <a:ext uri="{FF2B5EF4-FFF2-40B4-BE49-F238E27FC236}">
                <a16:creationId xmlns:a16="http://schemas.microsoft.com/office/drawing/2014/main" id="{BB3CDA12-ECF3-8731-8D3D-1106EA3000A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Q239</a:t>
            </a:r>
          </a:p>
        </p:txBody>
      </p:sp>
      <p:sp>
        <p:nvSpPr>
          <p:cNvPr id="9" name="Title 8">
            <a:extLst>
              <a:ext uri="{FF2B5EF4-FFF2-40B4-BE49-F238E27FC236}">
                <a16:creationId xmlns:a16="http://schemas.microsoft.com/office/drawing/2014/main" id="{CE5B6EA4-D7E9-7878-2DC7-ABD3C68F9AB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Q239. What is Dependency Inversion Principle?</a:t>
            </a:r>
            <a:endParaRPr lang="en-IN" dirty="0"/>
          </a:p>
        </p:txBody>
      </p:sp>
      <p:sp>
        <p:nvSpPr>
          <p:cNvPr id="15" name="TextBox 14">
            <a:extLst>
              <a:ext uri="{FF2B5EF4-FFF2-40B4-BE49-F238E27FC236}">
                <a16:creationId xmlns:a16="http://schemas.microsoft.com/office/drawing/2014/main" id="{C62FE7A7-4094-BA5D-16B6-68DB3218E167}"/>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93562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Inversion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2412800-EB36-4812-B3D9-7A93C40ACDA0}"/>
              </a:ext>
            </a:extLst>
          </p:cNvPr>
          <p:cNvSpPr txBox="1"/>
          <p:nvPr/>
        </p:nvSpPr>
        <p:spPr>
          <a:xfrm>
            <a:off x="262646" y="1168990"/>
            <a:ext cx="49454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Dependency Inversion Principle (DIP) states that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high-level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must not depend upon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lower 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6D5A6A00-F742-55B7-FE57-5C2F0C21866C}"/>
              </a:ext>
            </a:extLst>
          </p:cNvPr>
          <p:cNvPicPr>
            <a:picLocks noChangeAspect="1"/>
          </p:cNvPicPr>
          <p:nvPr/>
        </p:nvPicPr>
        <p:blipFill>
          <a:blip r:embed="rId3"/>
          <a:stretch>
            <a:fillRect/>
          </a:stretch>
        </p:blipFill>
        <p:spPr>
          <a:xfrm>
            <a:off x="566242" y="2551269"/>
            <a:ext cx="4739102" cy="1106635"/>
          </a:xfrm>
          <a:prstGeom prst="rect">
            <a:avLst/>
          </a:prstGeom>
        </p:spPr>
      </p:pic>
      <p:pic>
        <p:nvPicPr>
          <p:cNvPr id="8" name="Picture 7">
            <a:extLst>
              <a:ext uri="{FF2B5EF4-FFF2-40B4-BE49-F238E27FC236}">
                <a16:creationId xmlns:a16="http://schemas.microsoft.com/office/drawing/2014/main" id="{B49D0047-B13C-471C-3A43-CACED6F87597}"/>
              </a:ext>
            </a:extLst>
          </p:cNvPr>
          <p:cNvPicPr>
            <a:picLocks noChangeAspect="1"/>
          </p:cNvPicPr>
          <p:nvPr/>
        </p:nvPicPr>
        <p:blipFill>
          <a:blip r:embed="rId4"/>
          <a:stretch>
            <a:fillRect/>
          </a:stretch>
        </p:blipFill>
        <p:spPr>
          <a:xfrm>
            <a:off x="545704" y="3657904"/>
            <a:ext cx="4772892" cy="1866919"/>
          </a:xfrm>
          <a:prstGeom prst="rect">
            <a:avLst/>
          </a:prstGeom>
        </p:spPr>
      </p:pic>
      <p:pic>
        <p:nvPicPr>
          <p:cNvPr id="13" name="Picture 12">
            <a:extLst>
              <a:ext uri="{FF2B5EF4-FFF2-40B4-BE49-F238E27FC236}">
                <a16:creationId xmlns:a16="http://schemas.microsoft.com/office/drawing/2014/main" id="{0FC751C9-37AD-C465-B53D-8EEAEFFD659C}"/>
              </a:ext>
            </a:extLst>
          </p:cNvPr>
          <p:cNvPicPr>
            <a:picLocks noChangeAspect="1"/>
          </p:cNvPicPr>
          <p:nvPr/>
        </p:nvPicPr>
        <p:blipFill>
          <a:blip r:embed="rId5"/>
          <a:stretch>
            <a:fillRect/>
          </a:stretch>
        </p:blipFill>
        <p:spPr>
          <a:xfrm>
            <a:off x="6452170" y="2551269"/>
            <a:ext cx="5194125" cy="3836291"/>
          </a:xfrm>
          <a:prstGeom prst="rect">
            <a:avLst/>
          </a:prstGeom>
        </p:spPr>
      </p:pic>
      <p:pic>
        <p:nvPicPr>
          <p:cNvPr id="15" name="Picture 14">
            <a:extLst>
              <a:ext uri="{FF2B5EF4-FFF2-40B4-BE49-F238E27FC236}">
                <a16:creationId xmlns:a16="http://schemas.microsoft.com/office/drawing/2014/main" id="{7B5FE7E6-3568-776B-5296-E6BD2BD3A161}"/>
              </a:ext>
            </a:extLst>
          </p:cNvPr>
          <p:cNvPicPr>
            <a:picLocks noChangeAspect="1"/>
          </p:cNvPicPr>
          <p:nvPr/>
        </p:nvPicPr>
        <p:blipFill>
          <a:blip r:embed="rId6"/>
          <a:stretch>
            <a:fillRect/>
          </a:stretch>
        </p:blipFill>
        <p:spPr>
          <a:xfrm>
            <a:off x="10845819" y="145237"/>
            <a:ext cx="1338263" cy="551552"/>
          </a:xfrm>
          <a:prstGeom prst="rect">
            <a:avLst/>
          </a:prstGeom>
        </p:spPr>
      </p:pic>
      <p:sp>
        <p:nvSpPr>
          <p:cNvPr id="2" name="Octagon 1">
            <a:extLst>
              <a:ext uri="{FF2B5EF4-FFF2-40B4-BE49-F238E27FC236}">
                <a16:creationId xmlns:a16="http://schemas.microsoft.com/office/drawing/2014/main" id="{C9BB7F17-D651-3A0F-D117-30489BCFDDC8}"/>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Q239</a:t>
            </a:r>
          </a:p>
        </p:txBody>
      </p:sp>
      <p:sp>
        <p:nvSpPr>
          <p:cNvPr id="7" name="TextBox 6">
            <a:extLst>
              <a:ext uri="{FF2B5EF4-FFF2-40B4-BE49-F238E27FC236}">
                <a16:creationId xmlns:a16="http://schemas.microsoft.com/office/drawing/2014/main" id="{FC08175C-62B3-55C9-9575-2B7C397A4FF9}"/>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198167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DRY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0C1F435-7950-47C0-944E-F0C2E308C6AC}"/>
              </a:ext>
            </a:extLst>
          </p:cNvPr>
          <p:cNvSpPr txBox="1"/>
          <p:nvPr/>
        </p:nvSpPr>
        <p:spPr>
          <a:xfrm>
            <a:off x="1147053" y="1250896"/>
            <a:ext cx="494894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DRY stands for DON’T REPEAT YOURSELF.</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Don’t write the same functionality multiple time.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Instead write code once and then use it at multiple places using inheritance.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5E44558-6E8B-F52F-9764-5496A4AD3CC5}"/>
              </a:ext>
            </a:extLst>
          </p:cNvPr>
          <p:cNvPicPr>
            <a:picLocks noChangeAspect="1"/>
          </p:cNvPicPr>
          <p:nvPr/>
        </p:nvPicPr>
        <p:blipFill>
          <a:blip r:embed="rId3"/>
          <a:stretch>
            <a:fillRect/>
          </a:stretch>
        </p:blipFill>
        <p:spPr>
          <a:xfrm>
            <a:off x="10845819" y="145237"/>
            <a:ext cx="1338263" cy="551552"/>
          </a:xfrm>
          <a:prstGeom prst="rect">
            <a:avLst/>
          </a:prstGeom>
        </p:spPr>
      </p:pic>
      <p:sp>
        <p:nvSpPr>
          <p:cNvPr id="3" name="Octagon 2">
            <a:extLst>
              <a:ext uri="{FF2B5EF4-FFF2-40B4-BE49-F238E27FC236}">
                <a16:creationId xmlns:a16="http://schemas.microsoft.com/office/drawing/2014/main" id="{05A19059-F807-6EC1-67B4-3388B9C58E0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Q240</a:t>
            </a:r>
          </a:p>
        </p:txBody>
      </p:sp>
      <p:sp>
        <p:nvSpPr>
          <p:cNvPr id="4" name="Title 3">
            <a:extLst>
              <a:ext uri="{FF2B5EF4-FFF2-40B4-BE49-F238E27FC236}">
                <a16:creationId xmlns:a16="http://schemas.microsoft.com/office/drawing/2014/main" id="{B5E89C74-91D8-2371-7565-EA91A64EAF7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Q240. What is DRY principle?</a:t>
            </a:r>
            <a:endParaRPr lang="en-IN" dirty="0"/>
          </a:p>
        </p:txBody>
      </p:sp>
      <p:sp>
        <p:nvSpPr>
          <p:cNvPr id="5" name="TextBox 4">
            <a:extLst>
              <a:ext uri="{FF2B5EF4-FFF2-40B4-BE49-F238E27FC236}">
                <a16:creationId xmlns:a16="http://schemas.microsoft.com/office/drawing/2014/main" id="{FC9B34BB-AB03-D137-DB94-7FF89BDFDD2E}"/>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40959352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272152" cy="1325563"/>
          </a:xfrm>
        </p:spPr>
        <p:txBody>
          <a:bodyPr>
            <a:noAutofit/>
          </a:bodyPr>
          <a:lstStyle/>
          <a:p>
            <a:r>
              <a:rPr lang="fr-FR" sz="3200" b="1" dirty="0" err="1">
                <a:solidFill>
                  <a:srgbClr val="FFFF00"/>
                </a:solidFill>
              </a:rPr>
              <a:t>Chapter</a:t>
            </a:r>
            <a:r>
              <a:rPr lang="fr-FR" sz="3200" b="1" dirty="0">
                <a:solidFill>
                  <a:srgbClr val="FFFF00"/>
                </a:solidFill>
              </a:rPr>
              <a:t> 29 : Design Patterns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838543"/>
            <a:ext cx="7272153" cy="4147729"/>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Q241.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Design Patterns </a:t>
            </a:r>
            <a:r>
              <a:rPr lang="en-US" sz="1600" dirty="0">
                <a:hlinkClick r:id="rId3" action="ppaction://hlinksldjump">
                  <a:extLst>
                    <a:ext uri="{A12FA001-AC4F-418D-AE19-62706E023703}">
                      <ahyp:hlinkClr xmlns:ahyp="http://schemas.microsoft.com/office/drawing/2018/hyperlinkcolor" val="tx"/>
                    </a:ext>
                  </a:extLst>
                </a:hlinkClick>
              </a:rPr>
              <a:t>and what problem they solve?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Q242. What are the types of Design Patterns?</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Q243. What are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Creational </a:t>
            </a:r>
            <a:r>
              <a:rPr lang="en-US" sz="1600" dirty="0">
                <a:hlinkClick r:id="rId5" action="ppaction://hlinksldjump">
                  <a:extLst>
                    <a:ext uri="{A12FA001-AC4F-418D-AE19-62706E023703}">
                      <ahyp:hlinkClr xmlns:ahyp="http://schemas.microsoft.com/office/drawing/2018/hyperlinkcolor" val="tx"/>
                    </a:ext>
                  </a:extLst>
                </a:hlinkClick>
              </a:rPr>
              <a:t>Design Patterns?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Q244.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Structural</a:t>
            </a:r>
            <a:r>
              <a:rPr lang="en-US" sz="1600" dirty="0">
                <a:hlinkClick r:id="rId6" action="ppaction://hlinksldjump">
                  <a:extLst>
                    <a:ext uri="{A12FA001-AC4F-418D-AE19-62706E023703}">
                      <ahyp:hlinkClr xmlns:ahyp="http://schemas.microsoft.com/office/drawing/2018/hyperlinkcolor" val="tx"/>
                    </a:ext>
                  </a:extLst>
                </a:hlinkClick>
              </a:rPr>
              <a:t> Design Patterns?</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Q245.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Behavioral </a:t>
            </a:r>
            <a:r>
              <a:rPr lang="en-US" sz="1600" dirty="0">
                <a:hlinkClick r:id="rId7" action="ppaction://hlinksldjump">
                  <a:extLst>
                    <a:ext uri="{A12FA001-AC4F-418D-AE19-62706E023703}">
                      <ahyp:hlinkClr xmlns:ahyp="http://schemas.microsoft.com/office/drawing/2018/hyperlinkcolor" val="tx"/>
                    </a:ext>
                  </a:extLst>
                </a:hlinkClick>
              </a:rPr>
              <a:t>Design Patterns</a:t>
            </a:r>
            <a:r>
              <a:rPr lang="en-US" sz="1600" dirty="0"/>
              <a:t>?</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Q246.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Singleton </a:t>
            </a:r>
            <a:r>
              <a:rPr lang="en-US" sz="1600" dirty="0">
                <a:hlinkClick r:id="rId8" action="ppaction://hlinksldjump">
                  <a:extLst>
                    <a:ext uri="{A12FA001-AC4F-418D-AE19-62706E023703}">
                      <ahyp:hlinkClr xmlns:ahyp="http://schemas.microsoft.com/office/drawing/2018/hyperlinkcolor" val="tx"/>
                    </a:ext>
                  </a:extLst>
                </a:hlinkClick>
              </a:rPr>
              <a:t>Design Pattern?</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Q247. How to make singleton pattern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thread safe</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Q248.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Factory pattern</a:t>
            </a:r>
            <a:r>
              <a:rPr lang="en-US" sz="1600" dirty="0">
                <a:hlinkClick r:id="rId10" action="ppaction://hlinksldjump">
                  <a:extLst>
                    <a:ext uri="{A12FA001-AC4F-418D-AE19-62706E023703}">
                      <ahyp:hlinkClr xmlns:ahyp="http://schemas.microsoft.com/office/drawing/2018/hyperlinkcolor" val="tx"/>
                    </a:ext>
                  </a:extLst>
                </a:hlinkClick>
              </a:rPr>
              <a:t>? Why to use factory pattern?</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Q249.  How to i</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mplement</a:t>
            </a:r>
            <a:r>
              <a:rPr lang="en-US" sz="1600" dirty="0">
                <a:hlinkClick r:id="rId11" action="ppaction://hlinksldjump">
                  <a:extLst>
                    <a:ext uri="{A12FA001-AC4F-418D-AE19-62706E023703}">
                      <ahyp:hlinkClr xmlns:ahyp="http://schemas.microsoft.com/office/drawing/2018/hyperlinkcolor" val="tx"/>
                    </a:ext>
                  </a:extLst>
                </a:hlinkClick>
              </a:rPr>
              <a:t> Factory method pattern?</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Q250.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Abstract Factory </a:t>
            </a:r>
            <a:r>
              <a:rPr lang="en-US" sz="1600" dirty="0">
                <a:hlinkClick r:id="rId12" action="ppaction://hlinksldjump">
                  <a:extLst>
                    <a:ext uri="{A12FA001-AC4F-418D-AE19-62706E023703}">
                      <ahyp:hlinkClr xmlns:ahyp="http://schemas.microsoft.com/office/drawing/2018/hyperlinkcolor" val="tx"/>
                    </a:ext>
                  </a:extLst>
                </a:hlinkClick>
              </a:rPr>
              <a:t>pattern?</a:t>
            </a:r>
            <a:endParaRPr lang="en-US" sz="1600" dirty="0"/>
          </a:p>
        </p:txBody>
      </p:sp>
      <p:sp>
        <p:nvSpPr>
          <p:cNvPr id="2" name="TextBox 1">
            <a:extLst>
              <a:ext uri="{FF2B5EF4-FFF2-40B4-BE49-F238E27FC236}">
                <a16:creationId xmlns:a16="http://schemas.microsoft.com/office/drawing/2014/main" id="{FBC94429-743E-75E7-C396-C7CD4E554ED2}"/>
              </a:ext>
            </a:extLst>
          </p:cNvPr>
          <p:cNvSpPr txBox="1"/>
          <p:nvPr/>
        </p:nvSpPr>
        <p:spPr>
          <a:xfrm>
            <a:off x="5394678" y="18096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E4C27772-B563-089D-E8D4-BF6F01EF0AD6}"/>
              </a:ext>
            </a:extLst>
          </p:cNvPr>
          <p:cNvSpPr txBox="1"/>
          <p:nvPr/>
        </p:nvSpPr>
        <p:spPr>
          <a:xfrm>
            <a:off x="3978833" y="218753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67346726-D4A5-7C68-8EE5-B5531D63028F}"/>
              </a:ext>
            </a:extLst>
          </p:cNvPr>
          <p:cNvSpPr txBox="1"/>
          <p:nvPr/>
        </p:nvSpPr>
        <p:spPr>
          <a:xfrm>
            <a:off x="3525682" y="367008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8BF55CFE-7695-B03E-3818-8C805398E481}"/>
              </a:ext>
            </a:extLst>
          </p:cNvPr>
          <p:cNvSpPr txBox="1"/>
          <p:nvPr/>
        </p:nvSpPr>
        <p:spPr>
          <a:xfrm>
            <a:off x="4364656" y="404757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Content Placeholder 2">
            <a:extLst>
              <a:ext uri="{FF2B5EF4-FFF2-40B4-BE49-F238E27FC236}">
                <a16:creationId xmlns:a16="http://schemas.microsoft.com/office/drawing/2014/main" id="{FDF31EAF-7D95-BCD6-4FB8-F4B6D84A246A}"/>
              </a:ext>
            </a:extLst>
          </p:cNvPr>
          <p:cNvPicPr>
            <a:picLocks/>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17104" y="1850835"/>
            <a:ext cx="4986757" cy="3345279"/>
          </a:xfrm>
          <a:prstGeom prst="rect">
            <a:avLst/>
          </a:prstGeom>
          <a:noFill/>
          <a:ln>
            <a:noFill/>
          </a:ln>
        </p:spPr>
      </p:pic>
      <p:sp>
        <p:nvSpPr>
          <p:cNvPr id="9" name="TextBox 8">
            <a:extLst>
              <a:ext uri="{FF2B5EF4-FFF2-40B4-BE49-F238E27FC236}">
                <a16:creationId xmlns:a16="http://schemas.microsoft.com/office/drawing/2014/main" id="{8975AA02-E11F-5215-085B-86F5C1B55B87}"/>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4286601227"/>
      </p:ext>
    </p:extLst>
  </p:cSld>
  <p:clrMapOvr>
    <a:overrideClrMapping bg1="dk1" tx1="lt1" bg2="dk2" tx2="lt2" accent1="accent1" accent2="accent2" accent3="accent3" accent4="accent4" accent5="accent5" accent6="accent6" hlink="hlink" folHlink="folHlink"/>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Design Patterns and what problem they solve?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4150EF16-441C-4B0E-AEAC-9BD57FB99F82}"/>
              </a:ext>
            </a:extLst>
          </p:cNvPr>
          <p:cNvSpPr txBox="1"/>
          <p:nvPr/>
        </p:nvSpPr>
        <p:spPr>
          <a:xfrm>
            <a:off x="805492" y="1194550"/>
            <a:ext cx="49749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reusable solutions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common problems in software design. </a:t>
            </a:r>
          </a:p>
        </p:txBody>
      </p:sp>
      <p:pic>
        <p:nvPicPr>
          <p:cNvPr id="12" name="Picture 2" descr="Store and Monitor OS &amp; Application Log Files with Amazon CloudWatch | AWS  News Blog">
            <a:extLst>
              <a:ext uri="{FF2B5EF4-FFF2-40B4-BE49-F238E27FC236}">
                <a16:creationId xmlns:a16="http://schemas.microsoft.com/office/drawing/2014/main" id="{48D007D3-373B-4F6B-9EFA-71A65F191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514" y="1194550"/>
            <a:ext cx="4641587" cy="409780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88A79DA4-1BD5-7BBA-1291-6E9F7C8E05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Q241</a:t>
            </a:r>
          </a:p>
        </p:txBody>
      </p:sp>
      <p:sp>
        <p:nvSpPr>
          <p:cNvPr id="3" name="Title 2">
            <a:extLst>
              <a:ext uri="{FF2B5EF4-FFF2-40B4-BE49-F238E27FC236}">
                <a16:creationId xmlns:a16="http://schemas.microsoft.com/office/drawing/2014/main" id="{7040E8FB-42B6-2F66-F280-494437E1B6D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Q241. What are Design Patterns and what problem they solve?</a:t>
            </a:r>
            <a:endParaRPr lang="en-IN" dirty="0"/>
          </a:p>
        </p:txBody>
      </p:sp>
      <p:sp>
        <p:nvSpPr>
          <p:cNvPr id="4" name="TextBox 3">
            <a:extLst>
              <a:ext uri="{FF2B5EF4-FFF2-40B4-BE49-F238E27FC236}">
                <a16:creationId xmlns:a16="http://schemas.microsoft.com/office/drawing/2014/main" id="{2AB6DC23-BE49-6293-22C0-618E4A93B3F3}"/>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1761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Method Overriding and Method Hiding?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Q26</a:t>
            </a:r>
          </a:p>
        </p:txBody>
      </p:sp>
      <p:pic>
        <p:nvPicPr>
          <p:cNvPr id="3" name="Picture 2">
            <a:extLst>
              <a:ext uri="{FF2B5EF4-FFF2-40B4-BE49-F238E27FC236}">
                <a16:creationId xmlns:a16="http://schemas.microsoft.com/office/drawing/2014/main" id="{F9AB0020-B79A-BF92-F03F-42B3FD8890BD}"/>
              </a:ext>
            </a:extLst>
          </p:cNvPr>
          <p:cNvPicPr>
            <a:picLocks noChangeAspect="1"/>
          </p:cNvPicPr>
          <p:nvPr/>
        </p:nvPicPr>
        <p:blipFill rotWithShape="1">
          <a:blip r:embed="rId3"/>
          <a:srcRect l="14493" t="15484" r="50000" b="41216"/>
          <a:stretch/>
        </p:blipFill>
        <p:spPr>
          <a:xfrm>
            <a:off x="1052335" y="2140911"/>
            <a:ext cx="4328984" cy="2969580"/>
          </a:xfrm>
          <a:prstGeom prst="rect">
            <a:avLst/>
          </a:prstGeom>
        </p:spPr>
      </p:pic>
      <p:pic>
        <p:nvPicPr>
          <p:cNvPr id="5" name="Picture 4">
            <a:extLst>
              <a:ext uri="{FF2B5EF4-FFF2-40B4-BE49-F238E27FC236}">
                <a16:creationId xmlns:a16="http://schemas.microsoft.com/office/drawing/2014/main" id="{63CFB434-BC70-B630-DEB6-9A58E2A04E30}"/>
              </a:ext>
            </a:extLst>
          </p:cNvPr>
          <p:cNvPicPr>
            <a:picLocks noChangeAspect="1"/>
          </p:cNvPicPr>
          <p:nvPr/>
        </p:nvPicPr>
        <p:blipFill rotWithShape="1">
          <a:blip r:embed="rId4"/>
          <a:srcRect l="14493" t="15123" r="50000" b="38496"/>
          <a:stretch/>
        </p:blipFill>
        <p:spPr>
          <a:xfrm>
            <a:off x="7024815" y="1282362"/>
            <a:ext cx="4328985" cy="3180741"/>
          </a:xfrm>
          <a:prstGeom prst="rect">
            <a:avLst/>
          </a:prstGeom>
        </p:spPr>
      </p:pic>
      <p:sp>
        <p:nvSpPr>
          <p:cNvPr id="13" name="TextBox 12">
            <a:extLst>
              <a:ext uri="{FF2B5EF4-FFF2-40B4-BE49-F238E27FC236}">
                <a16:creationId xmlns:a16="http://schemas.microsoft.com/office/drawing/2014/main" id="{86F48F22-3693-4B59-90DB-931EA849D74B}"/>
              </a:ext>
            </a:extLst>
          </p:cNvPr>
          <p:cNvSpPr txBox="1"/>
          <p:nvPr/>
        </p:nvSpPr>
        <p:spPr>
          <a:xfrm>
            <a:off x="635397" y="942039"/>
            <a:ext cx="51628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Method Hiding, you can completely hide the implementation of the methods of a base class from the derived class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new keyword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 name="Picture 10">
            <a:extLst>
              <a:ext uri="{FF2B5EF4-FFF2-40B4-BE49-F238E27FC236}">
                <a16:creationId xmlns:a16="http://schemas.microsoft.com/office/drawing/2014/main" id="{FB30430A-ABC2-E633-70F9-B256866E9573}"/>
              </a:ext>
            </a:extLst>
          </p:cNvPr>
          <p:cNvPicPr>
            <a:picLocks noChangeAspect="1"/>
          </p:cNvPicPr>
          <p:nvPr/>
        </p:nvPicPr>
        <p:blipFill rotWithShape="1">
          <a:blip r:embed="rId5"/>
          <a:srcRect l="16905" t="51640" r="41225" b="22963"/>
          <a:stretch/>
        </p:blipFill>
        <p:spPr>
          <a:xfrm>
            <a:off x="1039684" y="5189902"/>
            <a:ext cx="4354286" cy="1485623"/>
          </a:xfrm>
          <a:prstGeom prst="rect">
            <a:avLst/>
          </a:prstGeom>
        </p:spPr>
      </p:pic>
      <p:pic>
        <p:nvPicPr>
          <p:cNvPr id="4" name="Picture 3">
            <a:extLst>
              <a:ext uri="{FF2B5EF4-FFF2-40B4-BE49-F238E27FC236}">
                <a16:creationId xmlns:a16="http://schemas.microsoft.com/office/drawing/2014/main" id="{8250FB9B-DB87-0EEA-8BDA-2BDFFA6BE9AF}"/>
              </a:ext>
            </a:extLst>
          </p:cNvPr>
          <p:cNvPicPr>
            <a:picLocks noChangeAspect="1"/>
          </p:cNvPicPr>
          <p:nvPr/>
        </p:nvPicPr>
        <p:blipFill rotWithShape="1">
          <a:blip r:embed="rId4"/>
          <a:srcRect l="14493" t="60648" r="50000" b="12367"/>
          <a:stretch/>
        </p:blipFill>
        <p:spPr>
          <a:xfrm>
            <a:off x="6992104" y="4547552"/>
            <a:ext cx="4328985" cy="1850571"/>
          </a:xfrm>
          <a:prstGeom prst="rect">
            <a:avLst/>
          </a:prstGeom>
        </p:spPr>
      </p:pic>
      <p:sp>
        <p:nvSpPr>
          <p:cNvPr id="2" name="Title 1">
            <a:extLst>
              <a:ext uri="{FF2B5EF4-FFF2-40B4-BE49-F238E27FC236}">
                <a16:creationId xmlns:a16="http://schemas.microsoft.com/office/drawing/2014/main" id="{8AFE069C-D039-78EA-972B-174351C93D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Q26. What is the difference between Method Overriding and Method Hiding?</a:t>
            </a:r>
            <a:endParaRPr lang="en-IN" dirty="0"/>
          </a:p>
        </p:txBody>
      </p:sp>
      <p:sp>
        <p:nvSpPr>
          <p:cNvPr id="9" name="TextBox 8">
            <a:extLst>
              <a:ext uri="{FF2B5EF4-FFF2-40B4-BE49-F238E27FC236}">
                <a16:creationId xmlns:a16="http://schemas.microsoft.com/office/drawing/2014/main" id="{8E1FB6E2-8BAF-C31F-B6F5-C99EFF85E0E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926D722D-E5BD-99F8-7C2D-B11F7B9BE295}"/>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903556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pic>
        <p:nvPicPr>
          <p:cNvPr id="6" name="Content Placeholder 2">
            <a:extLst>
              <a:ext uri="{FF2B5EF4-FFF2-40B4-BE49-F238E27FC236}">
                <a16:creationId xmlns:a16="http://schemas.microsoft.com/office/drawing/2014/main" id="{1ED28775-C8CE-4B5D-9571-72E0D47B9A93}"/>
              </a:ext>
            </a:extLst>
          </p:cNvPr>
          <p:cNvPicPr>
            <a:picLocks/>
          </p:cNvPicPr>
          <p:nvPr/>
        </p:nvPicPr>
        <p:blipFill rotWithShape="1">
          <a:blip r:embed="rId4" cstate="print">
            <a:extLst>
              <a:ext uri="{28A0092B-C50C-407E-A947-70E740481C1C}">
                <a14:useLocalDpi xmlns:a14="http://schemas.microsoft.com/office/drawing/2010/main" val="0"/>
              </a:ext>
            </a:extLst>
          </a:blip>
          <a:srcRect b="75153"/>
          <a:stretch/>
        </p:blipFill>
        <p:spPr bwMode="auto">
          <a:xfrm>
            <a:off x="2845105" y="1335555"/>
            <a:ext cx="6806895" cy="1204446"/>
          </a:xfrm>
          <a:prstGeom prst="rect">
            <a:avLst/>
          </a:prstGeom>
          <a:noFill/>
          <a:ln>
            <a:noFill/>
          </a:ln>
        </p:spPr>
      </p:pic>
      <p:pic>
        <p:nvPicPr>
          <p:cNvPr id="2" name="Content Placeholder 2">
            <a:extLst>
              <a:ext uri="{FF2B5EF4-FFF2-40B4-BE49-F238E27FC236}">
                <a16:creationId xmlns:a16="http://schemas.microsoft.com/office/drawing/2014/main" id="{46D1ACA2-1DE0-0C9C-909E-CAECADB4807F}"/>
              </a:ext>
            </a:extLst>
          </p:cNvPr>
          <p:cNvPicPr>
            <a:picLocks/>
          </p:cNvPicPr>
          <p:nvPr/>
        </p:nvPicPr>
        <p:blipFill rotWithShape="1">
          <a:blip r:embed="rId4" cstate="print">
            <a:extLst>
              <a:ext uri="{28A0092B-C50C-407E-A947-70E740481C1C}">
                <a14:useLocalDpi xmlns:a14="http://schemas.microsoft.com/office/drawing/2010/main" val="0"/>
              </a:ext>
            </a:extLst>
          </a:blip>
          <a:srcRect t="24994" b="-1048"/>
          <a:stretch/>
        </p:blipFill>
        <p:spPr bwMode="auto">
          <a:xfrm>
            <a:off x="2845104" y="2540001"/>
            <a:ext cx="6806895" cy="3686628"/>
          </a:xfrm>
          <a:prstGeom prst="rect">
            <a:avLst/>
          </a:prstGeom>
          <a:noFill/>
          <a:ln>
            <a:noFill/>
          </a:ln>
        </p:spPr>
      </p:pic>
      <p:sp>
        <p:nvSpPr>
          <p:cNvPr id="3" name="Octagon 2">
            <a:extLst>
              <a:ext uri="{FF2B5EF4-FFF2-40B4-BE49-F238E27FC236}">
                <a16:creationId xmlns:a16="http://schemas.microsoft.com/office/drawing/2014/main" id="{0FEF9DBF-200A-F952-39C2-C1E037E4ADE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Q242</a:t>
            </a:r>
          </a:p>
        </p:txBody>
      </p:sp>
      <p:sp>
        <p:nvSpPr>
          <p:cNvPr id="4" name="Title 3">
            <a:extLst>
              <a:ext uri="{FF2B5EF4-FFF2-40B4-BE49-F238E27FC236}">
                <a16:creationId xmlns:a16="http://schemas.microsoft.com/office/drawing/2014/main" id="{0C172F60-3C6B-553F-F9A0-06FFAA60459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Q242. What are the types of Design Patterns?</a:t>
            </a:r>
            <a:endParaRPr lang="en-IN" dirty="0"/>
          </a:p>
        </p:txBody>
      </p:sp>
      <p:sp>
        <p:nvSpPr>
          <p:cNvPr id="5" name="TextBox 4">
            <a:extLst>
              <a:ext uri="{FF2B5EF4-FFF2-40B4-BE49-F238E27FC236}">
                <a16:creationId xmlns:a16="http://schemas.microsoft.com/office/drawing/2014/main" id="{257850FF-3A78-9C72-106F-23C947C814F0}"/>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701586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Creational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pic>
        <p:nvPicPr>
          <p:cNvPr id="6" name="Content Placeholder 2">
            <a:extLst>
              <a:ext uri="{FF2B5EF4-FFF2-40B4-BE49-F238E27FC236}">
                <a16:creationId xmlns:a16="http://schemas.microsoft.com/office/drawing/2014/main" id="{1ED28775-C8CE-4B5D-9571-72E0D47B9A93}"/>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3311" y="1191273"/>
            <a:ext cx="5385249" cy="4004841"/>
          </a:xfrm>
          <a:prstGeom prst="rect">
            <a:avLst/>
          </a:prstGeom>
          <a:noFill/>
          <a:ln>
            <a:noFill/>
          </a:ln>
        </p:spPr>
      </p:pic>
      <p:sp>
        <p:nvSpPr>
          <p:cNvPr id="8" name="TextBox 7">
            <a:extLst>
              <a:ext uri="{FF2B5EF4-FFF2-40B4-BE49-F238E27FC236}">
                <a16:creationId xmlns:a16="http://schemas.microsoft.com/office/drawing/2014/main" id="{F141A1B9-4E3A-44BC-B936-BB57BC639E06}"/>
              </a:ext>
            </a:extLst>
          </p:cNvPr>
          <p:cNvSpPr txBox="1"/>
          <p:nvPr/>
        </p:nvSpPr>
        <p:spPr>
          <a:xfrm>
            <a:off x="584585" y="1191273"/>
            <a:ext cx="515410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Creational design patterns are design patterns that deal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object creation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mechanisms.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7A7E066-5773-418D-8651-BC74D23B143C}"/>
              </a:ext>
            </a:extLst>
          </p:cNvPr>
          <p:cNvSpPr txBox="1"/>
          <p:nvPr/>
        </p:nvSpPr>
        <p:spPr>
          <a:xfrm>
            <a:off x="584584" y="2272621"/>
            <a:ext cx="515410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direct object creation is a problem? </a:t>
            </a:r>
          </a:p>
        </p:txBody>
      </p:sp>
      <p:pic>
        <p:nvPicPr>
          <p:cNvPr id="3" name="Picture 2">
            <a:extLst>
              <a:ext uri="{FF2B5EF4-FFF2-40B4-BE49-F238E27FC236}">
                <a16:creationId xmlns:a16="http://schemas.microsoft.com/office/drawing/2014/main" id="{0FB8FCC1-14AA-4FC9-AC4B-A986CADC5B2F}"/>
              </a:ext>
            </a:extLst>
          </p:cNvPr>
          <p:cNvPicPr>
            <a:picLocks noChangeAspect="1"/>
          </p:cNvPicPr>
          <p:nvPr/>
        </p:nvPicPr>
        <p:blipFill>
          <a:blip r:embed="rId5"/>
          <a:stretch>
            <a:fillRect/>
          </a:stretch>
        </p:blipFill>
        <p:spPr>
          <a:xfrm>
            <a:off x="805492" y="2860058"/>
            <a:ext cx="2939194" cy="1700534"/>
          </a:xfrm>
          <a:prstGeom prst="rect">
            <a:avLst/>
          </a:prstGeom>
        </p:spPr>
      </p:pic>
      <p:sp>
        <p:nvSpPr>
          <p:cNvPr id="11" name="TextBox 10">
            <a:extLst>
              <a:ext uri="{FF2B5EF4-FFF2-40B4-BE49-F238E27FC236}">
                <a16:creationId xmlns:a16="http://schemas.microsoft.com/office/drawing/2014/main" id="{1D5146BD-E769-469E-B911-CCCED755DDB9}"/>
              </a:ext>
            </a:extLst>
          </p:cNvPr>
          <p:cNvSpPr txBox="1"/>
          <p:nvPr/>
        </p:nvSpPr>
        <p:spPr>
          <a:xfrm>
            <a:off x="584584" y="4778697"/>
            <a:ext cx="542119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reason is in a large/enterprise application, if you want to change this Class from Cat to Dog, then you have to change it everywhere wherever you have used it and then it will be a testing issue. You have to retest all these classes like Pet class.</a:t>
            </a:r>
          </a:p>
        </p:txBody>
      </p:sp>
      <p:sp>
        <p:nvSpPr>
          <p:cNvPr id="2" name="Octagon 1">
            <a:extLst>
              <a:ext uri="{FF2B5EF4-FFF2-40B4-BE49-F238E27FC236}">
                <a16:creationId xmlns:a16="http://schemas.microsoft.com/office/drawing/2014/main" id="{5672A3FF-6FE3-8A86-ABD2-B599F11F4EB8}"/>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Q243</a:t>
            </a:r>
          </a:p>
        </p:txBody>
      </p:sp>
      <p:sp>
        <p:nvSpPr>
          <p:cNvPr id="4" name="Title 3">
            <a:extLst>
              <a:ext uri="{FF2B5EF4-FFF2-40B4-BE49-F238E27FC236}">
                <a16:creationId xmlns:a16="http://schemas.microsoft.com/office/drawing/2014/main" id="{E2C2F04E-707E-E52B-C626-3651713F86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Q243. What are Creational Design Patterns?</a:t>
            </a:r>
            <a:endParaRPr lang="en-IN" dirty="0"/>
          </a:p>
        </p:txBody>
      </p:sp>
      <p:sp>
        <p:nvSpPr>
          <p:cNvPr id="5" name="TextBox 4">
            <a:extLst>
              <a:ext uri="{FF2B5EF4-FFF2-40B4-BE49-F238E27FC236}">
                <a16:creationId xmlns:a16="http://schemas.microsoft.com/office/drawing/2014/main" id="{019C4365-F836-683A-66D4-8C7FEE98A353}"/>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4001430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5D5BF1E-FB0D-4381-9CC3-C5EAD3228889}"/>
              </a:ext>
            </a:extLst>
          </p:cNvPr>
          <p:cNvPicPr>
            <a:picLocks noChangeAspect="1"/>
          </p:cNvPicPr>
          <p:nvPr/>
        </p:nvPicPr>
        <p:blipFill>
          <a:blip r:embed="rId3"/>
          <a:stretch>
            <a:fillRect/>
          </a:stretch>
        </p:blipFill>
        <p:spPr>
          <a:xfrm>
            <a:off x="742950" y="3429000"/>
            <a:ext cx="5353050" cy="200977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Structural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a:stretch>
            <a:fillRect/>
          </a:stretch>
        </p:blipFill>
        <p:spPr>
          <a:xfrm>
            <a:off x="11343387" y="152400"/>
            <a:ext cx="838589" cy="557641"/>
          </a:xfrm>
          <a:prstGeom prst="rect">
            <a:avLst/>
          </a:prstGeom>
        </p:spPr>
      </p:pic>
      <p:sp>
        <p:nvSpPr>
          <p:cNvPr id="7" name="TextBox 6">
            <a:extLst>
              <a:ext uri="{FF2B5EF4-FFF2-40B4-BE49-F238E27FC236}">
                <a16:creationId xmlns:a16="http://schemas.microsoft.com/office/drawing/2014/main" id="{43F818FB-8621-4D8D-81F5-2EAD1BE7FDAB}"/>
              </a:ext>
            </a:extLst>
          </p:cNvPr>
          <p:cNvSpPr txBox="1"/>
          <p:nvPr/>
        </p:nvSpPr>
        <p:spPr>
          <a:xfrm>
            <a:off x="571604" y="1168429"/>
            <a:ext cx="516708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Structural Design Pattern is used to manage the structure of classes and interfaces to manage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relationship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between the classes.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B818F34-69CE-4919-B93E-31FE15F49630}"/>
              </a:ext>
            </a:extLst>
          </p:cNvPr>
          <p:cNvPicPr>
            <a:picLocks noChangeAspect="1"/>
          </p:cNvPicPr>
          <p:nvPr/>
        </p:nvPicPr>
        <p:blipFill>
          <a:blip r:embed="rId5"/>
          <a:stretch>
            <a:fillRect/>
          </a:stretch>
        </p:blipFill>
        <p:spPr>
          <a:xfrm>
            <a:off x="2914650" y="3548440"/>
            <a:ext cx="1009650" cy="1543050"/>
          </a:xfrm>
          <a:prstGeom prst="rect">
            <a:avLst/>
          </a:prstGeom>
        </p:spPr>
      </p:pic>
      <p:sp>
        <p:nvSpPr>
          <p:cNvPr id="19" name="TextBox 18">
            <a:extLst>
              <a:ext uri="{FF2B5EF4-FFF2-40B4-BE49-F238E27FC236}">
                <a16:creationId xmlns:a16="http://schemas.microsoft.com/office/drawing/2014/main" id="{D96464C6-090B-46A8-BD97-208AC91276C4}"/>
              </a:ext>
            </a:extLst>
          </p:cNvPr>
          <p:cNvSpPr txBox="1"/>
          <p:nvPr/>
        </p:nvSpPr>
        <p:spPr>
          <a:xfrm>
            <a:off x="742950" y="2891562"/>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Adapter pattern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Content Placeholder 2">
            <a:extLst>
              <a:ext uri="{FF2B5EF4-FFF2-40B4-BE49-F238E27FC236}">
                <a16:creationId xmlns:a16="http://schemas.microsoft.com/office/drawing/2014/main" id="{C8B0CA50-997B-7E13-6A99-13E60319D355}"/>
              </a:ext>
            </a:extLst>
          </p:cNvPr>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3311" y="1191273"/>
            <a:ext cx="5385249" cy="4004841"/>
          </a:xfrm>
          <a:prstGeom prst="rect">
            <a:avLst/>
          </a:prstGeom>
          <a:noFill/>
          <a:ln>
            <a:noFill/>
          </a:ln>
        </p:spPr>
      </p:pic>
      <p:sp>
        <p:nvSpPr>
          <p:cNvPr id="3" name="Octagon 2">
            <a:extLst>
              <a:ext uri="{FF2B5EF4-FFF2-40B4-BE49-F238E27FC236}">
                <a16:creationId xmlns:a16="http://schemas.microsoft.com/office/drawing/2014/main" id="{37F5AF00-2B93-AC08-F156-34B07EF46B4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Q244</a:t>
            </a:r>
          </a:p>
        </p:txBody>
      </p:sp>
      <p:sp>
        <p:nvSpPr>
          <p:cNvPr id="4" name="Title 3">
            <a:extLst>
              <a:ext uri="{FF2B5EF4-FFF2-40B4-BE49-F238E27FC236}">
                <a16:creationId xmlns:a16="http://schemas.microsoft.com/office/drawing/2014/main" id="{4E1BDC67-39BA-C8AA-3F2A-F42F4F47B49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Q244. What are Structural Design Patterns?</a:t>
            </a:r>
            <a:endParaRPr lang="en-IN" dirty="0"/>
          </a:p>
        </p:txBody>
      </p:sp>
      <p:sp>
        <p:nvSpPr>
          <p:cNvPr id="5" name="TextBox 4">
            <a:extLst>
              <a:ext uri="{FF2B5EF4-FFF2-40B4-BE49-F238E27FC236}">
                <a16:creationId xmlns:a16="http://schemas.microsoft.com/office/drawing/2014/main" id="{9BF72350-52D0-B736-C264-D74B50EBFE90}"/>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7449666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Behavioral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sp>
        <p:nvSpPr>
          <p:cNvPr id="8" name="TextBox 7">
            <a:extLst>
              <a:ext uri="{FF2B5EF4-FFF2-40B4-BE49-F238E27FC236}">
                <a16:creationId xmlns:a16="http://schemas.microsoft.com/office/drawing/2014/main" id="{F141A1B9-4E3A-44BC-B936-BB57BC639E06}"/>
              </a:ext>
            </a:extLst>
          </p:cNvPr>
          <p:cNvSpPr txBox="1"/>
          <p:nvPr/>
        </p:nvSpPr>
        <p:spPr>
          <a:xfrm>
            <a:off x="599903" y="1027233"/>
            <a:ext cx="5385249"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Behavioral design patterns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the way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communicate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classes and object.</a:t>
            </a:r>
          </a:p>
        </p:txBody>
      </p:sp>
      <p:sp>
        <p:nvSpPr>
          <p:cNvPr id="11" name="TextBox 10">
            <a:extLst>
              <a:ext uri="{FF2B5EF4-FFF2-40B4-BE49-F238E27FC236}">
                <a16:creationId xmlns:a16="http://schemas.microsoft.com/office/drawing/2014/main" id="{2DB0531A-9C3A-4672-9EDF-906A59CDD9C4}"/>
              </a:ext>
            </a:extLst>
          </p:cNvPr>
          <p:cNvSpPr txBox="1"/>
          <p:nvPr/>
        </p:nvSpPr>
        <p:spPr>
          <a:xfrm>
            <a:off x="599903" y="1853948"/>
            <a:ext cx="513878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For example, in strategy pattern we can choose the best strategy at run time for doing any operation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318203-063F-4937-A3E7-3421BFBB8D39}"/>
              </a:ext>
            </a:extLst>
          </p:cNvPr>
          <p:cNvPicPr>
            <a:picLocks noChangeAspect="1"/>
          </p:cNvPicPr>
          <p:nvPr/>
        </p:nvPicPr>
        <p:blipFill>
          <a:blip r:embed="rId4"/>
          <a:stretch>
            <a:fillRect/>
          </a:stretch>
        </p:blipFill>
        <p:spPr>
          <a:xfrm>
            <a:off x="746168" y="2878846"/>
            <a:ext cx="5707143" cy="3826754"/>
          </a:xfrm>
          <a:prstGeom prst="rect">
            <a:avLst/>
          </a:prstGeom>
        </p:spPr>
      </p:pic>
      <p:pic>
        <p:nvPicPr>
          <p:cNvPr id="2" name="Content Placeholder 2">
            <a:extLst>
              <a:ext uri="{FF2B5EF4-FFF2-40B4-BE49-F238E27FC236}">
                <a16:creationId xmlns:a16="http://schemas.microsoft.com/office/drawing/2014/main" id="{D8B6EAF9-0A53-4A6B-63C1-8E778AF8686F}"/>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311" y="1191273"/>
            <a:ext cx="5385249" cy="4004841"/>
          </a:xfrm>
          <a:prstGeom prst="rect">
            <a:avLst/>
          </a:prstGeom>
          <a:noFill/>
          <a:ln>
            <a:noFill/>
          </a:ln>
        </p:spPr>
      </p:pic>
      <p:sp>
        <p:nvSpPr>
          <p:cNvPr id="3" name="Octagon 2">
            <a:extLst>
              <a:ext uri="{FF2B5EF4-FFF2-40B4-BE49-F238E27FC236}">
                <a16:creationId xmlns:a16="http://schemas.microsoft.com/office/drawing/2014/main" id="{6E90C9B7-48C0-8911-B19A-404BF945A47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Q245</a:t>
            </a:r>
          </a:p>
        </p:txBody>
      </p:sp>
      <p:sp>
        <p:nvSpPr>
          <p:cNvPr id="5" name="Title 4">
            <a:extLst>
              <a:ext uri="{FF2B5EF4-FFF2-40B4-BE49-F238E27FC236}">
                <a16:creationId xmlns:a16="http://schemas.microsoft.com/office/drawing/2014/main" id="{620C137C-C385-838A-F395-DE08488EAE3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Q245. What are Behavioral Design Patterns?</a:t>
            </a:r>
            <a:endParaRPr lang="en-IN" dirty="0"/>
          </a:p>
        </p:txBody>
      </p:sp>
      <p:sp>
        <p:nvSpPr>
          <p:cNvPr id="6" name="TextBox 5">
            <a:extLst>
              <a:ext uri="{FF2B5EF4-FFF2-40B4-BE49-F238E27FC236}">
                <a16:creationId xmlns:a16="http://schemas.microsoft.com/office/drawing/2014/main" id="{1450DCA7-5E4F-A877-B56B-C38D8CC6788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0422750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DD5E77-A391-6E11-1862-E7EC9F461FE3}"/>
              </a:ext>
            </a:extLst>
          </p:cNvPr>
          <p:cNvPicPr>
            <a:picLocks noChangeAspect="1"/>
          </p:cNvPicPr>
          <p:nvPr/>
        </p:nvPicPr>
        <p:blipFill>
          <a:blip r:embed="rId3"/>
          <a:stretch>
            <a:fillRect/>
          </a:stretch>
        </p:blipFill>
        <p:spPr>
          <a:xfrm>
            <a:off x="7069058" y="1133944"/>
            <a:ext cx="4851942" cy="533635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Singleton Design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B77588FC-F504-4569-9C68-3692CF7B4423}"/>
              </a:ext>
            </a:extLst>
          </p:cNvPr>
          <p:cNvSpPr txBox="1"/>
          <p:nvPr/>
        </p:nvSpPr>
        <p:spPr>
          <a:xfrm>
            <a:off x="499346" y="910983"/>
            <a:ext cx="406923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Singleton design pattern is a creational design pattern that ensures a class has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instance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it.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1C5DC3B9-C9A0-4DF8-A71D-45F1B989EEF9}"/>
              </a:ext>
            </a:extLst>
          </p:cNvPr>
          <p:cNvCxnSpPr>
            <a:cxnSpLocks/>
          </p:cNvCxnSpPr>
          <p:nvPr/>
        </p:nvCxnSpPr>
        <p:spPr>
          <a:xfrm flipH="1">
            <a:off x="6979314" y="2367414"/>
            <a:ext cx="961132" cy="963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1F3F354-A75D-41A8-A893-4BFFC3219A1B}"/>
              </a:ext>
            </a:extLst>
          </p:cNvPr>
          <p:cNvSpPr/>
          <p:nvPr/>
        </p:nvSpPr>
        <p:spPr>
          <a:xfrm>
            <a:off x="4862843" y="3002481"/>
            <a:ext cx="2116898" cy="12911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3. Create a private constructor so that no one can create the object of this class.  </a:t>
            </a:r>
          </a:p>
        </p:txBody>
      </p:sp>
      <p:cxnSp>
        <p:nvCxnSpPr>
          <p:cNvPr id="20" name="Straight Arrow Connector 19">
            <a:extLst>
              <a:ext uri="{FF2B5EF4-FFF2-40B4-BE49-F238E27FC236}">
                <a16:creationId xmlns:a16="http://schemas.microsoft.com/office/drawing/2014/main" id="{98286D5B-EC61-4AF1-A9F0-7D97A3691BF4}"/>
              </a:ext>
            </a:extLst>
          </p:cNvPr>
          <p:cNvCxnSpPr>
            <a:cxnSpLocks/>
          </p:cNvCxnSpPr>
          <p:nvPr/>
        </p:nvCxnSpPr>
        <p:spPr>
          <a:xfrm flipH="1" flipV="1">
            <a:off x="7040228" y="1015419"/>
            <a:ext cx="961132" cy="203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705AFF7-059D-4D29-9A35-58FE68F99894}"/>
              </a:ext>
            </a:extLst>
          </p:cNvPr>
          <p:cNvSpPr/>
          <p:nvPr/>
        </p:nvSpPr>
        <p:spPr>
          <a:xfrm>
            <a:off x="4862416" y="801785"/>
            <a:ext cx="2116898" cy="11417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D</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eclare</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class as sealed to prevent any further inheritance</a:t>
            </a:r>
          </a:p>
        </p:txBody>
      </p:sp>
      <p:cxnSp>
        <p:nvCxnSpPr>
          <p:cNvPr id="25" name="Straight Arrow Connector 24">
            <a:extLst>
              <a:ext uri="{FF2B5EF4-FFF2-40B4-BE49-F238E27FC236}">
                <a16:creationId xmlns:a16="http://schemas.microsoft.com/office/drawing/2014/main" id="{A2DA8A7E-9660-45B7-AB11-E815CCFE26EF}"/>
              </a:ext>
            </a:extLst>
          </p:cNvPr>
          <p:cNvCxnSpPr>
            <a:cxnSpLocks/>
          </p:cNvCxnSpPr>
          <p:nvPr/>
        </p:nvCxnSpPr>
        <p:spPr>
          <a:xfrm flipH="1">
            <a:off x="7040228" y="1902217"/>
            <a:ext cx="1670339" cy="3874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C54E34B-707E-4BFE-8A96-FED905F5D2B6}"/>
              </a:ext>
            </a:extLst>
          </p:cNvPr>
          <p:cNvSpPr/>
          <p:nvPr/>
        </p:nvSpPr>
        <p:spPr>
          <a:xfrm>
            <a:off x="4862416" y="2064197"/>
            <a:ext cx="2116898" cy="75753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Declare a static instance of this class.</a:t>
            </a:r>
          </a:p>
        </p:txBody>
      </p:sp>
      <p:sp>
        <p:nvSpPr>
          <p:cNvPr id="29" name="Rectangle 28">
            <a:extLst>
              <a:ext uri="{FF2B5EF4-FFF2-40B4-BE49-F238E27FC236}">
                <a16:creationId xmlns:a16="http://schemas.microsoft.com/office/drawing/2014/main" id="{0E41C845-740F-4D54-A385-C5423086D86A}"/>
              </a:ext>
            </a:extLst>
          </p:cNvPr>
          <p:cNvSpPr/>
          <p:nvPr/>
        </p:nvSpPr>
        <p:spPr>
          <a:xfrm>
            <a:off x="4862843" y="4474381"/>
            <a:ext cx="2116898" cy="199591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4. Create a method which will check whether the instance is null, if yes then it will create the new instance and if not null then it will return the same instance.</a:t>
            </a:r>
          </a:p>
        </p:txBody>
      </p:sp>
      <p:pic>
        <p:nvPicPr>
          <p:cNvPr id="17" name="Picture 16">
            <a:extLst>
              <a:ext uri="{FF2B5EF4-FFF2-40B4-BE49-F238E27FC236}">
                <a16:creationId xmlns:a16="http://schemas.microsoft.com/office/drawing/2014/main" id="{0FEC40DF-8228-4659-9DF4-41DE0563F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891" y="271383"/>
            <a:ext cx="708721" cy="281964"/>
          </a:xfrm>
          <a:prstGeom prst="rect">
            <a:avLst/>
          </a:prstGeom>
        </p:spPr>
      </p:pic>
      <p:pic>
        <p:nvPicPr>
          <p:cNvPr id="3" name="Picture 2">
            <a:extLst>
              <a:ext uri="{FF2B5EF4-FFF2-40B4-BE49-F238E27FC236}">
                <a16:creationId xmlns:a16="http://schemas.microsoft.com/office/drawing/2014/main" id="{6DBB11B1-F3A6-3D66-36C5-2F536A549D70}"/>
              </a:ext>
            </a:extLst>
          </p:cNvPr>
          <p:cNvPicPr>
            <a:picLocks noChangeAspect="1"/>
          </p:cNvPicPr>
          <p:nvPr/>
        </p:nvPicPr>
        <p:blipFill>
          <a:blip r:embed="rId6"/>
          <a:stretch>
            <a:fillRect/>
          </a:stretch>
        </p:blipFill>
        <p:spPr>
          <a:xfrm>
            <a:off x="242170" y="2046090"/>
            <a:ext cx="4335903" cy="1661973"/>
          </a:xfrm>
          <a:prstGeom prst="rect">
            <a:avLst/>
          </a:prstGeom>
        </p:spPr>
      </p:pic>
      <p:pic>
        <p:nvPicPr>
          <p:cNvPr id="5" name="Picture 4">
            <a:extLst>
              <a:ext uri="{FF2B5EF4-FFF2-40B4-BE49-F238E27FC236}">
                <a16:creationId xmlns:a16="http://schemas.microsoft.com/office/drawing/2014/main" id="{59893E40-5745-0FC8-7233-8CD9A4E1CCAD}"/>
              </a:ext>
            </a:extLst>
          </p:cNvPr>
          <p:cNvPicPr>
            <a:picLocks noChangeAspect="1"/>
          </p:cNvPicPr>
          <p:nvPr/>
        </p:nvPicPr>
        <p:blipFill>
          <a:blip r:embed="rId7"/>
          <a:stretch>
            <a:fillRect/>
          </a:stretch>
        </p:blipFill>
        <p:spPr>
          <a:xfrm>
            <a:off x="232680" y="3754150"/>
            <a:ext cx="4321130" cy="1455150"/>
          </a:xfrm>
          <a:prstGeom prst="rect">
            <a:avLst/>
          </a:prstGeom>
        </p:spPr>
      </p:pic>
      <p:pic>
        <p:nvPicPr>
          <p:cNvPr id="11" name="Picture 10">
            <a:extLst>
              <a:ext uri="{FF2B5EF4-FFF2-40B4-BE49-F238E27FC236}">
                <a16:creationId xmlns:a16="http://schemas.microsoft.com/office/drawing/2014/main" id="{7A2C95DB-F24A-AC68-53CE-7337632B5EEB}"/>
              </a:ext>
            </a:extLst>
          </p:cNvPr>
          <p:cNvPicPr>
            <a:picLocks noChangeAspect="1"/>
          </p:cNvPicPr>
          <p:nvPr/>
        </p:nvPicPr>
        <p:blipFill>
          <a:blip r:embed="rId8"/>
          <a:stretch>
            <a:fillRect/>
          </a:stretch>
        </p:blipFill>
        <p:spPr>
          <a:xfrm>
            <a:off x="232680" y="5319552"/>
            <a:ext cx="4335904" cy="1374104"/>
          </a:xfrm>
          <a:prstGeom prst="rect">
            <a:avLst/>
          </a:prstGeom>
        </p:spPr>
      </p:pic>
      <p:cxnSp>
        <p:nvCxnSpPr>
          <p:cNvPr id="40" name="Connector: Elbow 39">
            <a:extLst>
              <a:ext uri="{FF2B5EF4-FFF2-40B4-BE49-F238E27FC236}">
                <a16:creationId xmlns:a16="http://schemas.microsoft.com/office/drawing/2014/main" id="{68F3A929-3DD5-8238-F27B-E8389280F9E5}"/>
              </a:ext>
            </a:extLst>
          </p:cNvPr>
          <p:cNvCxnSpPr>
            <a:endCxn id="29" idx="3"/>
          </p:cNvCxnSpPr>
          <p:nvPr/>
        </p:nvCxnSpPr>
        <p:spPr>
          <a:xfrm rot="10800000" flipV="1">
            <a:off x="6979741" y="3330522"/>
            <a:ext cx="3436468" cy="2141817"/>
          </a:xfrm>
          <a:prstGeom prst="bentConnector3">
            <a:avLst>
              <a:gd name="adj1" fmla="val 8779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ctagon 1">
            <a:extLst>
              <a:ext uri="{FF2B5EF4-FFF2-40B4-BE49-F238E27FC236}">
                <a16:creationId xmlns:a16="http://schemas.microsoft.com/office/drawing/2014/main" id="{6643A352-C363-A83C-057B-86D95FF1FE0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Q246</a:t>
            </a:r>
          </a:p>
        </p:txBody>
      </p:sp>
      <p:sp>
        <p:nvSpPr>
          <p:cNvPr id="4" name="Title 3">
            <a:extLst>
              <a:ext uri="{FF2B5EF4-FFF2-40B4-BE49-F238E27FC236}">
                <a16:creationId xmlns:a16="http://schemas.microsoft.com/office/drawing/2014/main" id="{D4787A9F-88B6-F2AF-E750-F653EBE47676}"/>
              </a:ext>
            </a:extLst>
          </p:cNvPr>
          <p:cNvSpPr>
            <a:spLocks noGrp="1"/>
          </p:cNvSpPr>
          <p:nvPr>
            <p:ph type="title" idx="4294967295"/>
          </p:nvPr>
        </p:nvSpPr>
        <p:spPr>
          <a:xfrm>
            <a:off x="838200" y="365125"/>
            <a:ext cx="10515600" cy="1229041"/>
          </a:xfrm>
        </p:spPr>
        <p:txBody>
          <a:bodyPr>
            <a:normAutofit/>
          </a:bodyPr>
          <a:lstStyle/>
          <a:p>
            <a:r>
              <a:rPr lang="en-US" sz="800" kern="1200" dirty="0">
                <a:solidFill>
                  <a:srgbClr val="FFFFFF"/>
                </a:solidFill>
                <a:effectLst/>
                <a:latin typeface="Calibri" panose="020F0502020204030204" pitchFamily="34" charset="0"/>
                <a:ea typeface="+mn-ea"/>
                <a:cs typeface="+mn-cs"/>
              </a:rPr>
              <a:t>Q246. What is Singleton Design Pattern?</a:t>
            </a:r>
            <a:endParaRPr lang="en-IN" sz="800" dirty="0"/>
          </a:p>
        </p:txBody>
      </p:sp>
      <p:sp>
        <p:nvSpPr>
          <p:cNvPr id="7" name="TextBox 6">
            <a:extLst>
              <a:ext uri="{FF2B5EF4-FFF2-40B4-BE49-F238E27FC236}">
                <a16:creationId xmlns:a16="http://schemas.microsoft.com/office/drawing/2014/main" id="{1140B166-BD2A-78E9-A356-E5D391476E32}"/>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9535159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831925-D2AB-1767-BFC7-80F92324AED6}"/>
              </a:ext>
            </a:extLst>
          </p:cNvPr>
          <p:cNvPicPr>
            <a:picLocks noChangeAspect="1"/>
          </p:cNvPicPr>
          <p:nvPr/>
        </p:nvPicPr>
        <p:blipFill>
          <a:blip r:embed="rId3"/>
          <a:stretch>
            <a:fillRect/>
          </a:stretch>
        </p:blipFill>
        <p:spPr>
          <a:xfrm>
            <a:off x="537728" y="1432284"/>
            <a:ext cx="4851942" cy="533635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make Singleton pattern Thread safe?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3EA8A686-35C9-4528-BC82-6F3BDE2A78B6}"/>
              </a:ext>
            </a:extLst>
          </p:cNvPr>
          <p:cNvSpPr txBox="1"/>
          <p:nvPr/>
        </p:nvSpPr>
        <p:spPr>
          <a:xfrm>
            <a:off x="560181" y="933038"/>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Normal Singleton Pattern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416226D-0D6D-4E43-9D44-1A939B94313D}"/>
              </a:ext>
            </a:extLst>
          </p:cNvPr>
          <p:cNvCxnSpPr>
            <a:cxnSpLocks/>
          </p:cNvCxnSpPr>
          <p:nvPr/>
        </p:nvCxnSpPr>
        <p:spPr>
          <a:xfrm flipH="1">
            <a:off x="2063811" y="3205819"/>
            <a:ext cx="555218" cy="6998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D6D8FB-0043-43E9-94F5-53BCA5589049}"/>
              </a:ext>
            </a:extLst>
          </p:cNvPr>
          <p:cNvCxnSpPr>
            <a:cxnSpLocks/>
          </p:cNvCxnSpPr>
          <p:nvPr/>
        </p:nvCxnSpPr>
        <p:spPr>
          <a:xfrm flipH="1">
            <a:off x="2619029" y="3205819"/>
            <a:ext cx="1343371" cy="668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6D582C9-4760-4771-A7A8-E568AC32104A}"/>
              </a:ext>
            </a:extLst>
          </p:cNvPr>
          <p:cNvSpPr/>
          <p:nvPr/>
        </p:nvSpPr>
        <p:spPr>
          <a:xfrm>
            <a:off x="2504242" y="2820078"/>
            <a:ext cx="650478" cy="45192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T1</a:t>
            </a:r>
          </a:p>
        </p:txBody>
      </p:sp>
      <p:sp>
        <p:nvSpPr>
          <p:cNvPr id="26" name="Oval 25">
            <a:extLst>
              <a:ext uri="{FF2B5EF4-FFF2-40B4-BE49-F238E27FC236}">
                <a16:creationId xmlns:a16="http://schemas.microsoft.com/office/drawing/2014/main" id="{0ADE5A6C-FD78-41F8-A709-AEEC1EF01C10}"/>
              </a:ext>
            </a:extLst>
          </p:cNvPr>
          <p:cNvSpPr/>
          <p:nvPr/>
        </p:nvSpPr>
        <p:spPr>
          <a:xfrm>
            <a:off x="3819873" y="2820078"/>
            <a:ext cx="650478" cy="45192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T2</a:t>
            </a:r>
          </a:p>
        </p:txBody>
      </p:sp>
      <p:pic>
        <p:nvPicPr>
          <p:cNvPr id="15" name="Picture 14">
            <a:extLst>
              <a:ext uri="{FF2B5EF4-FFF2-40B4-BE49-F238E27FC236}">
                <a16:creationId xmlns:a16="http://schemas.microsoft.com/office/drawing/2014/main" id="{C7A45810-A095-4501-A4EE-34288228A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888" y="309895"/>
            <a:ext cx="708721" cy="281964"/>
          </a:xfrm>
          <a:prstGeom prst="rect">
            <a:avLst/>
          </a:prstGeom>
        </p:spPr>
      </p:pic>
      <p:pic>
        <p:nvPicPr>
          <p:cNvPr id="19" name="Picture 18">
            <a:extLst>
              <a:ext uri="{FF2B5EF4-FFF2-40B4-BE49-F238E27FC236}">
                <a16:creationId xmlns:a16="http://schemas.microsoft.com/office/drawing/2014/main" id="{8E942FD6-0B1F-D5F8-89A3-553FF2645A64}"/>
              </a:ext>
            </a:extLst>
          </p:cNvPr>
          <p:cNvPicPr>
            <a:picLocks noChangeAspect="1"/>
          </p:cNvPicPr>
          <p:nvPr/>
        </p:nvPicPr>
        <p:blipFill>
          <a:blip r:embed="rId6"/>
          <a:stretch>
            <a:fillRect/>
          </a:stretch>
        </p:blipFill>
        <p:spPr>
          <a:xfrm>
            <a:off x="6054823" y="1281812"/>
            <a:ext cx="5783738" cy="5250538"/>
          </a:xfrm>
          <a:prstGeom prst="rect">
            <a:avLst/>
          </a:prstGeom>
        </p:spPr>
      </p:pic>
      <p:sp>
        <p:nvSpPr>
          <p:cNvPr id="3" name="Octagon 2">
            <a:extLst>
              <a:ext uri="{FF2B5EF4-FFF2-40B4-BE49-F238E27FC236}">
                <a16:creationId xmlns:a16="http://schemas.microsoft.com/office/drawing/2014/main" id="{939EFD03-C7F8-A6EF-5D06-355581C697C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Q247</a:t>
            </a:r>
          </a:p>
        </p:txBody>
      </p:sp>
      <p:sp>
        <p:nvSpPr>
          <p:cNvPr id="4" name="Title 3">
            <a:extLst>
              <a:ext uri="{FF2B5EF4-FFF2-40B4-BE49-F238E27FC236}">
                <a16:creationId xmlns:a16="http://schemas.microsoft.com/office/drawing/2014/main" id="{744A7973-121F-A02C-A182-6793E6BB665C}"/>
              </a:ext>
            </a:extLst>
          </p:cNvPr>
          <p:cNvSpPr>
            <a:spLocks noGrp="1"/>
          </p:cNvSpPr>
          <p:nvPr>
            <p:ph type="title" idx="4294967295"/>
          </p:nvPr>
        </p:nvSpPr>
        <p:spPr>
          <a:xfrm>
            <a:off x="838200" y="365125"/>
            <a:ext cx="10515600" cy="1168707"/>
          </a:xfrm>
        </p:spPr>
        <p:txBody>
          <a:bodyPr>
            <a:normAutofit/>
          </a:bodyPr>
          <a:lstStyle/>
          <a:p>
            <a:r>
              <a:rPr lang="en-US" sz="800" kern="1200" dirty="0">
                <a:solidFill>
                  <a:srgbClr val="FFFFFF"/>
                </a:solidFill>
                <a:effectLst/>
                <a:latin typeface="Calibri" panose="020F0502020204030204" pitchFamily="34" charset="0"/>
                <a:ea typeface="+mn-ea"/>
                <a:cs typeface="+mn-cs"/>
              </a:rPr>
              <a:t>Q247. How to make singleton pattern thread safe?</a:t>
            </a:r>
            <a:endParaRPr lang="en-IN" sz="800" dirty="0"/>
          </a:p>
        </p:txBody>
      </p:sp>
      <p:sp>
        <p:nvSpPr>
          <p:cNvPr id="5" name="TextBox 4">
            <a:extLst>
              <a:ext uri="{FF2B5EF4-FFF2-40B4-BE49-F238E27FC236}">
                <a16:creationId xmlns:a16="http://schemas.microsoft.com/office/drawing/2014/main" id="{362A35FC-45FB-9872-5196-23BAD6376B55}"/>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14827299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D6703-CA63-7679-1EA5-FED7BCD442F3}"/>
              </a:ext>
            </a:extLst>
          </p:cNvPr>
          <p:cNvPicPr>
            <a:picLocks noChangeAspect="1"/>
          </p:cNvPicPr>
          <p:nvPr/>
        </p:nvPicPr>
        <p:blipFill>
          <a:blip r:embed="rId3"/>
          <a:stretch>
            <a:fillRect/>
          </a:stretch>
        </p:blipFill>
        <p:spPr>
          <a:xfrm>
            <a:off x="6318607" y="2742855"/>
            <a:ext cx="5270960" cy="39630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Factory pattern? Why to use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CA406FE4-ECFA-4C36-A9D2-39C9182F1C82}"/>
              </a:ext>
            </a:extLst>
          </p:cNvPr>
          <p:cNvSpPr txBox="1"/>
          <p:nvPr/>
        </p:nvSpPr>
        <p:spPr>
          <a:xfrm>
            <a:off x="406705" y="1086121"/>
            <a:ext cx="5454550"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Factory Pattern is a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creational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design pattern which manages object creation.</a:t>
            </a:r>
          </a:p>
        </p:txBody>
      </p:sp>
      <p:cxnSp>
        <p:nvCxnSpPr>
          <p:cNvPr id="15" name="Straight Arrow Connector 14">
            <a:extLst>
              <a:ext uri="{FF2B5EF4-FFF2-40B4-BE49-F238E27FC236}">
                <a16:creationId xmlns:a16="http://schemas.microsoft.com/office/drawing/2014/main" id="{FC4EA750-FCDF-4DBF-8D00-44DB8460E56C}"/>
              </a:ext>
            </a:extLst>
          </p:cNvPr>
          <p:cNvCxnSpPr>
            <a:cxnSpLocks/>
          </p:cNvCxnSpPr>
          <p:nvPr/>
        </p:nvCxnSpPr>
        <p:spPr>
          <a:xfrm flipH="1" flipV="1">
            <a:off x="6042502" y="4035766"/>
            <a:ext cx="2635264" cy="287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D4D16-0C85-491E-A78A-CCB6F8484BC2}"/>
              </a:ext>
            </a:extLst>
          </p:cNvPr>
          <p:cNvSpPr/>
          <p:nvPr/>
        </p:nvSpPr>
        <p:spPr>
          <a:xfrm>
            <a:off x="4753796" y="3854367"/>
            <a:ext cx="1324321" cy="604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Lots of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new</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keywords</a:t>
            </a:r>
          </a:p>
        </p:txBody>
      </p:sp>
      <p:cxnSp>
        <p:nvCxnSpPr>
          <p:cNvPr id="17" name="Straight Arrow Connector 16">
            <a:extLst>
              <a:ext uri="{FF2B5EF4-FFF2-40B4-BE49-F238E27FC236}">
                <a16:creationId xmlns:a16="http://schemas.microsoft.com/office/drawing/2014/main" id="{3479E78B-5DA2-4120-A278-E52993C34E2D}"/>
              </a:ext>
            </a:extLst>
          </p:cNvPr>
          <p:cNvCxnSpPr>
            <a:cxnSpLocks/>
          </p:cNvCxnSpPr>
          <p:nvPr/>
        </p:nvCxnSpPr>
        <p:spPr>
          <a:xfrm flipH="1" flipV="1">
            <a:off x="6012753" y="4323567"/>
            <a:ext cx="2941550" cy="1118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E40B86-2DA9-4172-92F7-0C5D8395EB46}"/>
              </a:ext>
            </a:extLst>
          </p:cNvPr>
          <p:cNvCxnSpPr>
            <a:cxnSpLocks/>
            <a:endCxn id="25" idx="3"/>
          </p:cNvCxnSpPr>
          <p:nvPr/>
        </p:nvCxnSpPr>
        <p:spPr>
          <a:xfrm flipH="1">
            <a:off x="6078117" y="5556002"/>
            <a:ext cx="1144782"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CE9C0D9-B0F0-4F2D-B1C8-6431E2A8F531}"/>
              </a:ext>
            </a:extLst>
          </p:cNvPr>
          <p:cNvSpPr/>
          <p:nvPr/>
        </p:nvSpPr>
        <p:spPr>
          <a:xfrm>
            <a:off x="4753796" y="5081355"/>
            <a:ext cx="1324321" cy="94929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Client will know all the concrete classes name</a:t>
            </a:r>
          </a:p>
        </p:txBody>
      </p:sp>
      <p:pic>
        <p:nvPicPr>
          <p:cNvPr id="3" name="Picture 2">
            <a:extLst>
              <a:ext uri="{FF2B5EF4-FFF2-40B4-BE49-F238E27FC236}">
                <a16:creationId xmlns:a16="http://schemas.microsoft.com/office/drawing/2014/main" id="{AD5C04B2-3A5C-3247-2263-4FC9568E998A}"/>
              </a:ext>
            </a:extLst>
          </p:cNvPr>
          <p:cNvPicPr>
            <a:picLocks noChangeAspect="1"/>
          </p:cNvPicPr>
          <p:nvPr/>
        </p:nvPicPr>
        <p:blipFill>
          <a:blip r:embed="rId5"/>
          <a:stretch>
            <a:fillRect/>
          </a:stretch>
        </p:blipFill>
        <p:spPr>
          <a:xfrm>
            <a:off x="805492" y="2742856"/>
            <a:ext cx="3541221" cy="3628479"/>
          </a:xfrm>
          <a:prstGeom prst="rect">
            <a:avLst/>
          </a:prstGeom>
        </p:spPr>
      </p:pic>
      <p:cxnSp>
        <p:nvCxnSpPr>
          <p:cNvPr id="29" name="Straight Arrow Connector 28">
            <a:extLst>
              <a:ext uri="{FF2B5EF4-FFF2-40B4-BE49-F238E27FC236}">
                <a16:creationId xmlns:a16="http://schemas.microsoft.com/office/drawing/2014/main" id="{A676FE59-B35A-9DC4-5A0C-498F0F615380}"/>
              </a:ext>
            </a:extLst>
          </p:cNvPr>
          <p:cNvCxnSpPr>
            <a:cxnSpLocks/>
          </p:cNvCxnSpPr>
          <p:nvPr/>
        </p:nvCxnSpPr>
        <p:spPr>
          <a:xfrm flipH="1">
            <a:off x="6078117" y="4380311"/>
            <a:ext cx="1144782" cy="1029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Diagram 31">
            <a:extLst>
              <a:ext uri="{FF2B5EF4-FFF2-40B4-BE49-F238E27FC236}">
                <a16:creationId xmlns:a16="http://schemas.microsoft.com/office/drawing/2014/main" id="{0877CADF-DD39-AB84-CD44-1AD4F9A39CD1}"/>
              </a:ext>
            </a:extLst>
          </p:cNvPr>
          <p:cNvGraphicFramePr/>
          <p:nvPr/>
        </p:nvGraphicFramePr>
        <p:xfrm>
          <a:off x="5640361" y="1086120"/>
          <a:ext cx="6198200" cy="1283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Octagon 1">
            <a:extLst>
              <a:ext uri="{FF2B5EF4-FFF2-40B4-BE49-F238E27FC236}">
                <a16:creationId xmlns:a16="http://schemas.microsoft.com/office/drawing/2014/main" id="{A27B18C2-ED44-38C8-C045-A47EEA71149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Q248</a:t>
            </a:r>
          </a:p>
        </p:txBody>
      </p:sp>
      <p:sp>
        <p:nvSpPr>
          <p:cNvPr id="4" name="Title 3">
            <a:extLst>
              <a:ext uri="{FF2B5EF4-FFF2-40B4-BE49-F238E27FC236}">
                <a16:creationId xmlns:a16="http://schemas.microsoft.com/office/drawing/2014/main" id="{969D21D5-A82A-AC27-3EC7-0143D83A65E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Q248. What is Factory pattern? Why to use factory pattern?</a:t>
            </a:r>
            <a:endParaRPr lang="en-IN" dirty="0"/>
          </a:p>
        </p:txBody>
      </p:sp>
      <p:sp>
        <p:nvSpPr>
          <p:cNvPr id="7" name="TextBox 6">
            <a:extLst>
              <a:ext uri="{FF2B5EF4-FFF2-40B4-BE49-F238E27FC236}">
                <a16:creationId xmlns:a16="http://schemas.microsoft.com/office/drawing/2014/main" id="{8D3858C8-50D3-9F07-F403-035E66ACA5FD}"/>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0226396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Factory pattern? Why to use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pic>
        <p:nvPicPr>
          <p:cNvPr id="4" name="Picture 3">
            <a:extLst>
              <a:ext uri="{FF2B5EF4-FFF2-40B4-BE49-F238E27FC236}">
                <a16:creationId xmlns:a16="http://schemas.microsoft.com/office/drawing/2014/main" id="{463FECA2-2D28-A6DB-029E-2AA4DC6B9A00}"/>
              </a:ext>
            </a:extLst>
          </p:cNvPr>
          <p:cNvPicPr>
            <a:picLocks noChangeAspect="1"/>
          </p:cNvPicPr>
          <p:nvPr/>
        </p:nvPicPr>
        <p:blipFill>
          <a:blip r:embed="rId4"/>
          <a:stretch>
            <a:fillRect/>
          </a:stretch>
        </p:blipFill>
        <p:spPr>
          <a:xfrm>
            <a:off x="262646" y="2447886"/>
            <a:ext cx="2928303" cy="4082067"/>
          </a:xfrm>
          <a:prstGeom prst="rect">
            <a:avLst/>
          </a:prstGeom>
        </p:spPr>
      </p:pic>
      <p:pic>
        <p:nvPicPr>
          <p:cNvPr id="11" name="Picture 10">
            <a:extLst>
              <a:ext uri="{FF2B5EF4-FFF2-40B4-BE49-F238E27FC236}">
                <a16:creationId xmlns:a16="http://schemas.microsoft.com/office/drawing/2014/main" id="{93F66D8C-E1D4-939D-A7AE-468CB6405A96}"/>
              </a:ext>
            </a:extLst>
          </p:cNvPr>
          <p:cNvPicPr>
            <a:picLocks noChangeAspect="1"/>
          </p:cNvPicPr>
          <p:nvPr/>
        </p:nvPicPr>
        <p:blipFill>
          <a:blip r:embed="rId5"/>
          <a:stretch>
            <a:fillRect/>
          </a:stretch>
        </p:blipFill>
        <p:spPr>
          <a:xfrm>
            <a:off x="3472277" y="2447887"/>
            <a:ext cx="3768545" cy="3680758"/>
          </a:xfrm>
          <a:prstGeom prst="rect">
            <a:avLst/>
          </a:prstGeom>
        </p:spPr>
      </p:pic>
      <p:pic>
        <p:nvPicPr>
          <p:cNvPr id="18" name="Picture 17">
            <a:extLst>
              <a:ext uri="{FF2B5EF4-FFF2-40B4-BE49-F238E27FC236}">
                <a16:creationId xmlns:a16="http://schemas.microsoft.com/office/drawing/2014/main" id="{32C97875-1004-C162-D8F0-89769C6B264F}"/>
              </a:ext>
            </a:extLst>
          </p:cNvPr>
          <p:cNvPicPr>
            <a:picLocks noChangeAspect="1"/>
          </p:cNvPicPr>
          <p:nvPr/>
        </p:nvPicPr>
        <p:blipFill>
          <a:blip r:embed="rId6"/>
          <a:stretch>
            <a:fillRect/>
          </a:stretch>
        </p:blipFill>
        <p:spPr>
          <a:xfrm>
            <a:off x="7558305" y="2447886"/>
            <a:ext cx="4420672" cy="3555349"/>
          </a:xfrm>
          <a:prstGeom prst="rect">
            <a:avLst/>
          </a:prstGeom>
        </p:spPr>
      </p:pic>
      <p:sp>
        <p:nvSpPr>
          <p:cNvPr id="20" name="TextBox 19">
            <a:extLst>
              <a:ext uri="{FF2B5EF4-FFF2-40B4-BE49-F238E27FC236}">
                <a16:creationId xmlns:a16="http://schemas.microsoft.com/office/drawing/2014/main" id="{7E378C20-9D57-EC89-B926-1E587FB094C8}"/>
              </a:ext>
            </a:extLst>
          </p:cNvPr>
          <p:cNvSpPr txBox="1"/>
          <p:nvPr/>
        </p:nvSpPr>
        <p:spPr>
          <a:xfrm>
            <a:off x="147519" y="917244"/>
            <a:ext cx="608686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Factory Pattern provides an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interface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abstract class for creating objects, but lets the subclasses decide which class to instantiate.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In simple factory pattern, one factory class is responsible for creating all the objects for its derived or sub class.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6" name="Diagram 25">
            <a:extLst>
              <a:ext uri="{FF2B5EF4-FFF2-40B4-BE49-F238E27FC236}">
                <a16:creationId xmlns:a16="http://schemas.microsoft.com/office/drawing/2014/main" id="{A9C5A9B9-98DA-30FD-4A3C-AF6B2B96136C}"/>
              </a:ext>
            </a:extLst>
          </p:cNvPr>
          <p:cNvGraphicFramePr/>
          <p:nvPr/>
        </p:nvGraphicFramePr>
        <p:xfrm>
          <a:off x="6223457" y="937325"/>
          <a:ext cx="6198200" cy="1283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Octagon 1">
            <a:extLst>
              <a:ext uri="{FF2B5EF4-FFF2-40B4-BE49-F238E27FC236}">
                <a16:creationId xmlns:a16="http://schemas.microsoft.com/office/drawing/2014/main" id="{73B2BF53-9DA9-872D-BE0C-509EDBEC654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Q248</a:t>
            </a:r>
          </a:p>
        </p:txBody>
      </p:sp>
      <p:sp>
        <p:nvSpPr>
          <p:cNvPr id="3" name="TextBox 2">
            <a:extLst>
              <a:ext uri="{FF2B5EF4-FFF2-40B4-BE49-F238E27FC236}">
                <a16:creationId xmlns:a16="http://schemas.microsoft.com/office/drawing/2014/main" id="{94AE0DB1-767E-CFCE-FC3B-48170141F416}"/>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36074643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sp>
        <p:nvSpPr>
          <p:cNvPr id="32" name="TextBox 31">
            <a:extLst>
              <a:ext uri="{FF2B5EF4-FFF2-40B4-BE49-F238E27FC236}">
                <a16:creationId xmlns:a16="http://schemas.microsoft.com/office/drawing/2014/main" id="{8E3A5F0F-4474-2F59-484F-620E8AD871E3}"/>
              </a:ext>
            </a:extLst>
          </p:cNvPr>
          <p:cNvSpPr txBox="1"/>
          <p:nvPr/>
        </p:nvSpPr>
        <p:spPr>
          <a:xfrm>
            <a:off x="406705" y="1063154"/>
            <a:ext cx="5384495"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B17D5557-D3EE-287B-1F12-2E5B399ECF33}"/>
              </a:ext>
            </a:extLst>
          </p:cNvPr>
          <p:cNvPicPr>
            <a:picLocks noChangeAspect="1"/>
          </p:cNvPicPr>
          <p:nvPr/>
        </p:nvPicPr>
        <p:blipFill>
          <a:blip r:embed="rId4"/>
          <a:stretch>
            <a:fillRect/>
          </a:stretch>
        </p:blipFill>
        <p:spPr>
          <a:xfrm>
            <a:off x="262646" y="2447886"/>
            <a:ext cx="2928303" cy="4082067"/>
          </a:xfrm>
          <a:prstGeom prst="rect">
            <a:avLst/>
          </a:prstGeom>
        </p:spPr>
      </p:pic>
      <p:pic>
        <p:nvPicPr>
          <p:cNvPr id="34" name="Picture 33">
            <a:extLst>
              <a:ext uri="{FF2B5EF4-FFF2-40B4-BE49-F238E27FC236}">
                <a16:creationId xmlns:a16="http://schemas.microsoft.com/office/drawing/2014/main" id="{915E0847-7D93-9885-F533-B8400A7EA29F}"/>
              </a:ext>
            </a:extLst>
          </p:cNvPr>
          <p:cNvPicPr>
            <a:picLocks noChangeAspect="1"/>
          </p:cNvPicPr>
          <p:nvPr/>
        </p:nvPicPr>
        <p:blipFill>
          <a:blip r:embed="rId5"/>
          <a:stretch>
            <a:fillRect/>
          </a:stretch>
        </p:blipFill>
        <p:spPr>
          <a:xfrm>
            <a:off x="3472277" y="2447887"/>
            <a:ext cx="3768545" cy="3680758"/>
          </a:xfrm>
          <a:prstGeom prst="rect">
            <a:avLst/>
          </a:prstGeom>
        </p:spPr>
      </p:pic>
      <p:pic>
        <p:nvPicPr>
          <p:cNvPr id="35" name="Picture 34">
            <a:extLst>
              <a:ext uri="{FF2B5EF4-FFF2-40B4-BE49-F238E27FC236}">
                <a16:creationId xmlns:a16="http://schemas.microsoft.com/office/drawing/2014/main" id="{9B0C1136-0F30-9C02-0547-169D17F8EEE0}"/>
              </a:ext>
            </a:extLst>
          </p:cNvPr>
          <p:cNvPicPr>
            <a:picLocks noChangeAspect="1"/>
          </p:cNvPicPr>
          <p:nvPr/>
        </p:nvPicPr>
        <p:blipFill>
          <a:blip r:embed="rId6"/>
          <a:stretch>
            <a:fillRect/>
          </a:stretch>
        </p:blipFill>
        <p:spPr>
          <a:xfrm>
            <a:off x="7558305" y="2447886"/>
            <a:ext cx="4420672" cy="3555349"/>
          </a:xfrm>
          <a:prstGeom prst="rect">
            <a:avLst/>
          </a:prstGeom>
        </p:spPr>
      </p:pic>
      <p:sp>
        <p:nvSpPr>
          <p:cNvPr id="2" name="Octagon 1">
            <a:extLst>
              <a:ext uri="{FF2B5EF4-FFF2-40B4-BE49-F238E27FC236}">
                <a16:creationId xmlns:a16="http://schemas.microsoft.com/office/drawing/2014/main" id="{EBEA0F64-8397-8D7D-3544-BD3B7FA1827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3" name="Title 2">
            <a:extLst>
              <a:ext uri="{FF2B5EF4-FFF2-40B4-BE49-F238E27FC236}">
                <a16:creationId xmlns:a16="http://schemas.microsoft.com/office/drawing/2014/main" id="{9CA3E740-D9C5-9F07-0B2B-9E48FA01515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Q249.  How to implement Factory method pattern?</a:t>
            </a:r>
            <a:endParaRPr lang="en-IN" dirty="0"/>
          </a:p>
        </p:txBody>
      </p:sp>
      <p:sp>
        <p:nvSpPr>
          <p:cNvPr id="4" name="TextBox 3">
            <a:extLst>
              <a:ext uri="{FF2B5EF4-FFF2-40B4-BE49-F238E27FC236}">
                <a16:creationId xmlns:a16="http://schemas.microsoft.com/office/drawing/2014/main" id="{71018562-ABB9-BF91-0D2F-864A2829011F}"/>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8705493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pic>
        <p:nvPicPr>
          <p:cNvPr id="11" name="Picture 10">
            <a:extLst>
              <a:ext uri="{FF2B5EF4-FFF2-40B4-BE49-F238E27FC236}">
                <a16:creationId xmlns:a16="http://schemas.microsoft.com/office/drawing/2014/main" id="{5948A735-E75D-D62D-611B-6AFFD291F112}"/>
              </a:ext>
            </a:extLst>
          </p:cNvPr>
          <p:cNvPicPr>
            <a:picLocks noChangeAspect="1"/>
          </p:cNvPicPr>
          <p:nvPr/>
        </p:nvPicPr>
        <p:blipFill>
          <a:blip r:embed="rId4"/>
          <a:stretch>
            <a:fillRect/>
          </a:stretch>
        </p:blipFill>
        <p:spPr>
          <a:xfrm>
            <a:off x="4005923" y="2150064"/>
            <a:ext cx="3211083" cy="4555536"/>
          </a:xfrm>
          <a:prstGeom prst="rect">
            <a:avLst/>
          </a:prstGeom>
        </p:spPr>
      </p:pic>
      <p:pic>
        <p:nvPicPr>
          <p:cNvPr id="25" name="Picture 24">
            <a:extLst>
              <a:ext uri="{FF2B5EF4-FFF2-40B4-BE49-F238E27FC236}">
                <a16:creationId xmlns:a16="http://schemas.microsoft.com/office/drawing/2014/main" id="{0703C773-10CC-EEB5-F16F-19F2DFE33C73}"/>
              </a:ext>
            </a:extLst>
          </p:cNvPr>
          <p:cNvPicPr>
            <a:picLocks noChangeAspect="1"/>
          </p:cNvPicPr>
          <p:nvPr/>
        </p:nvPicPr>
        <p:blipFill>
          <a:blip r:embed="rId5"/>
          <a:stretch>
            <a:fillRect/>
          </a:stretch>
        </p:blipFill>
        <p:spPr>
          <a:xfrm>
            <a:off x="7677471" y="2097055"/>
            <a:ext cx="4283469" cy="4232852"/>
          </a:xfrm>
          <a:prstGeom prst="rect">
            <a:avLst/>
          </a:prstGeom>
        </p:spPr>
      </p:pic>
      <p:pic>
        <p:nvPicPr>
          <p:cNvPr id="27" name="Picture 26">
            <a:extLst>
              <a:ext uri="{FF2B5EF4-FFF2-40B4-BE49-F238E27FC236}">
                <a16:creationId xmlns:a16="http://schemas.microsoft.com/office/drawing/2014/main" id="{5E97B49A-9B6A-89A6-634C-9B6768A3E7EF}"/>
              </a:ext>
            </a:extLst>
          </p:cNvPr>
          <p:cNvPicPr>
            <a:picLocks noChangeAspect="1"/>
          </p:cNvPicPr>
          <p:nvPr/>
        </p:nvPicPr>
        <p:blipFill>
          <a:blip r:embed="rId6"/>
          <a:stretch>
            <a:fillRect/>
          </a:stretch>
        </p:blipFill>
        <p:spPr>
          <a:xfrm>
            <a:off x="406705" y="2150063"/>
            <a:ext cx="3144585" cy="4473283"/>
          </a:xfrm>
          <a:prstGeom prst="rect">
            <a:avLst/>
          </a:prstGeom>
        </p:spPr>
      </p:pic>
      <p:sp>
        <p:nvSpPr>
          <p:cNvPr id="2" name="TextBox 1">
            <a:extLst>
              <a:ext uri="{FF2B5EF4-FFF2-40B4-BE49-F238E27FC236}">
                <a16:creationId xmlns:a16="http://schemas.microsoft.com/office/drawing/2014/main" id="{8C0AE493-BEC2-861F-44AE-41FD78916FFD}"/>
              </a:ext>
            </a:extLst>
          </p:cNvPr>
          <p:cNvSpPr txBox="1"/>
          <p:nvPr/>
        </p:nvSpPr>
        <p:spPr>
          <a:xfrm>
            <a:off x="406705" y="891443"/>
            <a:ext cx="5384495"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ctagon 2">
            <a:extLst>
              <a:ext uri="{FF2B5EF4-FFF2-40B4-BE49-F238E27FC236}">
                <a16:creationId xmlns:a16="http://schemas.microsoft.com/office/drawing/2014/main" id="{C1DB2AED-FE44-EA64-0638-025CCAC5E2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4" name="TextBox 3">
            <a:extLst>
              <a:ext uri="{FF2B5EF4-FFF2-40B4-BE49-F238E27FC236}">
                <a16:creationId xmlns:a16="http://schemas.microsoft.com/office/drawing/2014/main" id="{0865C1BC-C9FE-900A-A7A6-3930D8547DD3}"/>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52174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279960" y="237136"/>
            <a:ext cx="6512097" cy="1325563"/>
          </a:xfrm>
        </p:spPr>
        <p:txBody>
          <a:bodyPr>
            <a:noAutofit/>
          </a:bodyPr>
          <a:lstStyle/>
          <a:p>
            <a:r>
              <a:rPr lang="en-US" sz="3200" b="1" dirty="0">
                <a:solidFill>
                  <a:srgbClr val="FFFF00"/>
                </a:solidFill>
              </a:rPr>
              <a:t>Chapter 3 : OOPS &amp; C# - Abstract Class &amp; Interface</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65763" y="1562699"/>
            <a:ext cx="7857359"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Q27.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Abstract </a:t>
            </a:r>
            <a:r>
              <a:rPr lang="en-US" sz="1600" dirty="0">
                <a:hlinkClick r:id="rId3" action="ppaction://hlinksldjump">
                  <a:extLst>
                    <a:ext uri="{A12FA001-AC4F-418D-AE19-62706E023703}">
                      <ahyp:hlinkClr xmlns:ahyp="http://schemas.microsoft.com/office/drawing/2018/hyperlinkcolor" val="tx"/>
                    </a:ext>
                  </a:extLst>
                </a:hlinkClick>
              </a:rPr>
              <a:t>class and an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Interface</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Q28. When to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use Interface </a:t>
            </a:r>
            <a:r>
              <a:rPr lang="en-US" sz="1600" dirty="0">
                <a:hlinkClick r:id="rId4" action="ppaction://hlinksldjump">
                  <a:extLst>
                    <a:ext uri="{A12FA001-AC4F-418D-AE19-62706E023703}">
                      <ahyp:hlinkClr xmlns:ahyp="http://schemas.microsoft.com/office/drawing/2018/hyperlinkcolor" val="tx"/>
                    </a:ext>
                  </a:extLst>
                </a:hlinkClick>
              </a:rPr>
              <a:t>and when Abstract class in real applications?</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Q29. Why to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create Interfaces </a:t>
            </a:r>
            <a:r>
              <a:rPr lang="en-US" sz="1600" dirty="0">
                <a:hlinkClick r:id="rId5" action="ppaction://hlinksldjump">
                  <a:extLst>
                    <a:ext uri="{A12FA001-AC4F-418D-AE19-62706E023703}">
                      <ahyp:hlinkClr xmlns:ahyp="http://schemas.microsoft.com/office/drawing/2018/hyperlinkcolor" val="tx"/>
                    </a:ext>
                  </a:extLst>
                </a:hlinkClick>
              </a:rPr>
              <a:t>in real applications?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Q30. Can we define body of Interfaces methods? When to define methods in Interfaces?</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Q31. Can you create an instance of an Abstract class or an Interface?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Q32. Do Interface can have a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Constructor</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Q33. Do abstract class have Constructors in 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Q34. What is the difference between abstraction and abstract class?</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Q35. Can Abstract class be Sealed or Static in C#?</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Q36. Can you declare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abstract methods </a:t>
            </a:r>
            <a:r>
              <a:rPr lang="en-US" sz="1600" dirty="0">
                <a:hlinkClick r:id="rId12" action="ppaction://hlinksldjump">
                  <a:extLst>
                    <a:ext uri="{A12FA001-AC4F-418D-AE19-62706E023703}">
                      <ahyp:hlinkClr xmlns:ahyp="http://schemas.microsoft.com/office/drawing/2018/hyperlinkcolor" val="tx"/>
                    </a:ext>
                  </a:extLst>
                </a:hlinkClick>
              </a:rPr>
              <a:t>as private in C#?</a:t>
            </a:r>
            <a:endParaRPr lang="en-US" sz="1600" dirty="0"/>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Q37. Does Abstract class support multiple Inheritance?</a:t>
            </a:r>
            <a:endParaRPr lang="en-US" sz="1600" dirty="0"/>
          </a:p>
          <a:p>
            <a:pPr marL="0" indent="0">
              <a:spcBef>
                <a:spcPts val="600"/>
              </a:spcBef>
              <a:spcAft>
                <a:spcPts val="600"/>
              </a:spcAft>
              <a:buNone/>
            </a:pPr>
            <a:endParaRPr lang="en-US" sz="1600" dirty="0"/>
          </a:p>
        </p:txBody>
      </p:sp>
      <p:sp>
        <p:nvSpPr>
          <p:cNvPr id="3" name="TextBox 2">
            <a:extLst>
              <a:ext uri="{FF2B5EF4-FFF2-40B4-BE49-F238E27FC236}">
                <a16:creationId xmlns:a16="http://schemas.microsoft.com/office/drawing/2014/main" id="{2B3A9F2F-97C4-A545-EBD1-947959D5B7B1}"/>
              </a:ext>
            </a:extLst>
          </p:cNvPr>
          <p:cNvSpPr txBox="1"/>
          <p:nvPr/>
        </p:nvSpPr>
        <p:spPr>
          <a:xfrm>
            <a:off x="6020412" y="153635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5F39F09B-2766-382F-7D4E-95814E765E0D}"/>
              </a:ext>
            </a:extLst>
          </p:cNvPr>
          <p:cNvSpPr txBox="1"/>
          <p:nvPr/>
        </p:nvSpPr>
        <p:spPr>
          <a:xfrm>
            <a:off x="6300532" y="19020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45101BFD-57CE-B975-C360-BFAFFF394D2D}"/>
              </a:ext>
            </a:extLst>
          </p:cNvPr>
          <p:cNvSpPr txBox="1"/>
          <p:nvPr/>
        </p:nvSpPr>
        <p:spPr>
          <a:xfrm>
            <a:off x="5914709" y="416723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7">
            <a:extLst>
              <a:ext uri="{FF2B5EF4-FFF2-40B4-BE49-F238E27FC236}">
                <a16:creationId xmlns:a16="http://schemas.microsoft.com/office/drawing/2014/main" id="{01EA93EC-201A-3C0E-4083-CC961208743B}"/>
              </a:ext>
            </a:extLst>
          </p:cNvPr>
          <p:cNvPicPr>
            <a:picLocks noChangeAspect="1"/>
          </p:cNvPicPr>
          <p:nvPr/>
        </p:nvPicPr>
        <p:blipFill>
          <a:blip r:embed="rId14"/>
          <a:stretch>
            <a:fillRect/>
          </a:stretch>
        </p:blipFill>
        <p:spPr>
          <a:xfrm>
            <a:off x="9032055" y="1536351"/>
            <a:ext cx="2212663" cy="1802583"/>
          </a:xfrm>
          <a:prstGeom prst="rect">
            <a:avLst/>
          </a:prstGeom>
        </p:spPr>
      </p:pic>
      <p:sp>
        <p:nvSpPr>
          <p:cNvPr id="10" name="TextBox 9">
            <a:extLst>
              <a:ext uri="{FF2B5EF4-FFF2-40B4-BE49-F238E27FC236}">
                <a16:creationId xmlns:a16="http://schemas.microsoft.com/office/drawing/2014/main" id="{6AF8D562-949D-DCB8-18E5-0D10C4F116E5}"/>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1262404085"/>
      </p:ext>
    </p:extLst>
  </p:cSld>
  <p:clrMapOvr>
    <a:overrideClrMapping bg1="dk1" tx1="lt1" bg2="dk2" tx2="lt2" accent1="accent1" accent2="accent2" accent3="accent3" accent4="accent4" accent5="accent5" accent6="accent6" hlink="hlink" folHlink="folHlink"/>
  </p:clrMapOvr>
</p:sld>
</file>

<file path=ppt/slides/slide3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sp>
        <p:nvSpPr>
          <p:cNvPr id="3" name="TextBox 2">
            <a:extLst>
              <a:ext uri="{FF2B5EF4-FFF2-40B4-BE49-F238E27FC236}">
                <a16:creationId xmlns:a16="http://schemas.microsoft.com/office/drawing/2014/main" id="{843FC5A7-46FA-6376-93F1-99CED9DD0567}"/>
              </a:ext>
            </a:extLst>
          </p:cNvPr>
          <p:cNvSpPr txBox="1"/>
          <p:nvPr/>
        </p:nvSpPr>
        <p:spPr>
          <a:xfrm>
            <a:off x="437322" y="1205391"/>
            <a:ext cx="4651513" cy="526297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Things to remember about Factory(simple factory and factory method) design patterns.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Factory Pattern is a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creational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design pattern which manages object creation.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Factory Pattern provides an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interface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abstract class for creating objects, but lets the subclasses decide which class to instantiate.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In simple factory pattern, one factory class is responsible for creating all the objects for its derived or sub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3F789D2-3524-21F1-C17E-EA5ED5457361}"/>
              </a:ext>
            </a:extLst>
          </p:cNvPr>
          <p:cNvPicPr>
            <a:picLocks noChangeAspect="1"/>
          </p:cNvPicPr>
          <p:nvPr/>
        </p:nvPicPr>
        <p:blipFill>
          <a:blip r:embed="rId4"/>
          <a:stretch>
            <a:fillRect/>
          </a:stretch>
        </p:blipFill>
        <p:spPr>
          <a:xfrm>
            <a:off x="5612626" y="1205391"/>
            <a:ext cx="6371710" cy="2837896"/>
          </a:xfrm>
          <a:prstGeom prst="rect">
            <a:avLst/>
          </a:prstGeom>
        </p:spPr>
      </p:pic>
      <p:sp>
        <p:nvSpPr>
          <p:cNvPr id="2" name="Octagon 1">
            <a:extLst>
              <a:ext uri="{FF2B5EF4-FFF2-40B4-BE49-F238E27FC236}">
                <a16:creationId xmlns:a16="http://schemas.microsoft.com/office/drawing/2014/main" id="{5D9C5ED4-DF78-40C1-EA22-48D7C058D33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5" name="TextBox 4">
            <a:extLst>
              <a:ext uri="{FF2B5EF4-FFF2-40B4-BE49-F238E27FC236}">
                <a16:creationId xmlns:a16="http://schemas.microsoft.com/office/drawing/2014/main" id="{609C21CA-698E-5F6F-F33F-1DD22D05858B}"/>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970757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Abstract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2E89DDB8-9AC5-4F28-9D3B-2EBB21716883}"/>
              </a:ext>
            </a:extLst>
          </p:cNvPr>
          <p:cNvSpPr txBox="1"/>
          <p:nvPr/>
        </p:nvSpPr>
        <p:spPr>
          <a:xfrm>
            <a:off x="446611" y="1011912"/>
            <a:ext cx="5045405"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Abstract Factory pattern is a creational design pattern that provides an interface for creating related families of objects without specifying their concrete classes.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Abstract Factory pattern can be thought of as a "factory of factories".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205068B-813C-40A0-B1AD-C25A36162A9A}"/>
              </a:ext>
            </a:extLst>
          </p:cNvPr>
          <p:cNvSpPr/>
          <p:nvPr/>
        </p:nvSpPr>
        <p:spPr>
          <a:xfrm>
            <a:off x="8548657" y="1011912"/>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11" name="Straight Arrow Connector 10">
            <a:extLst>
              <a:ext uri="{FF2B5EF4-FFF2-40B4-BE49-F238E27FC236}">
                <a16:creationId xmlns:a16="http://schemas.microsoft.com/office/drawing/2014/main" id="{70D5AEF6-DBD3-40BE-841B-7B52ED75E92B}"/>
              </a:ext>
            </a:extLst>
          </p:cNvPr>
          <p:cNvCxnSpPr>
            <a:cxnSpLocks/>
          </p:cNvCxnSpPr>
          <p:nvPr/>
        </p:nvCxnSpPr>
        <p:spPr>
          <a:xfrm flipH="1">
            <a:off x="7737651" y="1569552"/>
            <a:ext cx="1314898" cy="337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054A77-4DF9-4F7B-9E98-ED2899DAED03}"/>
              </a:ext>
            </a:extLst>
          </p:cNvPr>
          <p:cNvSpPr/>
          <p:nvPr/>
        </p:nvSpPr>
        <p:spPr>
          <a:xfrm>
            <a:off x="7006304" y="2031447"/>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Direct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13" name="Straight Arrow Connector 12">
            <a:extLst>
              <a:ext uri="{FF2B5EF4-FFF2-40B4-BE49-F238E27FC236}">
                <a16:creationId xmlns:a16="http://schemas.microsoft.com/office/drawing/2014/main" id="{D4D0DBA6-0834-48CD-97FF-53E73C073F03}"/>
              </a:ext>
            </a:extLst>
          </p:cNvPr>
          <p:cNvCxnSpPr>
            <a:cxnSpLocks/>
            <a:stCxn id="8" idx="2"/>
          </p:cNvCxnSpPr>
          <p:nvPr/>
        </p:nvCxnSpPr>
        <p:spPr>
          <a:xfrm>
            <a:off x="9271487" y="1569552"/>
            <a:ext cx="971179" cy="4618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AF4403F-2C04-4AEC-B46B-6E9ACD054C2C}"/>
              </a:ext>
            </a:extLst>
          </p:cNvPr>
          <p:cNvSpPr/>
          <p:nvPr/>
        </p:nvSpPr>
        <p:spPr>
          <a:xfrm>
            <a:off x="9455543" y="2136844"/>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Direct –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FFA6A15-7A4C-4EA4-B81B-F78187841D66}"/>
              </a:ext>
            </a:extLst>
          </p:cNvPr>
          <p:cNvSpPr txBox="1"/>
          <p:nvPr/>
        </p:nvSpPr>
        <p:spPr>
          <a:xfrm>
            <a:off x="8293958" y="2822242"/>
            <a:ext cx="3400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No factory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E592A88-C514-4C7C-B8E2-17544C74F066}"/>
              </a:ext>
            </a:extLst>
          </p:cNvPr>
          <p:cNvSpPr/>
          <p:nvPr/>
        </p:nvSpPr>
        <p:spPr>
          <a:xfrm>
            <a:off x="8762648" y="3678789"/>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20" name="Straight Arrow Connector 19">
            <a:extLst>
              <a:ext uri="{FF2B5EF4-FFF2-40B4-BE49-F238E27FC236}">
                <a16:creationId xmlns:a16="http://schemas.microsoft.com/office/drawing/2014/main" id="{8AD1279E-935C-429A-AB4A-6C1FA14DD17F}"/>
              </a:ext>
            </a:extLst>
          </p:cNvPr>
          <p:cNvCxnSpPr>
            <a:cxnSpLocks/>
          </p:cNvCxnSpPr>
          <p:nvPr/>
        </p:nvCxnSpPr>
        <p:spPr>
          <a:xfrm flipH="1">
            <a:off x="7950557" y="5098181"/>
            <a:ext cx="1314898" cy="337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7BCB924-22D3-4E08-9F79-87E6E6002BC6}"/>
              </a:ext>
            </a:extLst>
          </p:cNvPr>
          <p:cNvSpPr/>
          <p:nvPr/>
        </p:nvSpPr>
        <p:spPr>
          <a:xfrm>
            <a:off x="7241030" y="5481631"/>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22" name="Straight Arrow Connector 21">
            <a:extLst>
              <a:ext uri="{FF2B5EF4-FFF2-40B4-BE49-F238E27FC236}">
                <a16:creationId xmlns:a16="http://schemas.microsoft.com/office/drawing/2014/main" id="{30DBB8D4-6ACA-4F65-9A62-A3E60E5692CB}"/>
              </a:ext>
            </a:extLst>
          </p:cNvPr>
          <p:cNvCxnSpPr>
            <a:cxnSpLocks/>
          </p:cNvCxnSpPr>
          <p:nvPr/>
        </p:nvCxnSpPr>
        <p:spPr>
          <a:xfrm>
            <a:off x="9658524" y="5098181"/>
            <a:ext cx="1637734" cy="346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6E1B7EA-752F-424A-9ED3-B5B0A13943B5}"/>
              </a:ext>
            </a:extLst>
          </p:cNvPr>
          <p:cNvSpPr/>
          <p:nvPr/>
        </p:nvSpPr>
        <p:spPr>
          <a:xfrm>
            <a:off x="10477392" y="5481631"/>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E9404D-7997-436F-BE7D-006A9BFE1282}"/>
              </a:ext>
            </a:extLst>
          </p:cNvPr>
          <p:cNvSpPr/>
          <p:nvPr/>
        </p:nvSpPr>
        <p:spPr>
          <a:xfrm>
            <a:off x="8703722" y="4760405"/>
            <a:ext cx="1773669"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Agency</a:t>
            </a:r>
          </a:p>
        </p:txBody>
      </p:sp>
      <p:cxnSp>
        <p:nvCxnSpPr>
          <p:cNvPr id="26" name="Straight Arrow Connector 25">
            <a:extLst>
              <a:ext uri="{FF2B5EF4-FFF2-40B4-BE49-F238E27FC236}">
                <a16:creationId xmlns:a16="http://schemas.microsoft.com/office/drawing/2014/main" id="{2D806EB3-4E5A-421F-8753-F8D5160D0744}"/>
              </a:ext>
            </a:extLst>
          </p:cNvPr>
          <p:cNvCxnSpPr>
            <a:cxnSpLocks/>
            <a:stCxn id="19" idx="2"/>
          </p:cNvCxnSpPr>
          <p:nvPr/>
        </p:nvCxnSpPr>
        <p:spPr>
          <a:xfrm>
            <a:off x="9485478" y="4236429"/>
            <a:ext cx="0" cy="45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86411B8-247B-4F0E-A334-BFBFC4F073EB}"/>
              </a:ext>
            </a:extLst>
          </p:cNvPr>
          <p:cNvSpPr txBox="1"/>
          <p:nvPr/>
        </p:nvSpPr>
        <p:spPr>
          <a:xfrm>
            <a:off x="8665120" y="6210560"/>
            <a:ext cx="26311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Factory Method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F76299D-60C0-41A6-8DA8-1C75DA06BF20}"/>
              </a:ext>
            </a:extLst>
          </p:cNvPr>
          <p:cNvSpPr/>
          <p:nvPr/>
        </p:nvSpPr>
        <p:spPr>
          <a:xfrm>
            <a:off x="2876457" y="3479745"/>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33" name="Straight Arrow Connector 32">
            <a:extLst>
              <a:ext uri="{FF2B5EF4-FFF2-40B4-BE49-F238E27FC236}">
                <a16:creationId xmlns:a16="http://schemas.microsoft.com/office/drawing/2014/main" id="{044D01D4-0B4C-4E2F-A3F5-8C8B335FFD57}"/>
              </a:ext>
            </a:extLst>
          </p:cNvPr>
          <p:cNvCxnSpPr>
            <a:cxnSpLocks/>
            <a:endCxn id="34" idx="0"/>
          </p:cNvCxnSpPr>
          <p:nvPr/>
        </p:nvCxnSpPr>
        <p:spPr>
          <a:xfrm flipH="1">
            <a:off x="4243455" y="4980528"/>
            <a:ext cx="452773" cy="377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CD672C7-E60F-4874-905B-CE5319EFED7F}"/>
              </a:ext>
            </a:extLst>
          </p:cNvPr>
          <p:cNvSpPr/>
          <p:nvPr/>
        </p:nvSpPr>
        <p:spPr>
          <a:xfrm>
            <a:off x="3678533" y="5357576"/>
            <a:ext cx="112984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35" name="Straight Arrow Connector 34">
            <a:extLst>
              <a:ext uri="{FF2B5EF4-FFF2-40B4-BE49-F238E27FC236}">
                <a16:creationId xmlns:a16="http://schemas.microsoft.com/office/drawing/2014/main" id="{07831FCA-6D15-4A80-82F6-E0724663E908}"/>
              </a:ext>
            </a:extLst>
          </p:cNvPr>
          <p:cNvCxnSpPr>
            <a:cxnSpLocks/>
          </p:cNvCxnSpPr>
          <p:nvPr/>
        </p:nvCxnSpPr>
        <p:spPr>
          <a:xfrm>
            <a:off x="4969605" y="4937207"/>
            <a:ext cx="658869" cy="290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5079D15-18E2-487B-9610-F1DFFB0CE09F}"/>
              </a:ext>
            </a:extLst>
          </p:cNvPr>
          <p:cNvSpPr/>
          <p:nvPr/>
        </p:nvSpPr>
        <p:spPr>
          <a:xfrm>
            <a:off x="5280690" y="5300063"/>
            <a:ext cx="1249816"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C2C6506-1C93-4EA0-9AD6-37A1DA3E5E31}"/>
              </a:ext>
            </a:extLst>
          </p:cNvPr>
          <p:cNvSpPr/>
          <p:nvPr/>
        </p:nvSpPr>
        <p:spPr>
          <a:xfrm>
            <a:off x="3794962" y="4552003"/>
            <a:ext cx="2026827"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Tech Agency</a:t>
            </a:r>
          </a:p>
        </p:txBody>
      </p:sp>
      <p:cxnSp>
        <p:nvCxnSpPr>
          <p:cNvPr id="38" name="Straight Arrow Connector 37">
            <a:extLst>
              <a:ext uri="{FF2B5EF4-FFF2-40B4-BE49-F238E27FC236}">
                <a16:creationId xmlns:a16="http://schemas.microsoft.com/office/drawing/2014/main" id="{D673C0FD-5FA8-4605-ABA6-88D28C2904C6}"/>
              </a:ext>
            </a:extLst>
          </p:cNvPr>
          <p:cNvCxnSpPr>
            <a:cxnSpLocks/>
          </p:cNvCxnSpPr>
          <p:nvPr/>
        </p:nvCxnSpPr>
        <p:spPr>
          <a:xfrm>
            <a:off x="3633416" y="4037385"/>
            <a:ext cx="836425" cy="385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4B63B4B-62AA-4711-AB04-72390DB77B32}"/>
              </a:ext>
            </a:extLst>
          </p:cNvPr>
          <p:cNvSpPr txBox="1"/>
          <p:nvPr/>
        </p:nvSpPr>
        <p:spPr>
          <a:xfrm>
            <a:off x="2749316" y="6210560"/>
            <a:ext cx="26311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Abstract Factory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8D34A302-90F4-40ED-B98A-82960015E0DA}"/>
              </a:ext>
            </a:extLst>
          </p:cNvPr>
          <p:cNvCxnSpPr>
            <a:cxnSpLocks/>
            <a:endCxn id="49" idx="0"/>
          </p:cNvCxnSpPr>
          <p:nvPr/>
        </p:nvCxnSpPr>
        <p:spPr>
          <a:xfrm flipH="1">
            <a:off x="854342" y="5063804"/>
            <a:ext cx="452773" cy="377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F8B86CB-E785-4E6E-B25E-1AB97C2EDB4F}"/>
              </a:ext>
            </a:extLst>
          </p:cNvPr>
          <p:cNvSpPr/>
          <p:nvPr/>
        </p:nvSpPr>
        <p:spPr>
          <a:xfrm>
            <a:off x="289420" y="5440852"/>
            <a:ext cx="112984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Finance</a:t>
            </a:r>
          </a:p>
        </p:txBody>
      </p:sp>
      <p:cxnSp>
        <p:nvCxnSpPr>
          <p:cNvPr id="50" name="Straight Arrow Connector 49">
            <a:extLst>
              <a:ext uri="{FF2B5EF4-FFF2-40B4-BE49-F238E27FC236}">
                <a16:creationId xmlns:a16="http://schemas.microsoft.com/office/drawing/2014/main" id="{50ADD1E0-E1FE-464E-8529-55928DDD11D8}"/>
              </a:ext>
            </a:extLst>
          </p:cNvPr>
          <p:cNvCxnSpPr>
            <a:cxnSpLocks/>
          </p:cNvCxnSpPr>
          <p:nvPr/>
        </p:nvCxnSpPr>
        <p:spPr>
          <a:xfrm>
            <a:off x="1580492" y="5020483"/>
            <a:ext cx="658869" cy="290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679DD1D-6167-4B54-B849-A9C4816B700A}"/>
              </a:ext>
            </a:extLst>
          </p:cNvPr>
          <p:cNvSpPr/>
          <p:nvPr/>
        </p:nvSpPr>
        <p:spPr>
          <a:xfrm>
            <a:off x="1891577" y="5383339"/>
            <a:ext cx="1249816"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Account</a:t>
            </a:r>
          </a:p>
        </p:txBody>
      </p:sp>
      <p:sp>
        <p:nvSpPr>
          <p:cNvPr id="52" name="Rectangle 51">
            <a:extLst>
              <a:ext uri="{FF2B5EF4-FFF2-40B4-BE49-F238E27FC236}">
                <a16:creationId xmlns:a16="http://schemas.microsoft.com/office/drawing/2014/main" id="{361C135D-CA2B-426C-9C90-F8CC0833B22F}"/>
              </a:ext>
            </a:extLst>
          </p:cNvPr>
          <p:cNvSpPr/>
          <p:nvPr/>
        </p:nvSpPr>
        <p:spPr>
          <a:xfrm>
            <a:off x="405849" y="4635279"/>
            <a:ext cx="2470606"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Non-Tech Agency</a:t>
            </a:r>
          </a:p>
        </p:txBody>
      </p:sp>
      <p:cxnSp>
        <p:nvCxnSpPr>
          <p:cNvPr id="53" name="Straight Arrow Connector 52">
            <a:extLst>
              <a:ext uri="{FF2B5EF4-FFF2-40B4-BE49-F238E27FC236}">
                <a16:creationId xmlns:a16="http://schemas.microsoft.com/office/drawing/2014/main" id="{C42AC5C7-3104-4D08-81CD-83C22FA42852}"/>
              </a:ext>
            </a:extLst>
          </p:cNvPr>
          <p:cNvCxnSpPr>
            <a:cxnSpLocks/>
          </p:cNvCxnSpPr>
          <p:nvPr/>
        </p:nvCxnSpPr>
        <p:spPr>
          <a:xfrm flipH="1">
            <a:off x="2516486" y="4070272"/>
            <a:ext cx="886234" cy="434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ctagon 1">
            <a:extLst>
              <a:ext uri="{FF2B5EF4-FFF2-40B4-BE49-F238E27FC236}">
                <a16:creationId xmlns:a16="http://schemas.microsoft.com/office/drawing/2014/main" id="{2BDAA4FE-8982-7043-03FB-89C1FF16AF9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Q250</a:t>
            </a:r>
          </a:p>
        </p:txBody>
      </p:sp>
      <p:sp>
        <p:nvSpPr>
          <p:cNvPr id="3" name="Title 2">
            <a:extLst>
              <a:ext uri="{FF2B5EF4-FFF2-40B4-BE49-F238E27FC236}">
                <a16:creationId xmlns:a16="http://schemas.microsoft.com/office/drawing/2014/main" id="{43D147C0-C816-1A9D-F7F4-6C69F9D73AC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Q250. What is Abstract Factory pattern?</a:t>
            </a:r>
            <a:endParaRPr lang="en-IN" dirty="0"/>
          </a:p>
        </p:txBody>
      </p:sp>
      <p:sp>
        <p:nvSpPr>
          <p:cNvPr id="4" name="TextBox 3">
            <a:extLst>
              <a:ext uri="{FF2B5EF4-FFF2-40B4-BE49-F238E27FC236}">
                <a16:creationId xmlns:a16="http://schemas.microsoft.com/office/drawing/2014/main" id="{27868DB4-46A5-0337-6DFD-C57F701766FC}"/>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5428864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A close-up of a network&#10;&#10;Description automatically generated">
            <a:extLst>
              <a:ext uri="{FF2B5EF4-FFF2-40B4-BE49-F238E27FC236}">
                <a16:creationId xmlns:a16="http://schemas.microsoft.com/office/drawing/2014/main" id="{D96691D2-C06F-9DAD-D21D-BB577BAEBE37}"/>
              </a:ext>
            </a:extLst>
          </p:cNvPr>
          <p:cNvPicPr>
            <a:picLocks noChangeAspect="1"/>
          </p:cNvPicPr>
          <p:nvPr/>
        </p:nvPicPr>
        <p:blipFill rotWithShape="1">
          <a:blip r:embed="rId2">
            <a:alphaModFix amt="50000"/>
          </a:blip>
          <a:srcRect t="6989" b="2649"/>
          <a:stretch/>
        </p:blipFill>
        <p:spPr>
          <a:xfrm>
            <a:off x="20" y="10"/>
            <a:ext cx="12191981" cy="6857990"/>
          </a:xfrm>
          <a:prstGeom prst="rect">
            <a:avLst/>
          </a:prstGeom>
        </p:spPr>
      </p:pic>
      <p:sp>
        <p:nvSpPr>
          <p:cNvPr id="2" name="Title 1">
            <a:extLst>
              <a:ext uri="{FF2B5EF4-FFF2-40B4-BE49-F238E27FC236}">
                <a16:creationId xmlns:a16="http://schemas.microsoft.com/office/drawing/2014/main" id="{49A2A02B-3D4B-E2C6-87FF-145A0325A525}"/>
              </a:ext>
            </a:extLst>
          </p:cNvPr>
          <p:cNvSpPr>
            <a:spLocks noGrp="1"/>
          </p:cNvSpPr>
          <p:nvPr>
            <p:ph type="ctrTitle"/>
          </p:nvPr>
        </p:nvSpPr>
        <p:spPr>
          <a:xfrm>
            <a:off x="1524000" y="1122362"/>
            <a:ext cx="9144000" cy="2900518"/>
          </a:xfrm>
        </p:spPr>
        <p:txBody>
          <a:bodyPr>
            <a:normAutofit/>
          </a:bodyPr>
          <a:lstStyle/>
          <a:p>
            <a:r>
              <a:rPr lang="en-IN" sz="5600" dirty="0">
                <a:solidFill>
                  <a:srgbClr val="FFFFFF"/>
                </a:solidFill>
              </a:rPr>
              <a:t>All the best for your interviews</a:t>
            </a:r>
            <a:br>
              <a:rPr lang="en-IN" sz="5600" dirty="0">
                <a:solidFill>
                  <a:srgbClr val="FFFFFF"/>
                </a:solidFill>
              </a:rPr>
            </a:br>
            <a:br>
              <a:rPr lang="en-IN" sz="5600" dirty="0">
                <a:solidFill>
                  <a:srgbClr val="FFFFFF"/>
                </a:solidFill>
              </a:rPr>
            </a:br>
            <a:r>
              <a:rPr lang="en-IN" sz="5600" dirty="0">
                <a:solidFill>
                  <a:srgbClr val="FFFF00"/>
                </a:solidFill>
              </a:rPr>
              <a:t>Never ever give up</a:t>
            </a:r>
          </a:p>
        </p:txBody>
      </p:sp>
      <p:pic>
        <p:nvPicPr>
          <p:cNvPr id="5" name="Picture 4" descr="A person with a beard&#10;&#10;Description automatically generated">
            <a:extLst>
              <a:ext uri="{FF2B5EF4-FFF2-40B4-BE49-F238E27FC236}">
                <a16:creationId xmlns:a16="http://schemas.microsoft.com/office/drawing/2014/main" id="{0576167A-5C80-7F75-FB17-66808F0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127" y="4651862"/>
            <a:ext cx="1588528" cy="2061067"/>
          </a:xfrm>
          <a:prstGeom prst="rect">
            <a:avLst/>
          </a:prstGeom>
        </p:spPr>
      </p:pic>
    </p:spTree>
    <p:extLst>
      <p:ext uri="{BB962C8B-B14F-4D97-AF65-F5344CB8AC3E}">
        <p14:creationId xmlns:p14="http://schemas.microsoft.com/office/powerpoint/2010/main" val="202300646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72C36E1-1257-4D9C-FC62-F9CF48B22940}"/>
              </a:ext>
            </a:extLst>
          </p:cNvPr>
          <p:cNvPicPr>
            <a:picLocks noChangeAspect="1"/>
          </p:cNvPicPr>
          <p:nvPr/>
        </p:nvPicPr>
        <p:blipFill rotWithShape="1">
          <a:blip r:embed="rId3"/>
          <a:srcRect l="11757" t="34304" r="66630" b="45586"/>
          <a:stretch/>
        </p:blipFill>
        <p:spPr>
          <a:xfrm>
            <a:off x="6287213" y="2936325"/>
            <a:ext cx="3197878" cy="1673711"/>
          </a:xfrm>
          <a:prstGeom prst="rect">
            <a:avLst/>
          </a:prstGeom>
        </p:spPr>
      </p:pic>
      <p:pic>
        <p:nvPicPr>
          <p:cNvPr id="22" name="Picture 21">
            <a:extLst>
              <a:ext uri="{FF2B5EF4-FFF2-40B4-BE49-F238E27FC236}">
                <a16:creationId xmlns:a16="http://schemas.microsoft.com/office/drawing/2014/main" id="{C775E7C3-6FCC-D069-C31B-AAB4B139F8B9}"/>
              </a:ext>
            </a:extLst>
          </p:cNvPr>
          <p:cNvPicPr>
            <a:picLocks noChangeAspect="1"/>
          </p:cNvPicPr>
          <p:nvPr/>
        </p:nvPicPr>
        <p:blipFill rotWithShape="1">
          <a:blip r:embed="rId4"/>
          <a:srcRect l="12061" t="22704" r="60865" b="48291"/>
          <a:stretch/>
        </p:blipFill>
        <p:spPr>
          <a:xfrm>
            <a:off x="805492" y="2936326"/>
            <a:ext cx="3524773" cy="21241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11" name="TextBox 10">
            <a:extLst>
              <a:ext uri="{FF2B5EF4-FFF2-40B4-BE49-F238E27FC236}">
                <a16:creationId xmlns:a16="http://schemas.microsoft.com/office/drawing/2014/main" id="{656FA93F-D005-4A38-921B-7F5FC091CED5}"/>
              </a:ext>
            </a:extLst>
          </p:cNvPr>
          <p:cNvSpPr txBox="1"/>
          <p:nvPr/>
        </p:nvSpPr>
        <p:spPr>
          <a:xfrm>
            <a:off x="454168" y="1018974"/>
            <a:ext cx="4693755" cy="1572418"/>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 contains both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DECLARATION &amp; DEFINITION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methods.</a:t>
            </a:r>
          </a:p>
          <a:p>
            <a:pPr marL="342900" marR="91440" lvl="0" indent="-342900" algn="l" defTabSz="914400" rtl="0" eaLnBrk="1" fontAlgn="auto" latinLnBrk="0" hangingPunct="1">
              <a:lnSpc>
                <a:spcPct val="107000"/>
              </a:lnSpc>
              <a:spcBef>
                <a:spcPts val="60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5DE167E-17D2-4AE3-88C5-0440595C0B72}"/>
              </a:ext>
            </a:extLst>
          </p:cNvPr>
          <p:cNvSpPr txBox="1"/>
          <p:nvPr/>
        </p:nvSpPr>
        <p:spPr>
          <a:xfrm>
            <a:off x="6096000" y="1003634"/>
            <a:ext cx="5507188"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Interface should contain</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DECLARATION</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of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8706153-7AC6-473D-99CE-11E17C110D42}"/>
              </a:ext>
            </a:extLst>
          </p:cNvPr>
          <p:cNvSpPr txBox="1"/>
          <p:nvPr/>
        </p:nvSpPr>
        <p:spPr>
          <a:xfrm>
            <a:off x="454168" y="5526829"/>
            <a:ext cx="6094428" cy="825803"/>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Abstract class keyword: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2A25475-739B-469A-9C53-F7D72CF73EE8}"/>
              </a:ext>
            </a:extLst>
          </p:cNvPr>
          <p:cNvSpPr txBox="1"/>
          <p:nvPr/>
        </p:nvSpPr>
        <p:spPr>
          <a:xfrm>
            <a:off x="6097572" y="549378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Interface keyword: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AF741451-D15B-456E-A3D8-A7A22A41BBFF}"/>
              </a:ext>
            </a:extLst>
          </p:cNvPr>
          <p:cNvCxnSpPr>
            <a:cxnSpLocks/>
          </p:cNvCxnSpPr>
          <p:nvPr/>
        </p:nvCxnSpPr>
        <p:spPr>
          <a:xfrm>
            <a:off x="4114201" y="3618271"/>
            <a:ext cx="4695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35422B4-AE9E-4D2A-9B38-7FBD3E7EE7AC}"/>
              </a:ext>
            </a:extLst>
          </p:cNvPr>
          <p:cNvSpPr/>
          <p:nvPr/>
        </p:nvSpPr>
        <p:spPr>
          <a:xfrm>
            <a:off x="4583758" y="3470675"/>
            <a:ext cx="1449962" cy="3089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 Declared</a:t>
            </a:r>
          </a:p>
        </p:txBody>
      </p:sp>
      <p:cxnSp>
        <p:nvCxnSpPr>
          <p:cNvPr id="15" name="Straight Arrow Connector 14">
            <a:extLst>
              <a:ext uri="{FF2B5EF4-FFF2-40B4-BE49-F238E27FC236}">
                <a16:creationId xmlns:a16="http://schemas.microsoft.com/office/drawing/2014/main" id="{F8EF09C5-4834-42D2-AC7E-98C67AC17C2B}"/>
              </a:ext>
            </a:extLst>
          </p:cNvPr>
          <p:cNvCxnSpPr>
            <a:cxnSpLocks/>
          </p:cNvCxnSpPr>
          <p:nvPr/>
        </p:nvCxnSpPr>
        <p:spPr>
          <a:xfrm>
            <a:off x="2969099" y="4027596"/>
            <a:ext cx="161465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02DF3A2-A484-4784-9441-F27FF8CA900D}"/>
              </a:ext>
            </a:extLst>
          </p:cNvPr>
          <p:cNvSpPr/>
          <p:nvPr/>
        </p:nvSpPr>
        <p:spPr>
          <a:xfrm>
            <a:off x="4584248" y="3843928"/>
            <a:ext cx="1449962" cy="3089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 Defined</a:t>
            </a:r>
          </a:p>
        </p:txBody>
      </p:sp>
      <p:cxnSp>
        <p:nvCxnSpPr>
          <p:cNvPr id="17" name="Straight Arrow Connector 16">
            <a:extLst>
              <a:ext uri="{FF2B5EF4-FFF2-40B4-BE49-F238E27FC236}">
                <a16:creationId xmlns:a16="http://schemas.microsoft.com/office/drawing/2014/main" id="{968DB4A3-149B-4E76-87B9-85E076AE176B}"/>
              </a:ext>
            </a:extLst>
          </p:cNvPr>
          <p:cNvCxnSpPr>
            <a:cxnSpLocks/>
          </p:cNvCxnSpPr>
          <p:nvPr/>
        </p:nvCxnSpPr>
        <p:spPr>
          <a:xfrm>
            <a:off x="9192442" y="3549375"/>
            <a:ext cx="531341" cy="40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B5DA1A-90FF-4D3F-AE23-6D86FD4B64B0}"/>
              </a:ext>
            </a:extLst>
          </p:cNvPr>
          <p:cNvSpPr/>
          <p:nvPr/>
        </p:nvSpPr>
        <p:spPr>
          <a:xfrm>
            <a:off x="9723783" y="3273754"/>
            <a:ext cx="1724083" cy="68903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Only method Declaration is allowed</a:t>
            </a:r>
          </a:p>
        </p:txBody>
      </p:sp>
      <p:cxnSp>
        <p:nvCxnSpPr>
          <p:cNvPr id="20" name="Straight Arrow Connector 19">
            <a:extLst>
              <a:ext uri="{FF2B5EF4-FFF2-40B4-BE49-F238E27FC236}">
                <a16:creationId xmlns:a16="http://schemas.microsoft.com/office/drawing/2014/main" id="{5E5337BB-9EF5-4912-AC63-411F1E1C5BBE}"/>
              </a:ext>
            </a:extLst>
          </p:cNvPr>
          <p:cNvCxnSpPr>
            <a:cxnSpLocks/>
          </p:cNvCxnSpPr>
          <p:nvPr/>
        </p:nvCxnSpPr>
        <p:spPr>
          <a:xfrm flipV="1">
            <a:off x="9231598" y="3683079"/>
            <a:ext cx="492185" cy="2900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0269AF0-F662-492D-84DA-C4F3F73BA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0539" y="295332"/>
            <a:ext cx="708721" cy="281964"/>
          </a:xfrm>
          <a:prstGeom prst="rect">
            <a:avLst/>
          </a:prstGeom>
        </p:spPr>
      </p:pic>
      <p:sp>
        <p:nvSpPr>
          <p:cNvPr id="3" name="TextBox 2">
            <a:extLst>
              <a:ext uri="{FF2B5EF4-FFF2-40B4-BE49-F238E27FC236}">
                <a16:creationId xmlns:a16="http://schemas.microsoft.com/office/drawing/2014/main" id="{94069FA7-6BC6-FF73-2394-276B201D4411}"/>
              </a:ext>
            </a:extLst>
          </p:cNvPr>
          <p:cNvSpPr txBox="1"/>
          <p:nvPr/>
        </p:nvSpPr>
        <p:spPr>
          <a:xfrm>
            <a:off x="5783452" y="1396236"/>
            <a:ext cx="613228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With C# 8.0, you can now have default implementations/ definition of methods in an interface. But that is recommended in special case*.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FADF82-85C5-1FB8-4BF5-3429ED3DA18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Q27. What is the difference between Abstract class and an Interface?</a:t>
            </a:r>
            <a:endParaRPr lang="en-IN" dirty="0"/>
          </a:p>
        </p:txBody>
      </p:sp>
      <p:sp>
        <p:nvSpPr>
          <p:cNvPr id="21" name="TextBox 20">
            <a:extLst>
              <a:ext uri="{FF2B5EF4-FFF2-40B4-BE49-F238E27FC236}">
                <a16:creationId xmlns:a16="http://schemas.microsoft.com/office/drawing/2014/main" id="{195A431E-3E3B-B901-D61A-960EC3A6A49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FA1BE60F-AC7B-510D-CA12-49B7B560E7D2}"/>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8187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4DDB4D-1A9B-6084-DAD3-2AAA791FED40}"/>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90F7F732-193E-52A2-9C9E-2C91D9E2A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7" name="TextBox 6">
            <a:extLst>
              <a:ext uri="{FF2B5EF4-FFF2-40B4-BE49-F238E27FC236}">
                <a16:creationId xmlns:a16="http://schemas.microsoft.com/office/drawing/2014/main" id="{24C5E66E-C2AA-47E1-99CE-0B32B20D770F}"/>
              </a:ext>
            </a:extLst>
          </p:cNvPr>
          <p:cNvSpPr txBox="1"/>
          <p:nvPr/>
        </p:nvSpPr>
        <p:spPr>
          <a:xfrm>
            <a:off x="805492" y="995603"/>
            <a:ext cx="5770319"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Abstract class does not support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B9F5AC7-09A3-B6A7-B613-41786BB516E6}"/>
              </a:ext>
            </a:extLst>
          </p:cNvPr>
          <p:cNvPicPr>
            <a:picLocks noChangeAspect="1"/>
          </p:cNvPicPr>
          <p:nvPr/>
        </p:nvPicPr>
        <p:blipFill rotWithShape="1">
          <a:blip r:embed="rId4"/>
          <a:srcRect l="11656" t="14426" r="51654" b="14426"/>
          <a:stretch/>
        </p:blipFill>
        <p:spPr>
          <a:xfrm>
            <a:off x="844785" y="1826292"/>
            <a:ext cx="4473146" cy="4879308"/>
          </a:xfrm>
          <a:prstGeom prst="rect">
            <a:avLst/>
          </a:prstGeom>
        </p:spPr>
      </p:pic>
      <p:sp>
        <p:nvSpPr>
          <p:cNvPr id="6" name="TextBox 5">
            <a:extLst>
              <a:ext uri="{FF2B5EF4-FFF2-40B4-BE49-F238E27FC236}">
                <a16:creationId xmlns:a16="http://schemas.microsoft.com/office/drawing/2014/main" id="{039DA473-ED04-F88D-C87B-C45FB1E9BD28}"/>
              </a:ext>
            </a:extLst>
          </p:cNvPr>
          <p:cNvSpPr txBox="1"/>
          <p:nvPr/>
        </p:nvSpPr>
        <p:spPr>
          <a:xfrm>
            <a:off x="6669559" y="995603"/>
            <a:ext cx="6098058"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Interface supports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p>
        </p:txBody>
      </p:sp>
      <p:pic>
        <p:nvPicPr>
          <p:cNvPr id="12" name="Picture 11">
            <a:extLst>
              <a:ext uri="{FF2B5EF4-FFF2-40B4-BE49-F238E27FC236}">
                <a16:creationId xmlns:a16="http://schemas.microsoft.com/office/drawing/2014/main" id="{F1C9E462-9229-4DAE-656F-4218A1CA3018}"/>
              </a:ext>
            </a:extLst>
          </p:cNvPr>
          <p:cNvPicPr>
            <a:picLocks noChangeAspect="1"/>
          </p:cNvPicPr>
          <p:nvPr/>
        </p:nvPicPr>
        <p:blipFill rotWithShape="1">
          <a:blip r:embed="rId5"/>
          <a:srcRect l="11655" t="15856" r="53074" b="17478"/>
          <a:stretch/>
        </p:blipFill>
        <p:spPr>
          <a:xfrm>
            <a:off x="6780770" y="1826292"/>
            <a:ext cx="4300151" cy="4572000"/>
          </a:xfrm>
          <a:prstGeom prst="rect">
            <a:avLst/>
          </a:prstGeom>
        </p:spPr>
      </p:pic>
      <p:sp>
        <p:nvSpPr>
          <p:cNvPr id="9" name="TextBox 8">
            <a:extLst>
              <a:ext uri="{FF2B5EF4-FFF2-40B4-BE49-F238E27FC236}">
                <a16:creationId xmlns:a16="http://schemas.microsoft.com/office/drawing/2014/main" id="{D3732D32-1414-A324-8A09-001AAD31FA9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B1A84254-A5FF-31B1-7BAA-E64280C82137}"/>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30192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02A03E-EF0F-53B1-21CC-531F22CF641C}"/>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4CB5282A-E0C5-A0CD-1721-DDA93875E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7" name="TextBox 6">
            <a:extLst>
              <a:ext uri="{FF2B5EF4-FFF2-40B4-BE49-F238E27FC236}">
                <a16:creationId xmlns:a16="http://schemas.microsoft.com/office/drawing/2014/main" id="{24C5E66E-C2AA-47E1-99CE-0B32B20D770F}"/>
              </a:ext>
            </a:extLst>
          </p:cNvPr>
          <p:cNvSpPr txBox="1"/>
          <p:nvPr/>
        </p:nvSpPr>
        <p:spPr>
          <a:xfrm>
            <a:off x="787939" y="989346"/>
            <a:ext cx="5262664"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Abstract class can have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constructors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039DA473-ED04-F88D-C87B-C45FB1E9BD28}"/>
              </a:ext>
            </a:extLst>
          </p:cNvPr>
          <p:cNvSpPr txBox="1"/>
          <p:nvPr/>
        </p:nvSpPr>
        <p:spPr>
          <a:xfrm>
            <a:off x="6471851" y="989346"/>
            <a:ext cx="6098058"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Interface do not have constructors.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B344F32-F848-DB94-F77B-7A341CB2F074}"/>
              </a:ext>
            </a:extLst>
          </p:cNvPr>
          <p:cNvPicPr>
            <a:picLocks noChangeAspect="1"/>
          </p:cNvPicPr>
          <p:nvPr/>
        </p:nvPicPr>
        <p:blipFill rotWithShape="1">
          <a:blip r:embed="rId4"/>
          <a:srcRect l="12061" t="19902" r="67568" b="53874"/>
          <a:stretch/>
        </p:blipFill>
        <p:spPr>
          <a:xfrm>
            <a:off x="6623222" y="1970902"/>
            <a:ext cx="3237470" cy="2344225"/>
          </a:xfrm>
          <a:prstGeom prst="rect">
            <a:avLst/>
          </a:prstGeom>
        </p:spPr>
      </p:pic>
      <p:pic>
        <p:nvPicPr>
          <p:cNvPr id="9" name="Picture 8">
            <a:extLst>
              <a:ext uri="{FF2B5EF4-FFF2-40B4-BE49-F238E27FC236}">
                <a16:creationId xmlns:a16="http://schemas.microsoft.com/office/drawing/2014/main" id="{3D256139-203C-4DD2-F9C1-9CACF4F4788D}"/>
              </a:ext>
            </a:extLst>
          </p:cNvPr>
          <p:cNvPicPr>
            <a:picLocks noChangeAspect="1"/>
          </p:cNvPicPr>
          <p:nvPr/>
        </p:nvPicPr>
        <p:blipFill rotWithShape="1">
          <a:blip r:embed="rId5"/>
          <a:srcRect l="11553" t="30631" r="58953" b="26847"/>
          <a:stretch/>
        </p:blipFill>
        <p:spPr>
          <a:xfrm>
            <a:off x="914399" y="1961070"/>
            <a:ext cx="4065373" cy="3297004"/>
          </a:xfrm>
          <a:prstGeom prst="rect">
            <a:avLst/>
          </a:prstGeom>
        </p:spPr>
      </p:pic>
      <p:sp>
        <p:nvSpPr>
          <p:cNvPr id="10" name="TextBox 9">
            <a:extLst>
              <a:ext uri="{FF2B5EF4-FFF2-40B4-BE49-F238E27FC236}">
                <a16:creationId xmlns:a16="http://schemas.microsoft.com/office/drawing/2014/main" id="{71248B67-0885-231E-B6BC-7CCA09EA97AE}"/>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38E6DBC9-4989-67EB-A60C-7027DE2E3120}"/>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693917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C8B345-6638-6F76-C443-C3EABEF65BD6}"/>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BE3CF291-80CD-35EB-77B1-4EDC4CFE1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graphicFrame>
        <p:nvGraphicFramePr>
          <p:cNvPr id="2" name="Table 2">
            <a:extLst>
              <a:ext uri="{FF2B5EF4-FFF2-40B4-BE49-F238E27FC236}">
                <a16:creationId xmlns:a16="http://schemas.microsoft.com/office/drawing/2014/main" id="{5F68D834-B4E0-92E0-64BD-9038D8CEFA1D}"/>
              </a:ext>
            </a:extLst>
          </p:cNvPr>
          <p:cNvGraphicFramePr>
            <a:graphicFrameLocks noGrp="1"/>
          </p:cNvGraphicFramePr>
          <p:nvPr/>
        </p:nvGraphicFramePr>
        <p:xfrm>
          <a:off x="1253525" y="1288076"/>
          <a:ext cx="8903731" cy="4561037"/>
        </p:xfrm>
        <a:graphic>
          <a:graphicData uri="http://schemas.openxmlformats.org/drawingml/2006/table">
            <a:tbl>
              <a:tblPr firstRow="1" bandRow="1">
                <a:tableStyleId>{93296810-A885-4BE3-A3E7-6D5BEEA58F35}</a:tableStyleId>
              </a:tblPr>
              <a:tblGrid>
                <a:gridCol w="4294660">
                  <a:extLst>
                    <a:ext uri="{9D8B030D-6E8A-4147-A177-3AD203B41FA5}">
                      <a16:colId xmlns:a16="http://schemas.microsoft.com/office/drawing/2014/main" val="2637081574"/>
                    </a:ext>
                  </a:extLst>
                </a:gridCol>
                <a:gridCol w="4609071">
                  <a:extLst>
                    <a:ext uri="{9D8B030D-6E8A-4147-A177-3AD203B41FA5}">
                      <a16:colId xmlns:a16="http://schemas.microsoft.com/office/drawing/2014/main" val="3912017870"/>
                    </a:ext>
                  </a:extLst>
                </a:gridCol>
              </a:tblGrid>
              <a:tr h="750789">
                <a:tc>
                  <a:txBody>
                    <a:bodyPr/>
                    <a:lstStyle/>
                    <a:p>
                      <a:pPr algn="ctr"/>
                      <a:r>
                        <a:rPr lang="en-IN" dirty="0"/>
                        <a:t>Abstract Class</a:t>
                      </a:r>
                    </a:p>
                  </a:txBody>
                  <a:tcPr marL="180000" marR="180000" marT="180000" marB="180000"/>
                </a:tc>
                <a:tc>
                  <a:txBody>
                    <a:bodyPr/>
                    <a:lstStyle/>
                    <a:p>
                      <a:pPr algn="ctr"/>
                      <a:r>
                        <a:rPr lang="en-IN" dirty="0"/>
                        <a:t>Interface</a:t>
                      </a:r>
                    </a:p>
                  </a:txBody>
                  <a:tcPr marL="180000" marR="180000" marT="180000" marB="180000"/>
                </a:tc>
                <a:extLst>
                  <a:ext uri="{0D108BD9-81ED-4DB2-BD59-A6C34878D82A}">
                    <a16:rowId xmlns:a16="http://schemas.microsoft.com/office/drawing/2014/main" val="1076225437"/>
                  </a:ext>
                </a:extLst>
              </a:tr>
              <a:tr h="810008">
                <a:tc>
                  <a:txBody>
                    <a:bodyPr/>
                    <a:lstStyle/>
                    <a:p>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Abstract class contains both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DECLARATION &amp; DEFINITION</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methods.</a:t>
                      </a:r>
                      <a:endParaRPr lang="en-IN" dirty="0"/>
                    </a:p>
                  </a:txBody>
                  <a:tcPr marL="180000" marR="180000" marT="180000" marB="180000"/>
                </a:tc>
                <a:tc>
                  <a:txBody>
                    <a:bodyPr/>
                    <a:lstStyle/>
                    <a:p>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Mostly Interfaces contain</a:t>
                      </a:r>
                      <a:r>
                        <a:rPr kumimoji="0" lang="en-US" b="1"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DECLARATION</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of methods. From C# 8.0 definition is also possible.</a:t>
                      </a:r>
                      <a:endParaRPr lang="en-IN" dirty="0"/>
                    </a:p>
                  </a:txBody>
                  <a:tcPr marL="180000" marR="180000" marT="180000" marB="180000"/>
                </a:tc>
                <a:extLst>
                  <a:ext uri="{0D108BD9-81ED-4DB2-BD59-A6C34878D82A}">
                    <a16:rowId xmlns:a16="http://schemas.microsoft.com/office/drawing/2014/main" val="3308851225"/>
                  </a:ext>
                </a:extLst>
              </a:tr>
              <a:tr h="810008">
                <a:tc>
                  <a:txBody>
                    <a:bodyPr/>
                    <a:lstStyle/>
                    <a:p>
                      <a:r>
                        <a:rPr lang="en-IN" dirty="0"/>
                        <a:t>2.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 keyword: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a:t>
                      </a:r>
                      <a:endParaRPr lang="en-IN" dirty="0"/>
                    </a:p>
                  </a:txBody>
                  <a:tcPr marL="180000" marR="180000" marT="180000" marB="180000"/>
                </a:tc>
                <a:tc>
                  <a:txBody>
                    <a:bodyPr/>
                    <a:lstStyle/>
                    <a:p>
                      <a:r>
                        <a:rPr lang="en-IN" dirty="0"/>
                        <a:t>2.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 keyword: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a:t>
                      </a:r>
                      <a:endParaRPr lang="en-IN" dirty="0"/>
                    </a:p>
                  </a:txBody>
                  <a:tcPr marL="180000" marR="180000" marT="180000" marB="180000"/>
                </a:tc>
                <a:extLst>
                  <a:ext uri="{0D108BD9-81ED-4DB2-BD59-A6C34878D82A}">
                    <a16:rowId xmlns:a16="http://schemas.microsoft.com/office/drawing/2014/main" val="217928852"/>
                  </a:ext>
                </a:extLst>
              </a:tr>
              <a:tr h="81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3</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Abstract class does not support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lang="en-IN" dirty="0"/>
                    </a:p>
                  </a:txBody>
                  <a:tcPr marL="180000" marR="180000" marT="180000" marB="180000"/>
                </a:tc>
                <a:tc>
                  <a:txBody>
                    <a:bodyPr/>
                    <a:lstStyle/>
                    <a:p>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3</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Interface supports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lang="en-IN" dirty="0"/>
                    </a:p>
                  </a:txBody>
                  <a:tcPr marL="180000" marR="180000" marT="180000" marB="180000"/>
                </a:tc>
                <a:extLst>
                  <a:ext uri="{0D108BD9-81ED-4DB2-BD59-A6C34878D82A}">
                    <a16:rowId xmlns:a16="http://schemas.microsoft.com/office/drawing/2014/main" val="1130577853"/>
                  </a:ext>
                </a:extLst>
              </a:tr>
              <a:tr h="81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Calibri" panose="020F0502020204030204" pitchFamily="34" charset="0"/>
                          <a:ea typeface="Calibri" panose="020F0502020204030204" pitchFamily="34" charset="0"/>
                          <a:cs typeface="Times New Roman" panose="02020603050405020304" pitchFamily="18" charset="0"/>
                        </a:rPr>
                        <a:t>4</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Abstract class can have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constructors</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endParaRPr lang="en-IN" dirty="0"/>
                    </a:p>
                  </a:txBody>
                  <a:tcPr marL="180000" marR="180000" marT="180000" marB="18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Interface do not have constructors.</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marL="180000" marR="180000" marT="180000" marB="180000"/>
                </a:tc>
                <a:extLst>
                  <a:ext uri="{0D108BD9-81ED-4DB2-BD59-A6C34878D82A}">
                    <a16:rowId xmlns:a16="http://schemas.microsoft.com/office/drawing/2014/main" val="643156301"/>
                  </a:ext>
                </a:extLst>
              </a:tr>
            </a:tbl>
          </a:graphicData>
        </a:graphic>
      </p:graphicFrame>
      <p:sp>
        <p:nvSpPr>
          <p:cNvPr id="7" name="TextBox 6">
            <a:extLst>
              <a:ext uri="{FF2B5EF4-FFF2-40B4-BE49-F238E27FC236}">
                <a16:creationId xmlns:a16="http://schemas.microsoft.com/office/drawing/2014/main" id="{9FD71D50-2E50-4CB5-EEA0-1CCFDE0E7F8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3BA88BD4-B552-1527-29A1-AAF4F3C361E0}"/>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06385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Interface and when Abstract class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Q28</a:t>
            </a:r>
          </a:p>
        </p:txBody>
      </p:sp>
      <p:sp>
        <p:nvSpPr>
          <p:cNvPr id="7" name="TextBox 6">
            <a:extLst>
              <a:ext uri="{FF2B5EF4-FFF2-40B4-BE49-F238E27FC236}">
                <a16:creationId xmlns:a16="http://schemas.microsoft.com/office/drawing/2014/main" id="{24C5E66E-C2AA-47E1-99CE-0B32B20D770F}"/>
              </a:ext>
            </a:extLst>
          </p:cNvPr>
          <p:cNvSpPr txBox="1"/>
          <p:nvPr/>
        </p:nvSpPr>
        <p:spPr>
          <a:xfrm>
            <a:off x="845027" y="1039960"/>
            <a:ext cx="4975005" cy="183749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 interface is a good choice when you know a method has to be there, but it can be implemented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independent derived classes.</a:t>
            </a: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9D7A9C9-2610-F53D-3375-60676C2830E5}"/>
              </a:ext>
            </a:extLst>
          </p:cNvPr>
          <p:cNvPicPr>
            <a:picLocks noChangeAspect="1"/>
          </p:cNvPicPr>
          <p:nvPr/>
        </p:nvPicPr>
        <p:blipFill rotWithShape="1">
          <a:blip r:embed="rId3"/>
          <a:srcRect l="11655" t="37323" r="63311" b="35135"/>
          <a:stretch/>
        </p:blipFill>
        <p:spPr>
          <a:xfrm>
            <a:off x="6684568" y="1039960"/>
            <a:ext cx="4369753" cy="2704232"/>
          </a:xfrm>
          <a:prstGeom prst="rect">
            <a:avLst/>
          </a:prstGeom>
        </p:spPr>
      </p:pic>
      <p:pic>
        <p:nvPicPr>
          <p:cNvPr id="11" name="Picture 10">
            <a:extLst>
              <a:ext uri="{FF2B5EF4-FFF2-40B4-BE49-F238E27FC236}">
                <a16:creationId xmlns:a16="http://schemas.microsoft.com/office/drawing/2014/main" id="{EB90B719-4AFE-48B3-AF5F-7E50EC12F41D}"/>
              </a:ext>
            </a:extLst>
          </p:cNvPr>
          <p:cNvPicPr>
            <a:picLocks noChangeAspect="1"/>
          </p:cNvPicPr>
          <p:nvPr/>
        </p:nvPicPr>
        <p:blipFill rotWithShape="1">
          <a:blip r:embed="rId3"/>
          <a:srcRect l="11453" t="64865" r="63412" b="15164"/>
          <a:stretch/>
        </p:blipFill>
        <p:spPr>
          <a:xfrm>
            <a:off x="6684567" y="4059250"/>
            <a:ext cx="4369753" cy="1952977"/>
          </a:xfrm>
          <a:prstGeom prst="rect">
            <a:avLst/>
          </a:prstGeom>
        </p:spPr>
      </p:pic>
      <p:pic>
        <p:nvPicPr>
          <p:cNvPr id="2" name="Picture 1">
            <a:extLst>
              <a:ext uri="{FF2B5EF4-FFF2-40B4-BE49-F238E27FC236}">
                <a16:creationId xmlns:a16="http://schemas.microsoft.com/office/drawing/2014/main" id="{F94C8400-CF54-CAB9-CE30-4694497DD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23" y="237275"/>
            <a:ext cx="708721" cy="281964"/>
          </a:xfrm>
          <a:prstGeom prst="rect">
            <a:avLst/>
          </a:prstGeom>
        </p:spPr>
      </p:pic>
      <p:sp>
        <p:nvSpPr>
          <p:cNvPr id="3" name="Title 2">
            <a:extLst>
              <a:ext uri="{FF2B5EF4-FFF2-40B4-BE49-F238E27FC236}">
                <a16:creationId xmlns:a16="http://schemas.microsoft.com/office/drawing/2014/main" id="{71C2E916-CA2E-D6C7-BC0A-4571F7F626D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Q28. When to use Interface and when Abstract class in real applications?</a:t>
            </a:r>
            <a:endParaRPr lang="en-IN" dirty="0"/>
          </a:p>
        </p:txBody>
      </p:sp>
      <p:sp>
        <p:nvSpPr>
          <p:cNvPr id="8" name="TextBox 7">
            <a:extLst>
              <a:ext uri="{FF2B5EF4-FFF2-40B4-BE49-F238E27FC236}">
                <a16:creationId xmlns:a16="http://schemas.microsoft.com/office/drawing/2014/main" id="{D1305CEC-23A7-8A35-9CCA-6406789D986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0AE73516-68AE-162A-85B6-E626696D6BA0}"/>
              </a:ext>
            </a:extLst>
          </p:cNvPr>
          <p:cNvPicPr>
            <a:picLocks noChangeAspect="1"/>
          </p:cNvPicPr>
          <p:nvPr/>
        </p:nvPicPr>
        <p:blipFill>
          <a:blip r:embed="rId6"/>
          <a:stretch>
            <a:fillRect/>
          </a:stretch>
        </p:blipFill>
        <p:spPr>
          <a:xfrm>
            <a:off x="10937780" y="116259"/>
            <a:ext cx="1253829" cy="590594"/>
          </a:xfrm>
          <a:prstGeom prst="rect">
            <a:avLst/>
          </a:prstGeom>
        </p:spPr>
      </p:pic>
    </p:spTree>
    <p:extLst>
      <p:ext uri="{BB962C8B-B14F-4D97-AF65-F5344CB8AC3E}">
        <p14:creationId xmlns:p14="http://schemas.microsoft.com/office/powerpoint/2010/main" val="201430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01722" y="301058"/>
            <a:ext cx="5358248" cy="1325563"/>
          </a:xfrm>
        </p:spPr>
        <p:txBody>
          <a:bodyPr>
            <a:normAutofit/>
          </a:bodyPr>
          <a:lstStyle/>
          <a:p>
            <a:r>
              <a:rPr lang="en-US" sz="3200" b="1" i="0" u="none" strike="noStrike" dirty="0">
                <a:solidFill>
                  <a:srgbClr val="FFFF00"/>
                </a:solidFill>
                <a:effectLst/>
              </a:rPr>
              <a:t>Chapter 1  : OOPS &amp; C# - Basics</a:t>
            </a:r>
            <a:r>
              <a:rPr lang="en-US" sz="3200" b="1" dirty="0">
                <a:solidFill>
                  <a:srgbClr val="FFFF00"/>
                </a:solidFill>
              </a:rPr>
              <a:t> </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555268" y="1824026"/>
            <a:ext cx="5358248" cy="4299857"/>
          </a:xfrm>
        </p:spPr>
        <p:txBody>
          <a:bodyPr>
            <a:noAutofit/>
          </a:bodyPr>
          <a:lstStyle/>
          <a:p>
            <a:pPr marL="0" indent="0">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a:t>
            </a:r>
            <a:r>
              <a:rPr lang="en-US" sz="1600" dirty="0">
                <a:hlinkClick r:id="rId3" action="ppaction://hlinksldjump">
                  <a:extLst>
                    <a:ext uri="{A12FA001-AC4F-418D-AE19-62706E023703}">
                      <ahyp:hlinkClr xmlns:ahyp="http://schemas.microsoft.com/office/drawing/2018/hyperlinkcolor" val="tx"/>
                    </a:ext>
                  </a:extLst>
                </a:hlinkClick>
              </a:rPr>
              <a:t>? What Is the difference between C# and .NET?</a:t>
            </a:r>
            <a:endParaRPr lang="en-US" sz="1600" dirty="0"/>
          </a:p>
          <a:p>
            <a:pPr marL="0" indent="0">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 What is OOPS? What are the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main concepts </a:t>
            </a:r>
            <a:r>
              <a:rPr lang="en-US" sz="1600" dirty="0">
                <a:hlinkClick r:id="rId4" action="ppaction://hlinksldjump">
                  <a:extLst>
                    <a:ext uri="{A12FA001-AC4F-418D-AE19-62706E023703}">
                      <ahyp:hlinkClr xmlns:ahyp="http://schemas.microsoft.com/office/drawing/2018/hyperlinkcolor" val="tx"/>
                    </a:ext>
                  </a:extLst>
                </a:hlinkClick>
              </a:rPr>
              <a:t>of OOPS?</a:t>
            </a:r>
            <a:endParaRPr lang="en-US" sz="1600" dirty="0"/>
          </a:p>
          <a:p>
            <a:pPr marL="0" indent="0">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Q3.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a:t>
            </a:r>
            <a:r>
              <a:rPr lang="en-US" sz="1600" dirty="0">
                <a:hlinkClick r:id="rId5" action="ppaction://hlinksldjump">
                  <a:extLst>
                    <a:ext uri="{A12FA001-AC4F-418D-AE19-62706E023703}">
                      <ahyp:hlinkClr xmlns:ahyp="http://schemas.microsoft.com/office/drawing/2018/hyperlinkcolor" val="tx"/>
                    </a:ext>
                  </a:extLst>
                </a:hlinkClick>
              </a:rPr>
              <a:t> of OOPS?</a:t>
            </a:r>
            <a:endParaRPr lang="en-US" sz="1600" dirty="0"/>
          </a:p>
          <a:p>
            <a:pPr marL="0" indent="0">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Q4.  What are the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limitations</a:t>
            </a:r>
            <a:r>
              <a:rPr lang="en-US" sz="1600" dirty="0">
                <a:hlinkClick r:id="rId6" action="ppaction://hlinksldjump">
                  <a:extLst>
                    <a:ext uri="{A12FA001-AC4F-418D-AE19-62706E023703}">
                      <ahyp:hlinkClr xmlns:ahyp="http://schemas.microsoft.com/office/drawing/2018/hyperlinkcolor" val="tx"/>
                    </a:ext>
                  </a:extLst>
                </a:hlinkClick>
              </a:rPr>
              <a:t> of OOPS?</a:t>
            </a:r>
            <a:endParaRPr lang="en-US" sz="1600" dirty="0"/>
          </a:p>
          <a:p>
            <a:pPr marL="0" indent="0">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Q5.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Classes</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Objects</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p>
          <a:p>
            <a:pPr marL="0" indent="0">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Q6.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types of classes </a:t>
            </a:r>
            <a:r>
              <a:rPr lang="en-US" sz="1600" dirty="0">
                <a:hlinkClick r:id="rId8" action="ppaction://hlinksldjump">
                  <a:extLst>
                    <a:ext uri="{A12FA001-AC4F-418D-AE19-62706E023703}">
                      <ahyp:hlinkClr xmlns:ahyp="http://schemas.microsoft.com/office/drawing/2018/hyperlinkcolor" val="tx"/>
                    </a:ext>
                  </a:extLst>
                </a:hlinkClick>
              </a:rPr>
              <a:t>in C#?</a:t>
            </a:r>
            <a:endParaRPr lang="en-US" sz="1600" dirty="0"/>
          </a:p>
          <a:p>
            <a:pPr marL="0" indent="0">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Q7. Is it possible to prevent object creation of a class in C#?</a:t>
            </a:r>
            <a:endParaRPr lang="en-US" sz="1600" dirty="0"/>
          </a:p>
          <a:p>
            <a:pPr marL="0" indent="0">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Q8.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Property</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Q9. What is the difference between Property and Function?</a:t>
            </a:r>
            <a:endParaRPr lang="en-US" sz="1600" dirty="0"/>
          </a:p>
          <a:p>
            <a:pPr marL="0" indent="0">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Q10. What 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Namespaces</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p>
        </p:txBody>
      </p:sp>
      <p:sp>
        <p:nvSpPr>
          <p:cNvPr id="8" name="TextBox 7">
            <a:extLst>
              <a:ext uri="{FF2B5EF4-FFF2-40B4-BE49-F238E27FC236}">
                <a16:creationId xmlns:a16="http://schemas.microsoft.com/office/drawing/2014/main" id="{9755FDF4-5D79-8F37-AA4C-6E46205D7725}"/>
              </a:ext>
            </a:extLst>
          </p:cNvPr>
          <p:cNvSpPr txBox="1"/>
          <p:nvPr/>
        </p:nvSpPr>
        <p:spPr>
          <a:xfrm>
            <a:off x="5274147" y="217664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0" name="TextBox 9">
            <a:extLst>
              <a:ext uri="{FF2B5EF4-FFF2-40B4-BE49-F238E27FC236}">
                <a16:creationId xmlns:a16="http://schemas.microsoft.com/office/drawing/2014/main" id="{8910C04F-796B-47DB-088D-0781EE2C924E}"/>
              </a:ext>
            </a:extLst>
          </p:cNvPr>
          <p:cNvSpPr txBox="1"/>
          <p:nvPr/>
        </p:nvSpPr>
        <p:spPr>
          <a:xfrm>
            <a:off x="3675570" y="26335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D15EB417-DBC4-4D1E-8273-24444CF6F84E}"/>
              </a:ext>
            </a:extLst>
          </p:cNvPr>
          <p:cNvPicPr>
            <a:picLocks noChangeAspect="1"/>
          </p:cNvPicPr>
          <p:nvPr/>
        </p:nvPicPr>
        <p:blipFill>
          <a:blip r:embed="rId13"/>
          <a:stretch>
            <a:fillRect/>
          </a:stretch>
        </p:blipFill>
        <p:spPr>
          <a:xfrm>
            <a:off x="7379816" y="1824026"/>
            <a:ext cx="4079649" cy="2599626"/>
          </a:xfrm>
          <a:prstGeom prst="rect">
            <a:avLst/>
          </a:prstGeom>
        </p:spPr>
      </p:pic>
      <p:sp>
        <p:nvSpPr>
          <p:cNvPr id="4" name="TextBox 3">
            <a:extLst>
              <a:ext uri="{FF2B5EF4-FFF2-40B4-BE49-F238E27FC236}">
                <a16:creationId xmlns:a16="http://schemas.microsoft.com/office/drawing/2014/main" id="{93DC5BFA-E10D-F30C-8A38-8ECFB8F72241}"/>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331902484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Interface and when Abstract class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Q28</a:t>
            </a:r>
          </a:p>
        </p:txBody>
      </p:sp>
      <p:sp>
        <p:nvSpPr>
          <p:cNvPr id="15" name="TextBox 14">
            <a:extLst>
              <a:ext uri="{FF2B5EF4-FFF2-40B4-BE49-F238E27FC236}">
                <a16:creationId xmlns:a16="http://schemas.microsoft.com/office/drawing/2014/main" id="{C68ED0AA-44E8-4435-A966-9FE26D6E3B8B}"/>
              </a:ext>
            </a:extLst>
          </p:cNvPr>
          <p:cNvSpPr txBox="1"/>
          <p:nvPr/>
        </p:nvSpPr>
        <p:spPr>
          <a:xfrm>
            <a:off x="681032" y="3095881"/>
            <a:ext cx="481683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Normally we prefer Interface because it gives us the flexibility to modify the behavior at later stage.</a:t>
            </a:r>
          </a:p>
        </p:txBody>
      </p:sp>
      <p:sp>
        <p:nvSpPr>
          <p:cNvPr id="3" name="TextBox 2">
            <a:extLst>
              <a:ext uri="{FF2B5EF4-FFF2-40B4-BE49-F238E27FC236}">
                <a16:creationId xmlns:a16="http://schemas.microsoft.com/office/drawing/2014/main" id="{0976146F-5F1B-D741-1C65-2DEB32FB0CD0}"/>
              </a:ext>
            </a:extLst>
          </p:cNvPr>
          <p:cNvSpPr txBox="1"/>
          <p:nvPr/>
        </p:nvSpPr>
        <p:spPr>
          <a:xfrm>
            <a:off x="787534" y="1051749"/>
            <a:ext cx="4710330"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Abstract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Abstract class is a good choice when you are sure some methods are concrete/defined and must be implemented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WAY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all derived classes.</a:t>
            </a:r>
          </a:p>
        </p:txBody>
      </p:sp>
      <p:pic>
        <p:nvPicPr>
          <p:cNvPr id="5" name="Picture 4">
            <a:extLst>
              <a:ext uri="{FF2B5EF4-FFF2-40B4-BE49-F238E27FC236}">
                <a16:creationId xmlns:a16="http://schemas.microsoft.com/office/drawing/2014/main" id="{F9D7A9C9-2610-F53D-3375-60676C2830E5}"/>
              </a:ext>
            </a:extLst>
          </p:cNvPr>
          <p:cNvPicPr>
            <a:picLocks noChangeAspect="1"/>
          </p:cNvPicPr>
          <p:nvPr/>
        </p:nvPicPr>
        <p:blipFill rotWithShape="1">
          <a:blip r:embed="rId3"/>
          <a:srcRect l="11655" t="37323" r="63311" b="35135"/>
          <a:stretch/>
        </p:blipFill>
        <p:spPr>
          <a:xfrm>
            <a:off x="6470731" y="1097032"/>
            <a:ext cx="3921299" cy="2426705"/>
          </a:xfrm>
          <a:prstGeom prst="rect">
            <a:avLst/>
          </a:prstGeom>
        </p:spPr>
      </p:pic>
      <p:pic>
        <p:nvPicPr>
          <p:cNvPr id="16" name="Picture 15">
            <a:extLst>
              <a:ext uri="{FF2B5EF4-FFF2-40B4-BE49-F238E27FC236}">
                <a16:creationId xmlns:a16="http://schemas.microsoft.com/office/drawing/2014/main" id="{FB70081C-4AD8-F7D8-890B-DB9B900BBAF9}"/>
              </a:ext>
            </a:extLst>
          </p:cNvPr>
          <p:cNvPicPr>
            <a:picLocks noChangeAspect="1"/>
          </p:cNvPicPr>
          <p:nvPr/>
        </p:nvPicPr>
        <p:blipFill rotWithShape="1">
          <a:blip r:embed="rId4"/>
          <a:srcRect l="11858" t="50000" r="60473" b="20721"/>
          <a:stretch/>
        </p:blipFill>
        <p:spPr>
          <a:xfrm>
            <a:off x="6470732" y="3849555"/>
            <a:ext cx="3921299" cy="2334107"/>
          </a:xfrm>
          <a:prstGeom prst="rect">
            <a:avLst/>
          </a:prstGeom>
        </p:spPr>
      </p:pic>
      <p:pic>
        <p:nvPicPr>
          <p:cNvPr id="2" name="Picture 1">
            <a:extLst>
              <a:ext uri="{FF2B5EF4-FFF2-40B4-BE49-F238E27FC236}">
                <a16:creationId xmlns:a16="http://schemas.microsoft.com/office/drawing/2014/main" id="{006C36B2-0A15-DD02-A0B1-57282062F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4896" y="237275"/>
            <a:ext cx="708721" cy="281964"/>
          </a:xfrm>
          <a:prstGeom prst="rect">
            <a:avLst/>
          </a:prstGeom>
        </p:spPr>
      </p:pic>
      <p:sp>
        <p:nvSpPr>
          <p:cNvPr id="7" name="TextBox 6">
            <a:extLst>
              <a:ext uri="{FF2B5EF4-FFF2-40B4-BE49-F238E27FC236}">
                <a16:creationId xmlns:a16="http://schemas.microsoft.com/office/drawing/2014/main" id="{3CA6B806-39B8-A177-EA4B-B73330DEAA52}"/>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52781114-87A6-AB67-0FAB-47C103BFCAB2}"/>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17751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create Interfaces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Q29</a:t>
            </a:r>
          </a:p>
        </p:txBody>
      </p:sp>
      <p:pic>
        <p:nvPicPr>
          <p:cNvPr id="3" name="Picture 2">
            <a:extLst>
              <a:ext uri="{FF2B5EF4-FFF2-40B4-BE49-F238E27FC236}">
                <a16:creationId xmlns:a16="http://schemas.microsoft.com/office/drawing/2014/main" id="{BB4DD22E-C70C-8F8F-AB27-A32ECB6C73A2}"/>
              </a:ext>
            </a:extLst>
          </p:cNvPr>
          <p:cNvPicPr>
            <a:picLocks noChangeAspect="1"/>
          </p:cNvPicPr>
          <p:nvPr/>
        </p:nvPicPr>
        <p:blipFill rotWithShape="1">
          <a:blip r:embed="rId3"/>
          <a:srcRect l="11655" t="37323" r="63311" b="35135"/>
          <a:stretch/>
        </p:blipFill>
        <p:spPr>
          <a:xfrm>
            <a:off x="6908800" y="1138246"/>
            <a:ext cx="4122057" cy="2550946"/>
          </a:xfrm>
          <a:prstGeom prst="rect">
            <a:avLst/>
          </a:prstGeom>
        </p:spPr>
      </p:pic>
      <p:sp>
        <p:nvSpPr>
          <p:cNvPr id="9" name="TextBox 8">
            <a:extLst>
              <a:ext uri="{FF2B5EF4-FFF2-40B4-BE49-F238E27FC236}">
                <a16:creationId xmlns:a16="http://schemas.microsoft.com/office/drawing/2014/main" id="{0E7D05B7-2C2B-6931-5A85-1F22BC69252A}"/>
              </a:ext>
            </a:extLst>
          </p:cNvPr>
          <p:cNvSpPr txBox="1"/>
          <p:nvPr/>
        </p:nvSpPr>
        <p:spPr>
          <a:xfrm>
            <a:off x="641482" y="3887416"/>
            <a:ext cx="5932312" cy="259154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Interfaces: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in defining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contract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 system.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Unit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easy in application having interfaces.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for implementing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dependency injection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Top 10 IT Companies in India 2016 - The Crazy Programmer">
            <a:extLst>
              <a:ext uri="{FF2B5EF4-FFF2-40B4-BE49-F238E27FC236}">
                <a16:creationId xmlns:a16="http://schemas.microsoft.com/office/drawing/2014/main" id="{D97696FD-43B0-FE3D-2939-A723A1EB2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492" y="1138246"/>
            <a:ext cx="4040817" cy="2320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920581-B1C1-9280-5F39-0D39C5648F92}"/>
              </a:ext>
            </a:extLst>
          </p:cNvPr>
          <p:cNvPicPr>
            <a:picLocks noChangeAspect="1"/>
          </p:cNvPicPr>
          <p:nvPr/>
        </p:nvPicPr>
        <p:blipFill>
          <a:blip r:embed="rId5"/>
          <a:stretch>
            <a:fillRect/>
          </a:stretch>
        </p:blipFill>
        <p:spPr>
          <a:xfrm>
            <a:off x="6908800" y="4117397"/>
            <a:ext cx="3933825" cy="1685925"/>
          </a:xfrm>
          <a:prstGeom prst="rect">
            <a:avLst/>
          </a:prstGeom>
        </p:spPr>
      </p:pic>
      <p:sp>
        <p:nvSpPr>
          <p:cNvPr id="4" name="Title 3">
            <a:extLst>
              <a:ext uri="{FF2B5EF4-FFF2-40B4-BE49-F238E27FC236}">
                <a16:creationId xmlns:a16="http://schemas.microsoft.com/office/drawing/2014/main" id="{51C27CCA-9F87-0DB9-694C-ED8B85EE864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Q29. Why to create Interfaces in real applications?</a:t>
            </a:r>
            <a:endParaRPr lang="en-IN" dirty="0"/>
          </a:p>
        </p:txBody>
      </p:sp>
      <p:sp>
        <p:nvSpPr>
          <p:cNvPr id="8" name="TextBox 7">
            <a:extLst>
              <a:ext uri="{FF2B5EF4-FFF2-40B4-BE49-F238E27FC236}">
                <a16:creationId xmlns:a16="http://schemas.microsoft.com/office/drawing/2014/main" id="{D3657A87-F5B8-FB2B-9337-CBD9EFF2311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5AE8D711-1470-4B04-33E8-042C20C2AAD2}"/>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84569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define body of Interfaces methods? When to define methods in Interfaces?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Q30</a:t>
            </a:r>
          </a:p>
        </p:txBody>
      </p:sp>
      <p:pic>
        <p:nvPicPr>
          <p:cNvPr id="3" name="Picture 2">
            <a:extLst>
              <a:ext uri="{FF2B5EF4-FFF2-40B4-BE49-F238E27FC236}">
                <a16:creationId xmlns:a16="http://schemas.microsoft.com/office/drawing/2014/main" id="{54953C5A-A66B-C599-BCD4-3E50385786A2}"/>
              </a:ext>
            </a:extLst>
          </p:cNvPr>
          <p:cNvPicPr>
            <a:picLocks noChangeAspect="1"/>
          </p:cNvPicPr>
          <p:nvPr/>
        </p:nvPicPr>
        <p:blipFill rotWithShape="1">
          <a:blip r:embed="rId3"/>
          <a:srcRect l="16786" t="25714" r="48839" b="47778"/>
          <a:stretch/>
        </p:blipFill>
        <p:spPr>
          <a:xfrm>
            <a:off x="6237781" y="1205844"/>
            <a:ext cx="4614959" cy="2001813"/>
          </a:xfrm>
          <a:prstGeom prst="rect">
            <a:avLst/>
          </a:prstGeom>
        </p:spPr>
      </p:pic>
      <p:sp>
        <p:nvSpPr>
          <p:cNvPr id="4" name="TextBox 3">
            <a:extLst>
              <a:ext uri="{FF2B5EF4-FFF2-40B4-BE49-F238E27FC236}">
                <a16:creationId xmlns:a16="http://schemas.microsoft.com/office/drawing/2014/main" id="{4EC99432-55A5-E0EB-3827-F15A03B6AE6D}"/>
              </a:ext>
            </a:extLst>
          </p:cNvPr>
          <p:cNvSpPr txBox="1"/>
          <p:nvPr/>
        </p:nvSpPr>
        <p:spPr>
          <a:xfrm>
            <a:off x="881744" y="1051923"/>
            <a:ext cx="481683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Yes. From C# 8.0 it is possible to put method bodies in Interfaces.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Graphic 1" descr="Lightbulb with solid fill">
            <a:extLst>
              <a:ext uri="{FF2B5EF4-FFF2-40B4-BE49-F238E27FC236}">
                <a16:creationId xmlns:a16="http://schemas.microsoft.com/office/drawing/2014/main" id="{14973FB0-0AF3-BE63-5697-AB500DE272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1681" y="180673"/>
            <a:ext cx="499872" cy="499872"/>
          </a:xfrm>
          <a:prstGeom prst="rect">
            <a:avLst/>
          </a:prstGeom>
        </p:spPr>
      </p:pic>
      <p:sp>
        <p:nvSpPr>
          <p:cNvPr id="5" name="Title 4">
            <a:extLst>
              <a:ext uri="{FF2B5EF4-FFF2-40B4-BE49-F238E27FC236}">
                <a16:creationId xmlns:a16="http://schemas.microsoft.com/office/drawing/2014/main" id="{A54C60E0-647A-EFBF-FA92-9F3E7DA3C7C9}"/>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Q30. Can we define body of Interfaces methods? When to define methods in Interfaces?</a:t>
            </a:r>
            <a:endParaRPr lang="en-IN" dirty="0"/>
          </a:p>
        </p:txBody>
      </p:sp>
      <p:sp>
        <p:nvSpPr>
          <p:cNvPr id="8" name="TextBox 7">
            <a:extLst>
              <a:ext uri="{FF2B5EF4-FFF2-40B4-BE49-F238E27FC236}">
                <a16:creationId xmlns:a16="http://schemas.microsoft.com/office/drawing/2014/main" id="{64320ACB-F16C-F925-A59D-A9A35B3479F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51CC99C3-D82C-A9F6-E62D-46F1E2DC5398}"/>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949477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create an instance of an Abstract class or an Interface?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Q31</a:t>
            </a:r>
          </a:p>
        </p:txBody>
      </p:sp>
      <p:pic>
        <p:nvPicPr>
          <p:cNvPr id="3" name="Picture 2">
            <a:extLst>
              <a:ext uri="{FF2B5EF4-FFF2-40B4-BE49-F238E27FC236}">
                <a16:creationId xmlns:a16="http://schemas.microsoft.com/office/drawing/2014/main" id="{6696B8CE-71DA-93FC-8669-46C0D926F67E}"/>
              </a:ext>
            </a:extLst>
          </p:cNvPr>
          <p:cNvPicPr>
            <a:picLocks noChangeAspect="1"/>
          </p:cNvPicPr>
          <p:nvPr/>
        </p:nvPicPr>
        <p:blipFill rotWithShape="1">
          <a:blip r:embed="rId3"/>
          <a:srcRect l="16071" t="17936" r="47589" b="48572"/>
          <a:stretch/>
        </p:blipFill>
        <p:spPr>
          <a:xfrm>
            <a:off x="6879771" y="1075216"/>
            <a:ext cx="4430485" cy="2296885"/>
          </a:xfrm>
          <a:prstGeom prst="rect">
            <a:avLst/>
          </a:prstGeom>
        </p:spPr>
      </p:pic>
      <p:pic>
        <p:nvPicPr>
          <p:cNvPr id="5" name="Picture 4">
            <a:extLst>
              <a:ext uri="{FF2B5EF4-FFF2-40B4-BE49-F238E27FC236}">
                <a16:creationId xmlns:a16="http://schemas.microsoft.com/office/drawing/2014/main" id="{B3C7DB01-8411-98FC-2604-ACA98DF95BD8}"/>
              </a:ext>
            </a:extLst>
          </p:cNvPr>
          <p:cNvPicPr>
            <a:picLocks noChangeAspect="1"/>
          </p:cNvPicPr>
          <p:nvPr/>
        </p:nvPicPr>
        <p:blipFill rotWithShape="1">
          <a:blip r:embed="rId3"/>
          <a:srcRect l="16607" t="53016" r="48572" b="30635"/>
          <a:stretch/>
        </p:blipFill>
        <p:spPr>
          <a:xfrm>
            <a:off x="6879771" y="3429000"/>
            <a:ext cx="4245428" cy="1121229"/>
          </a:xfrm>
          <a:prstGeom prst="rect">
            <a:avLst/>
          </a:prstGeom>
        </p:spPr>
      </p:pic>
      <p:pic>
        <p:nvPicPr>
          <p:cNvPr id="9" name="Picture 8">
            <a:extLst>
              <a:ext uri="{FF2B5EF4-FFF2-40B4-BE49-F238E27FC236}">
                <a16:creationId xmlns:a16="http://schemas.microsoft.com/office/drawing/2014/main" id="{B3B8437C-ACDA-5E63-B4DC-FB45001311E4}"/>
              </a:ext>
            </a:extLst>
          </p:cNvPr>
          <p:cNvPicPr>
            <a:picLocks noChangeAspect="1"/>
          </p:cNvPicPr>
          <p:nvPr/>
        </p:nvPicPr>
        <p:blipFill rotWithShape="1">
          <a:blip r:embed="rId4"/>
          <a:srcRect l="17143" t="34921" r="21071" b="34920"/>
          <a:stretch/>
        </p:blipFill>
        <p:spPr>
          <a:xfrm>
            <a:off x="1251857" y="4666809"/>
            <a:ext cx="7532914" cy="2068287"/>
          </a:xfrm>
          <a:prstGeom prst="rect">
            <a:avLst/>
          </a:prstGeom>
        </p:spPr>
      </p:pic>
      <p:sp>
        <p:nvSpPr>
          <p:cNvPr id="11" name="TextBox 10">
            <a:extLst>
              <a:ext uri="{FF2B5EF4-FFF2-40B4-BE49-F238E27FC236}">
                <a16:creationId xmlns:a16="http://schemas.microsoft.com/office/drawing/2014/main" id="{49FD961B-7490-0230-617C-DCFC349E5EFF}"/>
              </a:ext>
            </a:extLst>
          </p:cNvPr>
          <p:cNvSpPr txBox="1"/>
          <p:nvPr/>
        </p:nvSpPr>
        <p:spPr>
          <a:xfrm>
            <a:off x="881744" y="1051923"/>
            <a:ext cx="481683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Abstract class and interface purpose is to act as base class via inheritance. There object creation is not possible.</a:t>
            </a:r>
          </a:p>
        </p:txBody>
      </p:sp>
      <p:sp>
        <p:nvSpPr>
          <p:cNvPr id="2" name="Title 1">
            <a:extLst>
              <a:ext uri="{FF2B5EF4-FFF2-40B4-BE49-F238E27FC236}">
                <a16:creationId xmlns:a16="http://schemas.microsoft.com/office/drawing/2014/main" id="{3D0F38F8-3285-4734-AE3E-22266F831E58}"/>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Q31. Can you create an instance of an Abstract class or an Interface?</a:t>
            </a:r>
            <a:endParaRPr lang="en-IN" dirty="0"/>
          </a:p>
        </p:txBody>
      </p:sp>
      <p:sp>
        <p:nvSpPr>
          <p:cNvPr id="7" name="TextBox 6">
            <a:extLst>
              <a:ext uri="{FF2B5EF4-FFF2-40B4-BE49-F238E27FC236}">
                <a16:creationId xmlns:a16="http://schemas.microsoft.com/office/drawing/2014/main" id="{C603AFB4-5BDE-0945-AE14-D3178CB8DF5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5A324F84-C8AA-1718-7C90-B962A1BE788B}"/>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68384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 Interface can have a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Q32</a:t>
            </a:r>
          </a:p>
        </p:txBody>
      </p:sp>
      <p:sp>
        <p:nvSpPr>
          <p:cNvPr id="7" name="TextBox 6">
            <a:extLst>
              <a:ext uri="{FF2B5EF4-FFF2-40B4-BE49-F238E27FC236}">
                <a16:creationId xmlns:a16="http://schemas.microsoft.com/office/drawing/2014/main" id="{75296FE8-3FE7-4E16-B4BE-149E708002E6}"/>
              </a:ext>
            </a:extLst>
          </p:cNvPr>
          <p:cNvSpPr txBox="1"/>
          <p:nvPr/>
        </p:nvSpPr>
        <p:spPr>
          <a:xfrm>
            <a:off x="805492" y="1283222"/>
            <a:ext cx="4753479"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Interface can only be used for inheritance, so constructor is not required.</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DDD301-7402-A19C-1FCF-CE352C308C38}"/>
              </a:ext>
            </a:extLst>
          </p:cNvPr>
          <p:cNvPicPr>
            <a:picLocks noChangeAspect="1"/>
          </p:cNvPicPr>
          <p:nvPr/>
        </p:nvPicPr>
        <p:blipFill rotWithShape="1">
          <a:blip r:embed="rId3"/>
          <a:srcRect l="11756" t="28108" r="53696" b="43423"/>
          <a:stretch/>
        </p:blipFill>
        <p:spPr>
          <a:xfrm>
            <a:off x="6210155" y="1283222"/>
            <a:ext cx="4629305" cy="2145778"/>
          </a:xfrm>
          <a:prstGeom prst="rect">
            <a:avLst/>
          </a:prstGeom>
        </p:spPr>
      </p:pic>
      <p:sp>
        <p:nvSpPr>
          <p:cNvPr id="2" name="Title 1">
            <a:extLst>
              <a:ext uri="{FF2B5EF4-FFF2-40B4-BE49-F238E27FC236}">
                <a16:creationId xmlns:a16="http://schemas.microsoft.com/office/drawing/2014/main" id="{82EC2B2C-6500-5CB9-08F6-90DA7138F834}"/>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Q32. Do Interface can have a Constructor?</a:t>
            </a:r>
            <a:endParaRPr lang="en-IN" dirty="0"/>
          </a:p>
        </p:txBody>
      </p:sp>
      <p:sp>
        <p:nvSpPr>
          <p:cNvPr id="6" name="TextBox 5">
            <a:extLst>
              <a:ext uri="{FF2B5EF4-FFF2-40B4-BE49-F238E27FC236}">
                <a16:creationId xmlns:a16="http://schemas.microsoft.com/office/drawing/2014/main" id="{6FFC37AD-7738-59B0-7B15-F76249E30EC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71CEF76B-9601-F7E5-FB78-002A3DCBB339}"/>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202049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 abstract class have Constructors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Q35</a:t>
            </a:r>
          </a:p>
        </p:txBody>
      </p:sp>
      <p:pic>
        <p:nvPicPr>
          <p:cNvPr id="3" name="Picture 2">
            <a:extLst>
              <a:ext uri="{FF2B5EF4-FFF2-40B4-BE49-F238E27FC236}">
                <a16:creationId xmlns:a16="http://schemas.microsoft.com/office/drawing/2014/main" id="{800F9AFE-8A59-8DF1-6932-657B53596515}"/>
              </a:ext>
            </a:extLst>
          </p:cNvPr>
          <p:cNvPicPr>
            <a:picLocks noChangeAspect="1"/>
          </p:cNvPicPr>
          <p:nvPr/>
        </p:nvPicPr>
        <p:blipFill rotWithShape="1">
          <a:blip r:embed="rId3"/>
          <a:srcRect l="13394" t="18889" r="43481" b="55238"/>
          <a:stretch/>
        </p:blipFill>
        <p:spPr>
          <a:xfrm>
            <a:off x="5307092" y="922312"/>
            <a:ext cx="6046708" cy="2040607"/>
          </a:xfrm>
          <a:prstGeom prst="rect">
            <a:avLst/>
          </a:prstGeom>
        </p:spPr>
      </p:pic>
      <p:pic>
        <p:nvPicPr>
          <p:cNvPr id="5" name="Picture 4">
            <a:extLst>
              <a:ext uri="{FF2B5EF4-FFF2-40B4-BE49-F238E27FC236}">
                <a16:creationId xmlns:a16="http://schemas.microsoft.com/office/drawing/2014/main" id="{9B87CCF6-6212-9157-03F8-83EC3EB4679C}"/>
              </a:ext>
            </a:extLst>
          </p:cNvPr>
          <p:cNvPicPr>
            <a:picLocks noChangeAspect="1"/>
          </p:cNvPicPr>
          <p:nvPr/>
        </p:nvPicPr>
        <p:blipFill rotWithShape="1">
          <a:blip r:embed="rId3"/>
          <a:srcRect l="13482" t="44127" r="43393" b="40793"/>
          <a:stretch/>
        </p:blipFill>
        <p:spPr>
          <a:xfrm>
            <a:off x="5307092" y="3030805"/>
            <a:ext cx="6046707" cy="1189311"/>
          </a:xfrm>
          <a:prstGeom prst="rect">
            <a:avLst/>
          </a:prstGeom>
        </p:spPr>
      </p:pic>
      <p:pic>
        <p:nvPicPr>
          <p:cNvPr id="7" name="Picture 6">
            <a:extLst>
              <a:ext uri="{FF2B5EF4-FFF2-40B4-BE49-F238E27FC236}">
                <a16:creationId xmlns:a16="http://schemas.microsoft.com/office/drawing/2014/main" id="{22E94154-93CF-341A-8914-465A8CF386EB}"/>
              </a:ext>
            </a:extLst>
          </p:cNvPr>
          <p:cNvPicPr>
            <a:picLocks noChangeAspect="1"/>
          </p:cNvPicPr>
          <p:nvPr/>
        </p:nvPicPr>
        <p:blipFill rotWithShape="1">
          <a:blip r:embed="rId4"/>
          <a:srcRect l="16549" t="53713" r="34286" b="28945"/>
          <a:stretch/>
        </p:blipFill>
        <p:spPr>
          <a:xfrm>
            <a:off x="4408228" y="4590162"/>
            <a:ext cx="6945571" cy="1378023"/>
          </a:xfrm>
          <a:prstGeom prst="rect">
            <a:avLst/>
          </a:prstGeom>
        </p:spPr>
      </p:pic>
      <p:sp>
        <p:nvSpPr>
          <p:cNvPr id="8" name="TextBox 7">
            <a:extLst>
              <a:ext uri="{FF2B5EF4-FFF2-40B4-BE49-F238E27FC236}">
                <a16:creationId xmlns:a16="http://schemas.microsoft.com/office/drawing/2014/main" id="{39C0E5D3-C96A-5C28-BB82-4D0C72F923F7}"/>
              </a:ext>
            </a:extLst>
          </p:cNvPr>
          <p:cNvSpPr txBox="1"/>
          <p:nvPr/>
        </p:nvSpPr>
        <p:spPr>
          <a:xfrm>
            <a:off x="537028" y="1078527"/>
            <a:ext cx="4822356"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Abstract class can have constructors.</a:t>
            </a:r>
          </a:p>
        </p:txBody>
      </p:sp>
      <p:sp>
        <p:nvSpPr>
          <p:cNvPr id="4" name="TextBox 3">
            <a:extLst>
              <a:ext uri="{FF2B5EF4-FFF2-40B4-BE49-F238E27FC236}">
                <a16:creationId xmlns:a16="http://schemas.microsoft.com/office/drawing/2014/main" id="{D163948F-316F-A631-535F-76A9F17FB1BA}"/>
              </a:ext>
            </a:extLst>
          </p:cNvPr>
          <p:cNvSpPr txBox="1"/>
          <p:nvPr/>
        </p:nvSpPr>
        <p:spPr>
          <a:xfrm>
            <a:off x="537028" y="1776965"/>
            <a:ext cx="4492172"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reason is, when the abstract class is inherited in the derived class, and whenever the object of the derived class is created then FIRST the constructor of the abstract/ base class will be called and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then only the constructor of derived class will be called.</a:t>
            </a:r>
          </a:p>
        </p:txBody>
      </p:sp>
      <p:pic>
        <p:nvPicPr>
          <p:cNvPr id="2" name="Picture 1">
            <a:extLst>
              <a:ext uri="{FF2B5EF4-FFF2-40B4-BE49-F238E27FC236}">
                <a16:creationId xmlns:a16="http://schemas.microsoft.com/office/drawing/2014/main" id="{AE60DCD6-7FD2-7EC6-A075-24DCC2D93633}"/>
              </a:ext>
            </a:extLst>
          </p:cNvPr>
          <p:cNvPicPr>
            <a:picLocks noChangeAspect="1"/>
          </p:cNvPicPr>
          <p:nvPr/>
        </p:nvPicPr>
        <p:blipFill rotWithShape="1">
          <a:blip r:embed="rId4"/>
          <a:srcRect l="14102" t="77291" r="36733" b="17233"/>
          <a:stretch/>
        </p:blipFill>
        <p:spPr>
          <a:xfrm>
            <a:off x="4408228" y="5935688"/>
            <a:ext cx="6945573" cy="435143"/>
          </a:xfrm>
          <a:prstGeom prst="rect">
            <a:avLst/>
          </a:prstGeom>
        </p:spPr>
      </p:pic>
      <p:sp>
        <p:nvSpPr>
          <p:cNvPr id="6" name="Title 5">
            <a:extLst>
              <a:ext uri="{FF2B5EF4-FFF2-40B4-BE49-F238E27FC236}">
                <a16:creationId xmlns:a16="http://schemas.microsoft.com/office/drawing/2014/main" id="{85271CD8-FF7F-54A4-9F2F-C81BB10B7573}"/>
              </a:ext>
            </a:extLst>
          </p:cNvPr>
          <p:cNvSpPr>
            <a:spLocks noGrp="1"/>
          </p:cNvSpPr>
          <p:nvPr>
            <p:ph type="title"/>
          </p:nvPr>
        </p:nvSpPr>
        <p:spPr/>
        <p:txBody>
          <a:bodyPr>
            <a:normAutofit/>
          </a:bodyPr>
          <a:lstStyle/>
          <a:p>
            <a:pPr rtl="0" eaLnBrk="1" latinLnBrk="0" hangingPunct="1"/>
            <a:r>
              <a:rPr lang="en-US" sz="800" kern="1200" dirty="0">
                <a:solidFill>
                  <a:schemeClr val="bg1"/>
                </a:solidFill>
                <a:effectLst/>
              </a:rPr>
              <a:t>Q33. Do abstract class have Constructors in C#?</a:t>
            </a:r>
            <a:endParaRPr lang="en-IN" sz="800" dirty="0">
              <a:solidFill>
                <a:schemeClr val="bg1"/>
              </a:solidFill>
            </a:endParaRPr>
          </a:p>
        </p:txBody>
      </p:sp>
      <p:sp>
        <p:nvSpPr>
          <p:cNvPr id="12" name="TextBox 11">
            <a:extLst>
              <a:ext uri="{FF2B5EF4-FFF2-40B4-BE49-F238E27FC236}">
                <a16:creationId xmlns:a16="http://schemas.microsoft.com/office/drawing/2014/main" id="{2CA9A478-2C0D-A14D-65AA-3A53CBB60EE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9" name="Picture 8">
            <a:extLst>
              <a:ext uri="{FF2B5EF4-FFF2-40B4-BE49-F238E27FC236}">
                <a16:creationId xmlns:a16="http://schemas.microsoft.com/office/drawing/2014/main" id="{4FCC89F8-187D-7334-D91F-C9ACABE61BA7}"/>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272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 calcmode="lin" valueType="num">
                                      <p:cBhvr>
                                        <p:cTn id="4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4834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abstraction and abstract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sp>
        <p:nvSpPr>
          <p:cNvPr id="7" name="TextBox 6">
            <a:extLst>
              <a:ext uri="{FF2B5EF4-FFF2-40B4-BE49-F238E27FC236}">
                <a16:creationId xmlns:a16="http://schemas.microsoft.com/office/drawing/2014/main" id="{5D398173-BCA9-4B54-8A4C-BCE0770FF234}"/>
              </a:ext>
            </a:extLst>
          </p:cNvPr>
          <p:cNvSpPr txBox="1"/>
          <p:nvPr/>
        </p:nvSpPr>
        <p:spPr>
          <a:xfrm>
            <a:off x="805491" y="1268378"/>
            <a:ext cx="4506737" cy="216514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Abstract class is one of the ways to implement abstraction.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EDF7F29C-3644-0D2B-F86F-B00B72589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615" y="281943"/>
            <a:ext cx="708721" cy="281964"/>
          </a:xfrm>
          <a:prstGeom prst="rect">
            <a:avLst/>
          </a:prstGeom>
        </p:spPr>
      </p:pic>
      <p:sp>
        <p:nvSpPr>
          <p:cNvPr id="2" name="Title 1">
            <a:extLst>
              <a:ext uri="{FF2B5EF4-FFF2-40B4-BE49-F238E27FC236}">
                <a16:creationId xmlns:a16="http://schemas.microsoft.com/office/drawing/2014/main" id="{C806F867-7C65-4265-59CC-BC40108B1225}"/>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Q34. What is the difference between abstraction and abstract class?</a:t>
            </a:r>
            <a:endParaRPr lang="en-IN" dirty="0"/>
          </a:p>
        </p:txBody>
      </p:sp>
      <p:sp>
        <p:nvSpPr>
          <p:cNvPr id="5" name="TextBox 4">
            <a:extLst>
              <a:ext uri="{FF2B5EF4-FFF2-40B4-BE49-F238E27FC236}">
                <a16:creationId xmlns:a16="http://schemas.microsoft.com/office/drawing/2014/main" id="{57786589-996A-5789-9297-6F68653CA36A}"/>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BAB4B3C0-9714-9760-9381-6B3D0FFBA592}"/>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16349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Abstract class be Sealed or Static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Q34</a:t>
            </a:r>
          </a:p>
        </p:txBody>
      </p:sp>
      <p:pic>
        <p:nvPicPr>
          <p:cNvPr id="3" name="Picture 2">
            <a:extLst>
              <a:ext uri="{FF2B5EF4-FFF2-40B4-BE49-F238E27FC236}">
                <a16:creationId xmlns:a16="http://schemas.microsoft.com/office/drawing/2014/main" id="{3BE714EC-C8DC-634F-860D-FD54EF64935D}"/>
              </a:ext>
            </a:extLst>
          </p:cNvPr>
          <p:cNvPicPr>
            <a:picLocks noChangeAspect="1"/>
          </p:cNvPicPr>
          <p:nvPr/>
        </p:nvPicPr>
        <p:blipFill rotWithShape="1">
          <a:blip r:embed="rId3"/>
          <a:srcRect l="13303" t="17936" r="35000" b="46985"/>
          <a:stretch/>
        </p:blipFill>
        <p:spPr>
          <a:xfrm>
            <a:off x="892627" y="2530928"/>
            <a:ext cx="6754391" cy="2578101"/>
          </a:xfrm>
          <a:prstGeom prst="rect">
            <a:avLst/>
          </a:prstGeom>
        </p:spPr>
      </p:pic>
      <p:sp>
        <p:nvSpPr>
          <p:cNvPr id="4" name="TextBox 3">
            <a:extLst>
              <a:ext uri="{FF2B5EF4-FFF2-40B4-BE49-F238E27FC236}">
                <a16:creationId xmlns:a16="http://schemas.microsoft.com/office/drawing/2014/main" id="{CF968966-0EFA-91A0-07A8-AE6E49FEADED}"/>
              </a:ext>
            </a:extLst>
          </p:cNvPr>
          <p:cNvSpPr txBox="1"/>
          <p:nvPr/>
        </p:nvSpPr>
        <p:spPr>
          <a:xfrm>
            <a:off x="694101" y="1121597"/>
            <a:ext cx="4822356"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Abstract class are used for inheritance, but sealed and static both will not allow the class to be inherited.</a:t>
            </a:r>
          </a:p>
        </p:txBody>
      </p:sp>
      <p:sp>
        <p:nvSpPr>
          <p:cNvPr id="2" name="Title 1">
            <a:extLst>
              <a:ext uri="{FF2B5EF4-FFF2-40B4-BE49-F238E27FC236}">
                <a16:creationId xmlns:a16="http://schemas.microsoft.com/office/drawing/2014/main" id="{BB53814A-7357-6F7F-9679-A04DED334863}"/>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Q35. Can Abstract class be Sealed or Static in C#?</a:t>
            </a:r>
            <a:endParaRPr lang="en-IN" dirty="0"/>
          </a:p>
        </p:txBody>
      </p:sp>
      <p:sp>
        <p:nvSpPr>
          <p:cNvPr id="7" name="TextBox 6">
            <a:hlinkClick r:id="rId4" action="ppaction://hlinksldjump"/>
            <a:extLst>
              <a:ext uri="{FF2B5EF4-FFF2-40B4-BE49-F238E27FC236}">
                <a16:creationId xmlns:a16="http://schemas.microsoft.com/office/drawing/2014/main" id="{4BAE4CF5-C441-E08C-88F4-356398F7F20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76D56F31-5083-79AF-BB74-DFE93F6057CE}"/>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795345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declare abstract methods as private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Q36</a:t>
            </a:r>
          </a:p>
        </p:txBody>
      </p:sp>
      <p:pic>
        <p:nvPicPr>
          <p:cNvPr id="3" name="Picture 2">
            <a:extLst>
              <a:ext uri="{FF2B5EF4-FFF2-40B4-BE49-F238E27FC236}">
                <a16:creationId xmlns:a16="http://schemas.microsoft.com/office/drawing/2014/main" id="{0405920D-0827-6898-1E40-E7D4E2415A1E}"/>
              </a:ext>
            </a:extLst>
          </p:cNvPr>
          <p:cNvPicPr>
            <a:picLocks noChangeAspect="1"/>
          </p:cNvPicPr>
          <p:nvPr/>
        </p:nvPicPr>
        <p:blipFill rotWithShape="1">
          <a:blip r:embed="rId3"/>
          <a:srcRect l="13662" t="22857" r="34196" b="44920"/>
          <a:stretch/>
        </p:blipFill>
        <p:spPr>
          <a:xfrm>
            <a:off x="1338943" y="2403781"/>
            <a:ext cx="6781475" cy="2357260"/>
          </a:xfrm>
          <a:prstGeom prst="rect">
            <a:avLst/>
          </a:prstGeom>
        </p:spPr>
      </p:pic>
      <p:sp>
        <p:nvSpPr>
          <p:cNvPr id="4" name="TextBox 3">
            <a:extLst>
              <a:ext uri="{FF2B5EF4-FFF2-40B4-BE49-F238E27FC236}">
                <a16:creationId xmlns:a16="http://schemas.microsoft.com/office/drawing/2014/main" id="{EA32F11E-A66E-F988-164C-36E26ABFB0FE}"/>
              </a:ext>
            </a:extLst>
          </p:cNvPr>
          <p:cNvSpPr txBox="1"/>
          <p:nvPr/>
        </p:nvSpPr>
        <p:spPr>
          <a:xfrm>
            <a:off x="1034158" y="1058024"/>
            <a:ext cx="4822356"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Abstract methods are only declaration, and they must be implemented in the derive class, therefore they can not be private.</a:t>
            </a:r>
          </a:p>
        </p:txBody>
      </p:sp>
      <p:sp>
        <p:nvSpPr>
          <p:cNvPr id="2" name="Title 1">
            <a:extLst>
              <a:ext uri="{FF2B5EF4-FFF2-40B4-BE49-F238E27FC236}">
                <a16:creationId xmlns:a16="http://schemas.microsoft.com/office/drawing/2014/main" id="{757E9AA6-B70E-3D27-E03E-76A50B1E5154}"/>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Q36. Can you declare abstract methods as private in C#?</a:t>
            </a:r>
            <a:endParaRPr lang="en-IN" dirty="0"/>
          </a:p>
        </p:txBody>
      </p:sp>
      <p:sp>
        <p:nvSpPr>
          <p:cNvPr id="7" name="TextBox 6">
            <a:extLst>
              <a:ext uri="{FF2B5EF4-FFF2-40B4-BE49-F238E27FC236}">
                <a16:creationId xmlns:a16="http://schemas.microsoft.com/office/drawing/2014/main" id="{4EFA662C-8708-C8F5-78FC-CCB3AD93C2B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7E229336-0C0F-04EB-78DA-97016361097C}"/>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92199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Does Abstract class support multiple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Q37</a:t>
            </a:r>
          </a:p>
        </p:txBody>
      </p:sp>
      <p:sp>
        <p:nvSpPr>
          <p:cNvPr id="2" name="TextBox 1">
            <a:extLst>
              <a:ext uri="{FF2B5EF4-FFF2-40B4-BE49-F238E27FC236}">
                <a16:creationId xmlns:a16="http://schemas.microsoft.com/office/drawing/2014/main" id="{2C80069E-42B2-9EEF-6DC6-CF68EBEF509C}"/>
              </a:ext>
            </a:extLst>
          </p:cNvPr>
          <p:cNvSpPr txBox="1"/>
          <p:nvPr/>
        </p:nvSpPr>
        <p:spPr>
          <a:xfrm>
            <a:off x="1034157" y="1006728"/>
            <a:ext cx="4176472" cy="146982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Only at maximum one abstract class can be used for inheritance. </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But multiple interfaces can be used. </a:t>
            </a:r>
          </a:p>
        </p:txBody>
      </p:sp>
      <p:pic>
        <p:nvPicPr>
          <p:cNvPr id="4" name="Picture 3">
            <a:extLst>
              <a:ext uri="{FF2B5EF4-FFF2-40B4-BE49-F238E27FC236}">
                <a16:creationId xmlns:a16="http://schemas.microsoft.com/office/drawing/2014/main" id="{83181C23-F259-8EB6-83A6-6920DA210A73}"/>
              </a:ext>
            </a:extLst>
          </p:cNvPr>
          <p:cNvPicPr>
            <a:picLocks noChangeAspect="1"/>
          </p:cNvPicPr>
          <p:nvPr/>
        </p:nvPicPr>
        <p:blipFill rotWithShape="1">
          <a:blip r:embed="rId3"/>
          <a:srcRect l="13750" t="22222" r="23661" b="23809"/>
          <a:stretch/>
        </p:blipFill>
        <p:spPr>
          <a:xfrm>
            <a:off x="1034157" y="2802737"/>
            <a:ext cx="7630886" cy="3701143"/>
          </a:xfrm>
          <a:prstGeom prst="rect">
            <a:avLst/>
          </a:prstGeom>
        </p:spPr>
      </p:pic>
      <p:sp>
        <p:nvSpPr>
          <p:cNvPr id="3" name="Title 2">
            <a:extLst>
              <a:ext uri="{FF2B5EF4-FFF2-40B4-BE49-F238E27FC236}">
                <a16:creationId xmlns:a16="http://schemas.microsoft.com/office/drawing/2014/main" id="{4E40A7FC-D09C-DC05-6276-5F29E0C86C60}"/>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Q37. Does Abstract class support multiple Inheritance?</a:t>
            </a:r>
            <a:endParaRPr lang="en-IN" dirty="0">
              <a:effectLst/>
            </a:endParaRPr>
          </a:p>
        </p:txBody>
      </p:sp>
      <p:sp>
        <p:nvSpPr>
          <p:cNvPr id="7" name="TextBox 6">
            <a:extLst>
              <a:ext uri="{FF2B5EF4-FFF2-40B4-BE49-F238E27FC236}">
                <a16:creationId xmlns:a16="http://schemas.microsoft.com/office/drawing/2014/main" id="{8052F924-8A0C-B83E-C833-626A09B5D67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FC59D460-3C4B-3BCC-91D6-0F5A835878C5}"/>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8490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 What is the difference between C# and .NET?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sp>
        <p:nvSpPr>
          <p:cNvPr id="3" name="TextBox 2">
            <a:extLst>
              <a:ext uri="{FF2B5EF4-FFF2-40B4-BE49-F238E27FC236}">
                <a16:creationId xmlns:a16="http://schemas.microsoft.com/office/drawing/2014/main" id="{74A0592E-4CA2-183F-C55A-9DF0EC500038}"/>
              </a:ext>
            </a:extLst>
          </p:cNvPr>
          <p:cNvSpPr txBox="1"/>
          <p:nvPr/>
        </p:nvSpPr>
        <p:spPr>
          <a:xfrm>
            <a:off x="406705" y="1121950"/>
            <a:ext cx="492729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C# is an object-oriented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programming language</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 which runs on the .NET framework.</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C7E0601-28B3-9893-9897-E3DAD0FF8B6A}"/>
              </a:ext>
            </a:extLst>
          </p:cNvPr>
          <p:cNvPicPr>
            <a:picLocks noChangeAspect="1"/>
          </p:cNvPicPr>
          <p:nvPr/>
        </p:nvPicPr>
        <p:blipFill>
          <a:blip r:embed="rId3"/>
          <a:stretch>
            <a:fillRect/>
          </a:stretch>
        </p:blipFill>
        <p:spPr>
          <a:xfrm>
            <a:off x="6416040" y="1259833"/>
            <a:ext cx="5369255" cy="3070569"/>
          </a:xfrm>
          <a:prstGeom prst="rect">
            <a:avLst/>
          </a:prstGeom>
        </p:spPr>
      </p:pic>
      <p:pic>
        <p:nvPicPr>
          <p:cNvPr id="4" name="Picture 3">
            <a:extLst>
              <a:ext uri="{FF2B5EF4-FFF2-40B4-BE49-F238E27FC236}">
                <a16:creationId xmlns:a16="http://schemas.microsoft.com/office/drawing/2014/main" id="{0DE50CB2-2CA9-745A-A83C-E1C52CD394FD}"/>
              </a:ext>
            </a:extLst>
          </p:cNvPr>
          <p:cNvPicPr>
            <a:picLocks noChangeAspect="1"/>
          </p:cNvPicPr>
          <p:nvPr/>
        </p:nvPicPr>
        <p:blipFill>
          <a:blip r:embed="rId4"/>
          <a:stretch>
            <a:fillRect/>
          </a:stretch>
        </p:blipFill>
        <p:spPr>
          <a:xfrm>
            <a:off x="708661" y="3003023"/>
            <a:ext cx="5387339" cy="3432910"/>
          </a:xfrm>
          <a:prstGeom prst="rect">
            <a:avLst/>
          </a:prstGeom>
        </p:spPr>
      </p:pic>
      <p:sp>
        <p:nvSpPr>
          <p:cNvPr id="5" name="TextBox 4">
            <a:extLst>
              <a:ext uri="{FF2B5EF4-FFF2-40B4-BE49-F238E27FC236}">
                <a16:creationId xmlns:a16="http://schemas.microsoft.com/office/drawing/2014/main" id="{54D5CA90-C958-AEF1-82F2-9CC11C96756F}"/>
              </a:ext>
            </a:extLst>
          </p:cNvPr>
          <p:cNvSpPr txBox="1"/>
          <p:nvPr/>
        </p:nvSpPr>
        <p:spPr>
          <a:xfrm>
            <a:off x="410633" y="1915287"/>
            <a:ext cx="546438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NET is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framework</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for building and running software's and applications.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F9BC8F-B32C-D981-5D4D-7C3382019AE9}"/>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 What is C#? What is the difference between C# and .NET?</a:t>
            </a:r>
            <a:endParaRPr lang="en-IN" dirty="0"/>
          </a:p>
        </p:txBody>
      </p:sp>
      <p:sp>
        <p:nvSpPr>
          <p:cNvPr id="6" name="TextBox 5">
            <a:extLst>
              <a:ext uri="{FF2B5EF4-FFF2-40B4-BE49-F238E27FC236}">
                <a16:creationId xmlns:a16="http://schemas.microsoft.com/office/drawing/2014/main" id="{23ED5E9E-5007-4A42-E543-892D4ED1EAB5}"/>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4BFD0F0F-EA78-B4D9-F71C-45A5636389EC}"/>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5375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427612"/>
            <a:ext cx="10744289" cy="1325563"/>
          </a:xfrm>
        </p:spPr>
        <p:txBody>
          <a:bodyPr>
            <a:noAutofit/>
          </a:bodyPr>
          <a:lstStyle/>
          <a:p>
            <a:r>
              <a:rPr lang="en-US" sz="3200" b="1" dirty="0">
                <a:solidFill>
                  <a:srgbClr val="FFFF00"/>
                </a:solidFill>
              </a:rPr>
              <a:t>Chapter 4 : OOPS &amp; C# - Access Specifiers, Boxing, Unboxing, String &amp; StringBuilder</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03620" y="2190875"/>
            <a:ext cx="8655245"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Q38.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Access Specifiers</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Q39. What is internal access modifier? Show example?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Q40.  What is the default access modifier in a class?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Q41.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Boxing</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Unboxing</a:t>
            </a:r>
            <a:r>
              <a:rPr lang="en-US" sz="1600" dirty="0">
                <a:hlinkClick r:id="rId6" action="ppaction://hlinksldjump">
                  <a:extLst>
                    <a:ext uri="{A12FA001-AC4F-418D-AE19-62706E023703}">
                      <ahyp:hlinkClr xmlns:ahyp="http://schemas.microsoft.com/office/drawing/2018/hyperlinkcolor" val="tx"/>
                    </a:ext>
                  </a:extLst>
                </a:hlinkClick>
              </a:rPr>
              <a:t>? </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Q42. Which one is explicit Boxing or Unboxing?</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Q43. Is Boxing and Unboxing good for performance?</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Q44. What are the basic string operations in 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Q45.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“String”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“StringBuilder”</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Q46. When to use String and when StringBuilder in real applications?</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Q47.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String Interpolation </a:t>
            </a:r>
            <a:r>
              <a:rPr lang="en-US" sz="1600" dirty="0">
                <a:hlinkClick r:id="rId12" action="ppaction://hlinksldjump">
                  <a:extLst>
                    <a:ext uri="{A12FA001-AC4F-418D-AE19-62706E023703}">
                      <ahyp:hlinkClr xmlns:ahyp="http://schemas.microsoft.com/office/drawing/2018/hyperlinkcolor" val="tx"/>
                    </a:ext>
                  </a:extLst>
                </a:hlinkClick>
              </a:rPr>
              <a:t>in C#?</a:t>
            </a:r>
            <a:endParaRPr lang="en-US" sz="1600" dirty="0"/>
          </a:p>
          <a:p>
            <a:pPr marL="0" indent="0">
              <a:spcBef>
                <a:spcPts val="600"/>
              </a:spcBef>
              <a:spcAft>
                <a:spcPts val="600"/>
              </a:spcAft>
              <a:buNone/>
            </a:pPr>
            <a:endParaRPr lang="en-US" sz="1600" dirty="0"/>
          </a:p>
        </p:txBody>
      </p:sp>
      <p:sp>
        <p:nvSpPr>
          <p:cNvPr id="3" name="TextBox 2">
            <a:extLst>
              <a:ext uri="{FF2B5EF4-FFF2-40B4-BE49-F238E27FC236}">
                <a16:creationId xmlns:a16="http://schemas.microsoft.com/office/drawing/2014/main" id="{955FA063-5D21-AE70-1CE8-F12AE39EF43F}"/>
              </a:ext>
            </a:extLst>
          </p:cNvPr>
          <p:cNvSpPr txBox="1"/>
          <p:nvPr/>
        </p:nvSpPr>
        <p:spPr>
          <a:xfrm>
            <a:off x="3144629" y="213399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EBF5A049-2EA9-AC00-F16C-7E26C8BEE4A0}"/>
              </a:ext>
            </a:extLst>
          </p:cNvPr>
          <p:cNvSpPr txBox="1"/>
          <p:nvPr/>
        </p:nvSpPr>
        <p:spPr>
          <a:xfrm>
            <a:off x="3272448" y="325972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11F26E94-183D-2E1C-4C2D-EFFB72944A63}"/>
              </a:ext>
            </a:extLst>
          </p:cNvPr>
          <p:cNvSpPr txBox="1"/>
          <p:nvPr/>
        </p:nvSpPr>
        <p:spPr>
          <a:xfrm>
            <a:off x="5823730" y="476538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7" descr="Tech talks !!!: Access Specifier Example, C#">
            <a:extLst>
              <a:ext uri="{FF2B5EF4-FFF2-40B4-BE49-F238E27FC236}">
                <a16:creationId xmlns:a16="http://schemas.microsoft.com/office/drawing/2014/main" id="{BB71A511-4AEF-1CCE-70C3-E361BF175FA0}"/>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7688826" y="2190875"/>
            <a:ext cx="4050486" cy="3285693"/>
          </a:xfrm>
          <a:prstGeom prst="rect">
            <a:avLst/>
          </a:prstGeom>
          <a:noFill/>
          <a:ln>
            <a:noFill/>
          </a:ln>
        </p:spPr>
      </p:pic>
      <p:sp>
        <p:nvSpPr>
          <p:cNvPr id="11" name="TextBox 10">
            <a:extLst>
              <a:ext uri="{FF2B5EF4-FFF2-40B4-BE49-F238E27FC236}">
                <a16:creationId xmlns:a16="http://schemas.microsoft.com/office/drawing/2014/main" id="{7D171C7C-0236-0C2D-7453-16892A1422CB}"/>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114816527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32628" y="142992"/>
            <a:ext cx="119514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Access Specifiers?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Q38</a:t>
            </a:r>
          </a:p>
        </p:txBody>
      </p:sp>
      <p:sp>
        <p:nvSpPr>
          <p:cNvPr id="7" name="TextBox 6">
            <a:extLst>
              <a:ext uri="{FF2B5EF4-FFF2-40B4-BE49-F238E27FC236}">
                <a16:creationId xmlns:a16="http://schemas.microsoft.com/office/drawing/2014/main" id="{8CB17B86-1A49-4D99-BC37-ED68DB7CB2ED}"/>
              </a:ext>
            </a:extLst>
          </p:cNvPr>
          <p:cNvSpPr txBox="1"/>
          <p:nvPr/>
        </p:nvSpPr>
        <p:spPr>
          <a:xfrm>
            <a:off x="898689" y="1006731"/>
            <a:ext cx="5121897"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Access specifiers are keywords to specify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accessibility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of a class, method, property, field.</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keywords are – Public, Private, Protected, Internal, Protected Internal.</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ech talks !!!: Access Specifier Example, C#">
            <a:extLst>
              <a:ext uri="{FF2B5EF4-FFF2-40B4-BE49-F238E27FC236}">
                <a16:creationId xmlns:a16="http://schemas.microsoft.com/office/drawing/2014/main" id="{2ABB7037-A7AA-4F7A-B145-4A75F0A593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00150" y="2670655"/>
            <a:ext cx="4624453" cy="3765588"/>
          </a:xfrm>
          <a:prstGeom prst="rect">
            <a:avLst/>
          </a:prstGeom>
          <a:noFill/>
          <a:ln>
            <a:noFill/>
          </a:ln>
        </p:spPr>
      </p:pic>
      <p:pic>
        <p:nvPicPr>
          <p:cNvPr id="2" name="Picture 1">
            <a:extLst>
              <a:ext uri="{FF2B5EF4-FFF2-40B4-BE49-F238E27FC236}">
                <a16:creationId xmlns:a16="http://schemas.microsoft.com/office/drawing/2014/main" id="{430F696B-BE7D-9C11-4CDE-0C19CCB07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301" y="305191"/>
            <a:ext cx="708721" cy="281964"/>
          </a:xfrm>
          <a:prstGeom prst="rect">
            <a:avLst/>
          </a:prstGeom>
        </p:spPr>
      </p:pic>
      <p:sp>
        <p:nvSpPr>
          <p:cNvPr id="3" name="Title 2">
            <a:extLst>
              <a:ext uri="{FF2B5EF4-FFF2-40B4-BE49-F238E27FC236}">
                <a16:creationId xmlns:a16="http://schemas.microsoft.com/office/drawing/2014/main" id="{903AD30B-07AB-FE18-F3F6-7CCC792EAD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Q38. What are Access Specifiers?</a:t>
            </a:r>
            <a:endParaRPr lang="en-IN" dirty="0"/>
          </a:p>
        </p:txBody>
      </p:sp>
      <p:sp>
        <p:nvSpPr>
          <p:cNvPr id="6" name="TextBox 5">
            <a:extLst>
              <a:ext uri="{FF2B5EF4-FFF2-40B4-BE49-F238E27FC236}">
                <a16:creationId xmlns:a16="http://schemas.microsoft.com/office/drawing/2014/main" id="{F72066A9-EEF3-FD8B-DC7F-70433024616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41AFF24B-C2F3-9EE0-BF15-7C3D3BE54095}"/>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912847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88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internal access modifier? Show example.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Q39</a:t>
            </a:r>
          </a:p>
        </p:txBody>
      </p:sp>
      <p:sp>
        <p:nvSpPr>
          <p:cNvPr id="7" name="TextBox 6">
            <a:extLst>
              <a:ext uri="{FF2B5EF4-FFF2-40B4-BE49-F238E27FC236}">
                <a16:creationId xmlns:a16="http://schemas.microsoft.com/office/drawing/2014/main" id="{8CB17B86-1A49-4D99-BC37-ED68DB7CB2ED}"/>
              </a:ext>
            </a:extLst>
          </p:cNvPr>
          <p:cNvSpPr txBox="1"/>
          <p:nvPr/>
        </p:nvSpPr>
        <p:spPr>
          <a:xfrm>
            <a:off x="464457" y="1023207"/>
            <a:ext cx="4281715"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Internal modifier is used to tell that access is limited to the current assembly.</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52D2715-71F3-EB1C-716E-D9E74D472582}"/>
              </a:ext>
            </a:extLst>
          </p:cNvPr>
          <p:cNvPicPr>
            <a:picLocks noChangeAspect="1"/>
          </p:cNvPicPr>
          <p:nvPr/>
        </p:nvPicPr>
        <p:blipFill rotWithShape="1">
          <a:blip r:embed="rId3"/>
          <a:srcRect l="10625" t="14680" r="44285" b="50000"/>
          <a:stretch/>
        </p:blipFill>
        <p:spPr>
          <a:xfrm>
            <a:off x="5878286" y="1023207"/>
            <a:ext cx="5497286" cy="2422270"/>
          </a:xfrm>
          <a:prstGeom prst="rect">
            <a:avLst/>
          </a:prstGeom>
        </p:spPr>
      </p:pic>
      <p:pic>
        <p:nvPicPr>
          <p:cNvPr id="6" name="Picture 5">
            <a:extLst>
              <a:ext uri="{FF2B5EF4-FFF2-40B4-BE49-F238E27FC236}">
                <a16:creationId xmlns:a16="http://schemas.microsoft.com/office/drawing/2014/main" id="{50563ADE-23EF-B739-1032-C53094329841}"/>
              </a:ext>
            </a:extLst>
          </p:cNvPr>
          <p:cNvPicPr>
            <a:picLocks noChangeAspect="1"/>
          </p:cNvPicPr>
          <p:nvPr/>
        </p:nvPicPr>
        <p:blipFill rotWithShape="1">
          <a:blip r:embed="rId4"/>
          <a:srcRect l="10179" t="14919" r="44732" b="43814"/>
          <a:stretch/>
        </p:blipFill>
        <p:spPr>
          <a:xfrm>
            <a:off x="5878286" y="3647011"/>
            <a:ext cx="5497286" cy="2829990"/>
          </a:xfrm>
          <a:prstGeom prst="rect">
            <a:avLst/>
          </a:prstGeom>
        </p:spPr>
      </p:pic>
      <p:pic>
        <p:nvPicPr>
          <p:cNvPr id="4" name="Picture 3">
            <a:extLst>
              <a:ext uri="{FF2B5EF4-FFF2-40B4-BE49-F238E27FC236}">
                <a16:creationId xmlns:a16="http://schemas.microsoft.com/office/drawing/2014/main" id="{460A2507-65F0-9B41-FD9A-ED22C2BAE8E1}"/>
              </a:ext>
            </a:extLst>
          </p:cNvPr>
          <p:cNvPicPr>
            <a:picLocks noChangeAspect="1"/>
          </p:cNvPicPr>
          <p:nvPr/>
        </p:nvPicPr>
        <p:blipFill rotWithShape="1">
          <a:blip r:embed="rId5"/>
          <a:srcRect l="55178" t="13293" r="8216" b="39682"/>
          <a:stretch/>
        </p:blipFill>
        <p:spPr>
          <a:xfrm>
            <a:off x="464457" y="1962688"/>
            <a:ext cx="4462838" cy="3224996"/>
          </a:xfrm>
          <a:prstGeom prst="rect">
            <a:avLst/>
          </a:prstGeom>
        </p:spPr>
      </p:pic>
      <p:pic>
        <p:nvPicPr>
          <p:cNvPr id="9" name="Picture 8">
            <a:extLst>
              <a:ext uri="{FF2B5EF4-FFF2-40B4-BE49-F238E27FC236}">
                <a16:creationId xmlns:a16="http://schemas.microsoft.com/office/drawing/2014/main" id="{F921A14C-033E-7F7E-F656-FB6D4933F835}"/>
              </a:ext>
            </a:extLst>
          </p:cNvPr>
          <p:cNvPicPr>
            <a:picLocks noChangeAspect="1"/>
          </p:cNvPicPr>
          <p:nvPr/>
        </p:nvPicPr>
        <p:blipFill rotWithShape="1">
          <a:blip r:embed="rId6"/>
          <a:srcRect l="65476" t="38307" r="10238" b="43915"/>
          <a:stretch/>
        </p:blipFill>
        <p:spPr>
          <a:xfrm>
            <a:off x="439515" y="5257800"/>
            <a:ext cx="3516084" cy="1447799"/>
          </a:xfrm>
          <a:prstGeom prst="rect">
            <a:avLst/>
          </a:prstGeom>
        </p:spPr>
      </p:pic>
      <p:sp>
        <p:nvSpPr>
          <p:cNvPr id="11" name="Rectangle 10">
            <a:extLst>
              <a:ext uri="{FF2B5EF4-FFF2-40B4-BE49-F238E27FC236}">
                <a16:creationId xmlns:a16="http://schemas.microsoft.com/office/drawing/2014/main" id="{6E605328-A2C4-134B-5442-F4BFBFA9BDFB}"/>
              </a:ext>
            </a:extLst>
          </p:cNvPr>
          <p:cNvSpPr/>
          <p:nvPr/>
        </p:nvSpPr>
        <p:spPr>
          <a:xfrm>
            <a:off x="1163538" y="6197281"/>
            <a:ext cx="2610176" cy="24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96AFD77-353B-590C-A705-B382569FEB9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Q39. What is internal access modifier? Show example.</a:t>
            </a:r>
            <a:endParaRPr lang="en-IN" dirty="0"/>
          </a:p>
        </p:txBody>
      </p:sp>
      <p:sp>
        <p:nvSpPr>
          <p:cNvPr id="12" name="TextBox 11">
            <a:extLst>
              <a:ext uri="{FF2B5EF4-FFF2-40B4-BE49-F238E27FC236}">
                <a16:creationId xmlns:a16="http://schemas.microsoft.com/office/drawing/2014/main" id="{3BE54F22-3980-CB67-CFAF-AC94B04FB4B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5" name="Picture 4">
            <a:extLst>
              <a:ext uri="{FF2B5EF4-FFF2-40B4-BE49-F238E27FC236}">
                <a16:creationId xmlns:a16="http://schemas.microsoft.com/office/drawing/2014/main" id="{EC756227-DD83-D663-2A7F-C412104FA6B1}"/>
              </a:ext>
            </a:extLst>
          </p:cNvPr>
          <p:cNvPicPr>
            <a:picLocks noChangeAspect="1"/>
          </p:cNvPicPr>
          <p:nvPr/>
        </p:nvPicPr>
        <p:blipFill>
          <a:blip r:embed="rId8"/>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73351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1AB5CF-B3C0-B274-63E6-B10946628E0E}"/>
              </a:ext>
            </a:extLst>
          </p:cNvPr>
          <p:cNvPicPr>
            <a:picLocks noChangeAspect="1"/>
          </p:cNvPicPr>
          <p:nvPr/>
        </p:nvPicPr>
        <p:blipFill rotWithShape="1">
          <a:blip r:embed="rId3"/>
          <a:srcRect l="12580" t="23656" r="54516" b="53118"/>
          <a:stretch/>
        </p:blipFill>
        <p:spPr>
          <a:xfrm>
            <a:off x="1438506" y="2231394"/>
            <a:ext cx="4657494" cy="184929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32628" y="142992"/>
            <a:ext cx="119514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default access modifier in a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Q40</a:t>
            </a:r>
          </a:p>
        </p:txBody>
      </p:sp>
      <p:cxnSp>
        <p:nvCxnSpPr>
          <p:cNvPr id="5" name="Straight Arrow Connector 4">
            <a:extLst>
              <a:ext uri="{FF2B5EF4-FFF2-40B4-BE49-F238E27FC236}">
                <a16:creationId xmlns:a16="http://schemas.microsoft.com/office/drawing/2014/main" id="{88C7171B-2DE0-4EFE-845A-5E420792026A}"/>
              </a:ext>
            </a:extLst>
          </p:cNvPr>
          <p:cNvCxnSpPr>
            <a:cxnSpLocks/>
          </p:cNvCxnSpPr>
          <p:nvPr/>
        </p:nvCxnSpPr>
        <p:spPr>
          <a:xfrm flipV="1">
            <a:off x="1898429" y="1702053"/>
            <a:ext cx="1114390" cy="553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71E0FD-8091-447D-B33E-A84F3B98210D}"/>
              </a:ext>
            </a:extLst>
          </p:cNvPr>
          <p:cNvSpPr/>
          <p:nvPr/>
        </p:nvSpPr>
        <p:spPr>
          <a:xfrm>
            <a:off x="3173275" y="1459867"/>
            <a:ext cx="2298575" cy="4377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Internal is the default access modifier of a class.</a:t>
            </a:r>
          </a:p>
        </p:txBody>
      </p:sp>
      <p:sp>
        <p:nvSpPr>
          <p:cNvPr id="2" name="Title 1">
            <a:extLst>
              <a:ext uri="{FF2B5EF4-FFF2-40B4-BE49-F238E27FC236}">
                <a16:creationId xmlns:a16="http://schemas.microsoft.com/office/drawing/2014/main" id="{0F79F6FA-453D-6BCC-CA73-480D86FCE41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Q40.  What is the default access modifier in a class?</a:t>
            </a:r>
            <a:endParaRPr lang="en-IN" dirty="0"/>
          </a:p>
        </p:txBody>
      </p:sp>
      <p:sp>
        <p:nvSpPr>
          <p:cNvPr id="6" name="TextBox 5">
            <a:extLst>
              <a:ext uri="{FF2B5EF4-FFF2-40B4-BE49-F238E27FC236}">
                <a16:creationId xmlns:a16="http://schemas.microsoft.com/office/drawing/2014/main" id="{A9F523D1-12EF-A9F2-DDD7-F3C2F3A1A40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E8C368BF-30B0-EE8C-3FA1-08F2D28D7EF8}"/>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1461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Boxing and Unboxing? Where to use Boxing and Unboxing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Q41</a:t>
            </a:r>
          </a:p>
        </p:txBody>
      </p:sp>
      <p:sp>
        <p:nvSpPr>
          <p:cNvPr id="15" name="TextBox 14">
            <a:extLst>
              <a:ext uri="{FF2B5EF4-FFF2-40B4-BE49-F238E27FC236}">
                <a16:creationId xmlns:a16="http://schemas.microsoft.com/office/drawing/2014/main" id="{E1C01263-2A58-472B-B429-3F65277BDE84}"/>
              </a:ext>
            </a:extLst>
          </p:cNvPr>
          <p:cNvSpPr txBox="1"/>
          <p:nvPr/>
        </p:nvSpPr>
        <p:spPr>
          <a:xfrm>
            <a:off x="802741" y="1186992"/>
            <a:ext cx="475974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Boxing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Boxing is the process of converting from value type to reference type.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02A1B21-A9CE-4D76-A313-EC537284CC6E}"/>
              </a:ext>
            </a:extLst>
          </p:cNvPr>
          <p:cNvSpPr txBox="1"/>
          <p:nvPr/>
        </p:nvSpPr>
        <p:spPr>
          <a:xfrm>
            <a:off x="802741" y="2057293"/>
            <a:ext cx="43686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Unboxing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Unboxing is the process of converting reference type to value 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813" y="227030"/>
            <a:ext cx="708721" cy="281964"/>
          </a:xfrm>
          <a:prstGeom prst="rect">
            <a:avLst/>
          </a:prstGeom>
        </p:spPr>
      </p:pic>
      <p:pic>
        <p:nvPicPr>
          <p:cNvPr id="5" name="Picture 4">
            <a:extLst>
              <a:ext uri="{FF2B5EF4-FFF2-40B4-BE49-F238E27FC236}">
                <a16:creationId xmlns:a16="http://schemas.microsoft.com/office/drawing/2014/main" id="{10BF35A1-7F8E-2AF2-FC54-BD09832A1A59}"/>
              </a:ext>
            </a:extLst>
          </p:cNvPr>
          <p:cNvPicPr>
            <a:picLocks noChangeAspect="1"/>
          </p:cNvPicPr>
          <p:nvPr/>
        </p:nvPicPr>
        <p:blipFill rotWithShape="1">
          <a:blip r:embed="rId4"/>
          <a:srcRect l="16026" t="43738" r="51100" b="34692"/>
          <a:stretch/>
        </p:blipFill>
        <p:spPr>
          <a:xfrm>
            <a:off x="6096000" y="1012974"/>
            <a:ext cx="4575935" cy="1688858"/>
          </a:xfrm>
          <a:prstGeom prst="rect">
            <a:avLst/>
          </a:prstGeom>
        </p:spPr>
      </p:pic>
      <p:pic>
        <p:nvPicPr>
          <p:cNvPr id="6" name="Picture 5">
            <a:extLst>
              <a:ext uri="{FF2B5EF4-FFF2-40B4-BE49-F238E27FC236}">
                <a16:creationId xmlns:a16="http://schemas.microsoft.com/office/drawing/2014/main" id="{C1F40CCF-2473-FE5D-74E2-6B4611646E17}"/>
              </a:ext>
            </a:extLst>
          </p:cNvPr>
          <p:cNvPicPr>
            <a:picLocks noChangeAspect="1"/>
          </p:cNvPicPr>
          <p:nvPr/>
        </p:nvPicPr>
        <p:blipFill rotWithShape="1">
          <a:blip r:embed="rId4"/>
          <a:srcRect l="16026" t="64940" r="51100" b="22640"/>
          <a:stretch/>
        </p:blipFill>
        <p:spPr>
          <a:xfrm>
            <a:off x="6095999" y="2701832"/>
            <a:ext cx="4575935" cy="972457"/>
          </a:xfrm>
          <a:prstGeom prst="rect">
            <a:avLst/>
          </a:prstGeom>
        </p:spPr>
      </p:pic>
      <p:sp>
        <p:nvSpPr>
          <p:cNvPr id="2" name="Title 1">
            <a:extLst>
              <a:ext uri="{FF2B5EF4-FFF2-40B4-BE49-F238E27FC236}">
                <a16:creationId xmlns:a16="http://schemas.microsoft.com/office/drawing/2014/main" id="{30E931F3-BFD2-432A-6C44-0D24F5887F4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Q41. What is Boxing and Unboxing? </a:t>
            </a:r>
            <a:endParaRPr lang="en-IN" dirty="0"/>
          </a:p>
        </p:txBody>
      </p:sp>
      <p:sp>
        <p:nvSpPr>
          <p:cNvPr id="7" name="TextBox 6">
            <a:extLst>
              <a:ext uri="{FF2B5EF4-FFF2-40B4-BE49-F238E27FC236}">
                <a16:creationId xmlns:a16="http://schemas.microsoft.com/office/drawing/2014/main" id="{5B698E71-987C-E5F1-0DBB-7D449BF81CD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3" name="Picture 2">
            <a:extLst>
              <a:ext uri="{FF2B5EF4-FFF2-40B4-BE49-F238E27FC236}">
                <a16:creationId xmlns:a16="http://schemas.microsoft.com/office/drawing/2014/main" id="{077C2426-912C-BAF5-7689-198566F0F13E}"/>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060881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ED7D31"/>
                </a:solidFill>
                <a:latin typeface="Calibri Light" panose="020F0302020204030204"/>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Boxing and Unboxing? Where to use Boxing and Unboxing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Q41</a:t>
            </a:r>
          </a:p>
        </p:txBody>
      </p:sp>
      <p:sp>
        <p:nvSpPr>
          <p:cNvPr id="12" name="TextBox 11">
            <a:extLst>
              <a:ext uri="{FF2B5EF4-FFF2-40B4-BE49-F238E27FC236}">
                <a16:creationId xmlns:a16="http://schemas.microsoft.com/office/drawing/2014/main" id="{0EA9DECF-22F1-7CED-1A5B-B36AB1884CF1}"/>
              </a:ext>
            </a:extLst>
          </p:cNvPr>
          <p:cNvSpPr txBox="1"/>
          <p:nvPr/>
        </p:nvSpPr>
        <p:spPr>
          <a:xfrm>
            <a:off x="805492" y="1134865"/>
            <a:ext cx="436865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We internally use boxing when item is added to Arraylist. And we use unboxing when item is extracted from Arraylist.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E1033A2-9E59-7888-434D-A24A992BA80C}"/>
              </a:ext>
            </a:extLst>
          </p:cNvPr>
          <p:cNvPicPr>
            <a:picLocks noChangeAspect="1"/>
          </p:cNvPicPr>
          <p:nvPr/>
        </p:nvPicPr>
        <p:blipFill rotWithShape="1">
          <a:blip r:embed="rId3"/>
          <a:srcRect l="19189" t="41693" r="46786" b="43865"/>
          <a:stretch/>
        </p:blipFill>
        <p:spPr>
          <a:xfrm>
            <a:off x="6096000" y="1460205"/>
            <a:ext cx="4857378" cy="1159736"/>
          </a:xfrm>
          <a:prstGeom prst="rect">
            <a:avLst/>
          </a:prstGeom>
        </p:spPr>
      </p:pic>
      <p:pic>
        <p:nvPicPr>
          <p:cNvPr id="2" name="Picture 1">
            <a:extLst>
              <a:ext uri="{FF2B5EF4-FFF2-40B4-BE49-F238E27FC236}">
                <a16:creationId xmlns:a16="http://schemas.microsoft.com/office/drawing/2014/main" id="{69BE2126-E7CE-F602-36DC-F0766FF666C8}"/>
              </a:ext>
            </a:extLst>
          </p:cNvPr>
          <p:cNvPicPr>
            <a:picLocks noChangeAspect="1"/>
          </p:cNvPicPr>
          <p:nvPr/>
        </p:nvPicPr>
        <p:blipFill rotWithShape="1">
          <a:blip r:embed="rId4"/>
          <a:srcRect l="16026" t="51892" r="51100" b="43751"/>
          <a:stretch/>
        </p:blipFill>
        <p:spPr>
          <a:xfrm>
            <a:off x="6096000" y="1099694"/>
            <a:ext cx="4835006" cy="360511"/>
          </a:xfrm>
          <a:prstGeom prst="rect">
            <a:avLst/>
          </a:prstGeom>
        </p:spPr>
      </p:pic>
      <p:pic>
        <p:nvPicPr>
          <p:cNvPr id="4" name="Picture 3">
            <a:extLst>
              <a:ext uri="{FF2B5EF4-FFF2-40B4-BE49-F238E27FC236}">
                <a16:creationId xmlns:a16="http://schemas.microsoft.com/office/drawing/2014/main" id="{2643F116-ECF6-5C03-482D-88A8CAD4C707}"/>
              </a:ext>
            </a:extLst>
          </p:cNvPr>
          <p:cNvPicPr>
            <a:picLocks noChangeAspect="1"/>
          </p:cNvPicPr>
          <p:nvPr/>
        </p:nvPicPr>
        <p:blipFill rotWithShape="1">
          <a:blip r:embed="rId3"/>
          <a:srcRect l="19189" t="55482" r="46786" b="35680"/>
          <a:stretch/>
        </p:blipFill>
        <p:spPr>
          <a:xfrm>
            <a:off x="6096002" y="2556942"/>
            <a:ext cx="4857376" cy="709683"/>
          </a:xfrm>
          <a:prstGeom prst="rect">
            <a:avLst/>
          </a:prstGeom>
        </p:spPr>
      </p:pic>
      <p:pic>
        <p:nvPicPr>
          <p:cNvPr id="5" name="Picture 4">
            <a:extLst>
              <a:ext uri="{FF2B5EF4-FFF2-40B4-BE49-F238E27FC236}">
                <a16:creationId xmlns:a16="http://schemas.microsoft.com/office/drawing/2014/main" id="{BB1944F9-7EF7-37D7-0178-0C33CE443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3813" y="227030"/>
            <a:ext cx="708721" cy="281964"/>
          </a:xfrm>
          <a:prstGeom prst="rect">
            <a:avLst/>
          </a:prstGeom>
        </p:spPr>
      </p:pic>
      <p:sp>
        <p:nvSpPr>
          <p:cNvPr id="8" name="TextBox 7">
            <a:extLst>
              <a:ext uri="{FF2B5EF4-FFF2-40B4-BE49-F238E27FC236}">
                <a16:creationId xmlns:a16="http://schemas.microsoft.com/office/drawing/2014/main" id="{36555DE0-5AEE-A5AB-D526-0601AFC6EBE3}"/>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FF89878B-9E93-9B9E-688C-E14EB1140A1C}"/>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94514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Which one is explicit Boxing or Unboxing?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Q42</a:t>
            </a:r>
          </a:p>
        </p:txBody>
      </p:sp>
      <p:pic>
        <p:nvPicPr>
          <p:cNvPr id="2" name="Picture 1">
            <a:extLst>
              <a:ext uri="{FF2B5EF4-FFF2-40B4-BE49-F238E27FC236}">
                <a16:creationId xmlns:a16="http://schemas.microsoft.com/office/drawing/2014/main" id="{046F969F-6B21-CC4F-A05D-0310E4E9DDA5}"/>
              </a:ext>
            </a:extLst>
          </p:cNvPr>
          <p:cNvPicPr>
            <a:picLocks noChangeAspect="1"/>
          </p:cNvPicPr>
          <p:nvPr/>
        </p:nvPicPr>
        <p:blipFill rotWithShape="1">
          <a:blip r:embed="rId3"/>
          <a:srcRect l="16026" t="43738" r="51100" b="22667"/>
          <a:stretch/>
        </p:blipFill>
        <p:spPr>
          <a:xfrm>
            <a:off x="6306476" y="1192725"/>
            <a:ext cx="4652676" cy="2674569"/>
          </a:xfrm>
          <a:prstGeom prst="rect">
            <a:avLst/>
          </a:prstGeom>
        </p:spPr>
      </p:pic>
      <p:sp>
        <p:nvSpPr>
          <p:cNvPr id="3" name="TextBox 2">
            <a:extLst>
              <a:ext uri="{FF2B5EF4-FFF2-40B4-BE49-F238E27FC236}">
                <a16:creationId xmlns:a16="http://schemas.microsoft.com/office/drawing/2014/main" id="{6C7AE409-083B-15F4-5D77-153621AFC0F4}"/>
              </a:ext>
            </a:extLst>
          </p:cNvPr>
          <p:cNvSpPr txBox="1"/>
          <p:nvPr/>
        </p:nvSpPr>
        <p:spPr>
          <a:xfrm>
            <a:off x="1087244" y="1192726"/>
            <a:ext cx="441004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Unboxing is explicit conversion process.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E7324F-4F46-B5A3-5933-F06D5D176CB3}"/>
              </a:ext>
            </a:extLst>
          </p:cNvPr>
          <p:cNvSpPr>
            <a:spLocks noGrp="1"/>
          </p:cNvSpPr>
          <p:nvPr>
            <p:ph type="title"/>
          </p:nvPr>
        </p:nvSpPr>
        <p:spPr/>
        <p:txBody>
          <a:bodyPr>
            <a:normAutofit/>
          </a:bodyPr>
          <a:lstStyle/>
          <a:p>
            <a:r>
              <a:rPr lang="en-US" sz="900" kern="1200" dirty="0">
                <a:solidFill>
                  <a:schemeClr val="bg1"/>
                </a:solidFill>
                <a:effectLst/>
              </a:rPr>
              <a:t>Q42. Which one is explicit Boxing or Unboxing?</a:t>
            </a:r>
            <a:endParaRPr lang="en-IN" sz="900" dirty="0">
              <a:solidFill>
                <a:schemeClr val="bg1"/>
              </a:solidFill>
            </a:endParaRPr>
          </a:p>
        </p:txBody>
      </p:sp>
      <p:sp>
        <p:nvSpPr>
          <p:cNvPr id="7" name="TextBox 6">
            <a:extLst>
              <a:ext uri="{FF2B5EF4-FFF2-40B4-BE49-F238E27FC236}">
                <a16:creationId xmlns:a16="http://schemas.microsoft.com/office/drawing/2014/main" id="{69D56872-8283-DE19-0AD6-61785FE0FA8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499F0C03-06FD-5492-B2FE-0AD077850E5E}"/>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68520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Boxing and Unboxing good for performance?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4"/>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Q43</a:t>
            </a:r>
          </a:p>
        </p:txBody>
      </p:sp>
      <p:sp>
        <p:nvSpPr>
          <p:cNvPr id="3" name="TextBox 2">
            <a:extLst>
              <a:ext uri="{FF2B5EF4-FFF2-40B4-BE49-F238E27FC236}">
                <a16:creationId xmlns:a16="http://schemas.microsoft.com/office/drawing/2014/main" id="{42CEE861-4931-D85B-B371-5358F3800BCE}"/>
              </a:ext>
            </a:extLst>
          </p:cNvPr>
          <p:cNvSpPr txBox="1"/>
          <p:nvPr/>
        </p:nvSpPr>
        <p:spPr>
          <a:xfrm>
            <a:off x="805492" y="1192726"/>
            <a:ext cx="4410042"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No, it is recommended to use boxing and unboxing when it is necessary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Converting from one type to another type is not good from performance point of view.</a:t>
            </a:r>
          </a:p>
        </p:txBody>
      </p:sp>
      <p:pic>
        <p:nvPicPr>
          <p:cNvPr id="4" name="Picture 3">
            <a:extLst>
              <a:ext uri="{FF2B5EF4-FFF2-40B4-BE49-F238E27FC236}">
                <a16:creationId xmlns:a16="http://schemas.microsoft.com/office/drawing/2014/main" id="{CBA133E6-F47B-C038-9556-CB9270703FC6}"/>
              </a:ext>
            </a:extLst>
          </p:cNvPr>
          <p:cNvPicPr>
            <a:picLocks noChangeAspect="1"/>
          </p:cNvPicPr>
          <p:nvPr/>
        </p:nvPicPr>
        <p:blipFill rotWithShape="1">
          <a:blip r:embed="rId3"/>
          <a:srcRect l="19189" t="41693" r="46786" b="36085"/>
          <a:stretch/>
        </p:blipFill>
        <p:spPr>
          <a:xfrm>
            <a:off x="6223363" y="1258195"/>
            <a:ext cx="5108943" cy="1876891"/>
          </a:xfrm>
          <a:prstGeom prst="rect">
            <a:avLst/>
          </a:prstGeom>
        </p:spPr>
      </p:pic>
      <p:sp>
        <p:nvSpPr>
          <p:cNvPr id="5" name="Title 4">
            <a:extLst>
              <a:ext uri="{FF2B5EF4-FFF2-40B4-BE49-F238E27FC236}">
                <a16:creationId xmlns:a16="http://schemas.microsoft.com/office/drawing/2014/main" id="{C5C1A12C-5417-268A-414E-BD0918A2D9E5}"/>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Q43. Is Boxing and Unboxing good for performance?</a:t>
            </a:r>
            <a:endParaRPr lang="en-IN" dirty="0"/>
          </a:p>
        </p:txBody>
      </p:sp>
      <p:sp>
        <p:nvSpPr>
          <p:cNvPr id="7" name="TextBox 6">
            <a:extLst>
              <a:ext uri="{FF2B5EF4-FFF2-40B4-BE49-F238E27FC236}">
                <a16:creationId xmlns:a16="http://schemas.microsoft.com/office/drawing/2014/main" id="{233891E3-66C3-C0D7-A87E-37AD5327079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2" name="Picture 1">
            <a:extLst>
              <a:ext uri="{FF2B5EF4-FFF2-40B4-BE49-F238E27FC236}">
                <a16:creationId xmlns:a16="http://schemas.microsoft.com/office/drawing/2014/main" id="{CDF5F234-6225-BA46-D717-C03F7D989DA0}"/>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58174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basic string operations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Q44</a:t>
            </a:r>
          </a:p>
        </p:txBody>
      </p:sp>
      <p:sp>
        <p:nvSpPr>
          <p:cNvPr id="6" name="TextBox 5">
            <a:extLst>
              <a:ext uri="{FF2B5EF4-FFF2-40B4-BE49-F238E27FC236}">
                <a16:creationId xmlns:a16="http://schemas.microsoft.com/office/drawing/2014/main" id="{3E1B709D-F3BF-4421-8AC3-5F5AE8D9DA42}"/>
              </a:ext>
            </a:extLst>
          </p:cNvPr>
          <p:cNvSpPr txBox="1"/>
          <p:nvPr/>
        </p:nvSpPr>
        <p:spPr>
          <a:xfrm>
            <a:off x="918241" y="958779"/>
            <a:ext cx="4530323" cy="5566845"/>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Concatenate: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Two strings can be concatenated either by using a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System.String.Concat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or by using + operator. </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8800"/>
                </a:solidFill>
                <a:effectLst/>
                <a:uLnTx/>
                <a:uFillTx/>
                <a:latin typeface="Calibri" panose="020F0502020204030204" pitchFamily="34" charset="0"/>
                <a:ea typeface="Calibri" panose="020F0502020204030204" pitchFamily="34" charset="0"/>
                <a:cs typeface="Times New Roman" panose="02020603050405020304" pitchFamily="18" charset="0"/>
              </a:rPr>
              <a:t>"This is two"</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str1 + str2</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one This is two</a:t>
            </a:r>
            <a:endParaRPr kumimoji="0" lang="en-US" sz="1600" b="0" i="0"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Replace: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Replace(</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is used to replace a string with another string. </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str1.Replace(“one”, “two”)</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two</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Box 8">
            <a:extLst>
              <a:ext uri="{FF2B5EF4-FFF2-40B4-BE49-F238E27FC236}">
                <a16:creationId xmlns:a16="http://schemas.microsoft.com/office/drawing/2014/main" id="{152B3E80-C0F0-4AE2-87BE-57C2EE8813ED}"/>
              </a:ext>
            </a:extLst>
          </p:cNvPr>
          <p:cNvSpPr txBox="1"/>
          <p:nvPr/>
        </p:nvSpPr>
        <p:spPr>
          <a:xfrm>
            <a:off x="6096000" y="958779"/>
            <a:ext cx="4654484" cy="4644092"/>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Trim: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Trim() is used to trim the white spaces in a  string at the end.</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91440" lvl="0" indent="0" algn="l" defTabSz="914400" rtl="0" eaLnBrk="1" fontAlgn="auto" latinLnBrk="0" hangingPunct="1">
              <a:lnSpc>
                <a:spcPct val="107000"/>
              </a:lnSpc>
              <a:spcBef>
                <a:spcPts val="600"/>
              </a:spcBef>
              <a:spcAft>
                <a:spcPts val="600"/>
              </a:spcAft>
              <a:buClr>
                <a:srgbClr val="ED7D31"/>
              </a:buClr>
              <a:buSzPct val="80000"/>
              <a:buFontTx/>
              <a:buNone/>
              <a:tabLst>
                <a:tab pos="457200" algn="l"/>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str1.Trim();</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one“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600" b="0" i="0"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Contains: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Check if a string contains a pattern of substring or not.</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test"</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bool result = </a:t>
            </a:r>
            <a:r>
              <a:rPr kumimoji="0" lang="en-US" sz="16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a:t>
            </a:r>
            <a:r>
              <a:rPr kumimoji="0" lang="en-US" sz="1600" b="0" i="1" u="none" strike="noStrike" kern="1200" cap="none" spc="0" normalizeH="0" baseline="0" noProof="0" dirty="0" err="1">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err="1">
                <a:ln>
                  <a:noFill/>
                </a:ln>
                <a:solidFill>
                  <a:srgbClr val="660066"/>
                </a:solidFill>
                <a:effectLst/>
                <a:uLnTx/>
                <a:uFillTx/>
                <a:latin typeface="Calibri" panose="020F0502020204030204" pitchFamily="34" charset="0"/>
                <a:ea typeface="Calibri" panose="020F0502020204030204" pitchFamily="34" charset="0"/>
                <a:cs typeface="Times New Roman" panose="02020603050405020304" pitchFamily="18" charset="0"/>
              </a:rPr>
              <a:t>Contains</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8800"/>
                </a:solidFill>
                <a:effectLst/>
                <a:uLnTx/>
                <a:uFillTx/>
                <a:latin typeface="Calibri" panose="020F0502020204030204" pitchFamily="34" charset="0"/>
                <a:ea typeface="Calibri" panose="020F0502020204030204" pitchFamily="34" charset="0"/>
                <a:cs typeface="Times New Roman" panose="02020603050405020304" pitchFamily="18" charset="0"/>
              </a:rPr>
              <a:t>"test"</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       //Output: true</a:t>
            </a:r>
            <a:endPar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0BCAD5-1891-58AD-1984-35E872DD342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Q44. What are the basic string operations in C#?</a:t>
            </a:r>
            <a:endParaRPr lang="en-IN" dirty="0"/>
          </a:p>
        </p:txBody>
      </p:sp>
      <p:sp>
        <p:nvSpPr>
          <p:cNvPr id="5" name="TextBox 4">
            <a:extLst>
              <a:ext uri="{FF2B5EF4-FFF2-40B4-BE49-F238E27FC236}">
                <a16:creationId xmlns:a16="http://schemas.microsoft.com/office/drawing/2014/main" id="{A49DF2B4-99C2-A6BA-DF1D-20F4D37B1286}"/>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3" name="Picture 2">
            <a:extLst>
              <a:ext uri="{FF2B5EF4-FFF2-40B4-BE49-F238E27FC236}">
                <a16:creationId xmlns:a16="http://schemas.microsoft.com/office/drawing/2014/main" id="{870D52DF-0966-CA6E-2C0D-1D58836E228C}"/>
              </a:ext>
            </a:extLst>
          </p:cNvPr>
          <p:cNvPicPr>
            <a:picLocks noChangeAspect="1"/>
          </p:cNvPicPr>
          <p:nvPr/>
        </p:nvPicPr>
        <p:blipFill>
          <a:blip r:embed="rId4"/>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305505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47287E0-91DA-F689-0829-9EDF7E0E05D6}"/>
              </a:ext>
            </a:extLst>
          </p:cNvPr>
          <p:cNvPicPr>
            <a:picLocks noChangeAspect="1"/>
          </p:cNvPicPr>
          <p:nvPr/>
        </p:nvPicPr>
        <p:blipFill rotWithShape="1">
          <a:blip r:embed="rId3"/>
          <a:srcRect l="19900" t="53140" r="44000" b="25623"/>
          <a:stretch/>
        </p:blipFill>
        <p:spPr>
          <a:xfrm>
            <a:off x="6459693" y="2935517"/>
            <a:ext cx="5282364" cy="1748010"/>
          </a:xfrm>
          <a:prstGeom prst="rect">
            <a:avLst/>
          </a:prstGeom>
        </p:spPr>
      </p:pic>
      <p:pic>
        <p:nvPicPr>
          <p:cNvPr id="5" name="Picture 4">
            <a:extLst>
              <a:ext uri="{FF2B5EF4-FFF2-40B4-BE49-F238E27FC236}">
                <a16:creationId xmlns:a16="http://schemas.microsoft.com/office/drawing/2014/main" id="{2C06CFEB-FADA-CD9E-ECB1-46338E4A5821}"/>
              </a:ext>
            </a:extLst>
          </p:cNvPr>
          <p:cNvPicPr>
            <a:picLocks noChangeAspect="1"/>
          </p:cNvPicPr>
          <p:nvPr/>
        </p:nvPicPr>
        <p:blipFill rotWithShape="1">
          <a:blip r:embed="rId4"/>
          <a:srcRect l="19007" t="32285" r="54449" b="46478"/>
          <a:stretch/>
        </p:blipFill>
        <p:spPr>
          <a:xfrm>
            <a:off x="712457" y="2861889"/>
            <a:ext cx="3884192" cy="1748008"/>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“String” and “StringBuilder”?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Q45</a:t>
            </a:r>
          </a:p>
        </p:txBody>
      </p:sp>
      <p:sp>
        <p:nvSpPr>
          <p:cNvPr id="9" name="TextBox 8">
            <a:extLst>
              <a:ext uri="{FF2B5EF4-FFF2-40B4-BE49-F238E27FC236}">
                <a16:creationId xmlns:a16="http://schemas.microsoft.com/office/drawing/2014/main" id="{EDB48F82-AB03-4ACF-94A7-853353E96312}"/>
              </a:ext>
            </a:extLst>
          </p:cNvPr>
          <p:cNvSpPr txBox="1"/>
          <p:nvPr/>
        </p:nvSpPr>
        <p:spPr>
          <a:xfrm>
            <a:off x="444821" y="977128"/>
            <a:ext cx="4584424"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String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IMMUTABLE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 C#.</a:t>
            </a:r>
          </a:p>
        </p:txBody>
      </p:sp>
      <p:sp>
        <p:nvSpPr>
          <p:cNvPr id="15" name="TextBox 14">
            <a:extLst>
              <a:ext uri="{FF2B5EF4-FFF2-40B4-BE49-F238E27FC236}">
                <a16:creationId xmlns:a16="http://schemas.microsoft.com/office/drawing/2014/main" id="{D3ECF180-3CD6-48D1-9B0D-92FFC153FD0E}"/>
              </a:ext>
            </a:extLst>
          </p:cNvPr>
          <p:cNvSpPr txBox="1"/>
          <p:nvPr/>
        </p:nvSpPr>
        <p:spPr>
          <a:xfrm>
            <a:off x="6050603" y="971321"/>
            <a:ext cx="3824157"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StringBuilder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MUTABLE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 C#.</a:t>
            </a:r>
          </a:p>
        </p:txBody>
      </p:sp>
      <p:cxnSp>
        <p:nvCxnSpPr>
          <p:cNvPr id="3" name="Straight Arrow Connector 2">
            <a:extLst>
              <a:ext uri="{FF2B5EF4-FFF2-40B4-BE49-F238E27FC236}">
                <a16:creationId xmlns:a16="http://schemas.microsoft.com/office/drawing/2014/main" id="{E6B1278E-2DD1-47B5-8B11-3CE91D085E49}"/>
              </a:ext>
            </a:extLst>
          </p:cNvPr>
          <p:cNvCxnSpPr>
            <a:cxnSpLocks/>
          </p:cNvCxnSpPr>
          <p:nvPr/>
        </p:nvCxnSpPr>
        <p:spPr>
          <a:xfrm>
            <a:off x="2161418" y="3302762"/>
            <a:ext cx="1992043" cy="310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B12A6AB-4EC3-4336-9447-C0FE5963EAB7}"/>
              </a:ext>
            </a:extLst>
          </p:cNvPr>
          <p:cNvSpPr/>
          <p:nvPr/>
        </p:nvSpPr>
        <p:spPr>
          <a:xfrm>
            <a:off x="4179477" y="3174951"/>
            <a:ext cx="1552831" cy="12452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Both these strings are different and occupy different memory in process</a:t>
            </a:r>
          </a:p>
        </p:txBody>
      </p:sp>
      <p:cxnSp>
        <p:nvCxnSpPr>
          <p:cNvPr id="17" name="Straight Arrow Connector 16">
            <a:extLst>
              <a:ext uri="{FF2B5EF4-FFF2-40B4-BE49-F238E27FC236}">
                <a16:creationId xmlns:a16="http://schemas.microsoft.com/office/drawing/2014/main" id="{5E8A7386-2DAB-4F2C-9D64-8CE7498DEF7B}"/>
              </a:ext>
            </a:extLst>
          </p:cNvPr>
          <p:cNvCxnSpPr>
            <a:cxnSpLocks/>
          </p:cNvCxnSpPr>
          <p:nvPr/>
        </p:nvCxnSpPr>
        <p:spPr>
          <a:xfrm>
            <a:off x="1335314" y="3809522"/>
            <a:ext cx="2818147" cy="1222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11ADEE9-5DAE-47FF-A32E-9BB7B4F97B6D}"/>
              </a:ext>
            </a:extLst>
          </p:cNvPr>
          <p:cNvSpPr/>
          <p:nvPr/>
        </p:nvSpPr>
        <p:spPr>
          <a:xfrm>
            <a:off x="9734727" y="4575914"/>
            <a:ext cx="1744816" cy="9727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Only one string in memory.</a:t>
            </a:r>
          </a:p>
        </p:txBody>
      </p:sp>
      <p:cxnSp>
        <p:nvCxnSpPr>
          <p:cNvPr id="20" name="Straight Arrow Connector 19">
            <a:extLst>
              <a:ext uri="{FF2B5EF4-FFF2-40B4-BE49-F238E27FC236}">
                <a16:creationId xmlns:a16="http://schemas.microsoft.com/office/drawing/2014/main" id="{7C13E0A7-A556-4FF3-8D5B-3E016C253D99}"/>
              </a:ext>
            </a:extLst>
          </p:cNvPr>
          <p:cNvCxnSpPr>
            <a:cxnSpLocks/>
            <a:endCxn id="19" idx="0"/>
          </p:cNvCxnSpPr>
          <p:nvPr/>
        </p:nvCxnSpPr>
        <p:spPr>
          <a:xfrm>
            <a:off x="7045820" y="3931736"/>
            <a:ext cx="3561315" cy="644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B9B03E-B40F-C6E2-5B2C-BB12DE910B5B}"/>
              </a:ext>
            </a:extLst>
          </p:cNvPr>
          <p:cNvSpPr txBox="1"/>
          <p:nvPr/>
        </p:nvSpPr>
        <p:spPr>
          <a:xfrm>
            <a:off x="698425" y="1522965"/>
            <a:ext cx="471198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It means if you defined one string then you couldn’t modify it. Every time you will assign some value to it, it will create a new string.</a:t>
            </a:r>
            <a:endParaRPr kumimoji="0" lang="en-IN"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F4696AC-84AF-CFA5-112C-31422155882F}"/>
              </a:ext>
            </a:extLst>
          </p:cNvPr>
          <p:cNvSpPr txBox="1"/>
          <p:nvPr/>
        </p:nvSpPr>
        <p:spPr>
          <a:xfrm>
            <a:off x="6381640" y="1472359"/>
            <a:ext cx="511433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This means if any manipulation will be done on string, then it will not create a new instance every time. </a:t>
            </a:r>
            <a:endParaRPr kumimoji="0" lang="en-IN"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CBFB4943-46F1-F2AA-2E9D-6D4D6DAAA87E}"/>
              </a:ext>
            </a:extLst>
          </p:cNvPr>
          <p:cNvCxnSpPr>
            <a:cxnSpLocks/>
            <a:endCxn id="19" idx="1"/>
          </p:cNvCxnSpPr>
          <p:nvPr/>
        </p:nvCxnSpPr>
        <p:spPr>
          <a:xfrm>
            <a:off x="6966857" y="4575914"/>
            <a:ext cx="2767870" cy="486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00D15CB-0B50-82F8-C327-91F4E729AF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8748" y="217667"/>
            <a:ext cx="708721" cy="281964"/>
          </a:xfrm>
          <a:prstGeom prst="rect">
            <a:avLst/>
          </a:prstGeom>
        </p:spPr>
      </p:pic>
      <p:sp>
        <p:nvSpPr>
          <p:cNvPr id="6" name="Title 5">
            <a:extLst>
              <a:ext uri="{FF2B5EF4-FFF2-40B4-BE49-F238E27FC236}">
                <a16:creationId xmlns:a16="http://schemas.microsoft.com/office/drawing/2014/main" id="{AAB4CEB1-E057-B741-7842-C50B36FCA8E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Q45. What is the difference between “String” and “StringBuilder”?</a:t>
            </a:r>
            <a:endParaRPr lang="en-IN" dirty="0"/>
          </a:p>
        </p:txBody>
      </p:sp>
      <p:sp>
        <p:nvSpPr>
          <p:cNvPr id="11" name="TextBox 10">
            <a:extLst>
              <a:ext uri="{FF2B5EF4-FFF2-40B4-BE49-F238E27FC236}">
                <a16:creationId xmlns:a16="http://schemas.microsoft.com/office/drawing/2014/main" id="{004A3013-2F5F-B600-0010-9BE5E4D993A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F31BB4A2-CC22-3C8F-CA39-671A73E63FB2}"/>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994715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OOPS? What are the main concepts of OOPS?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sp>
        <p:nvSpPr>
          <p:cNvPr id="3" name="TextBox 2">
            <a:extLst>
              <a:ext uri="{FF2B5EF4-FFF2-40B4-BE49-F238E27FC236}">
                <a16:creationId xmlns:a16="http://schemas.microsoft.com/office/drawing/2014/main" id="{74A0592E-4CA2-183F-C55A-9DF0EC500038}"/>
              </a:ext>
            </a:extLst>
          </p:cNvPr>
          <p:cNvSpPr txBox="1"/>
          <p:nvPr/>
        </p:nvSpPr>
        <p:spPr>
          <a:xfrm>
            <a:off x="406705" y="1259833"/>
            <a:ext cx="4927295"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OOP stands for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Object-Oriented Programming</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 which means it is a way to create software around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objects</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OOPs provide a clear structure for the software's and web applications.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2" name="Picture 2" descr="Java OOPs Concepts - Javatpoint">
            <a:extLst>
              <a:ext uri="{FF2B5EF4-FFF2-40B4-BE49-F238E27FC236}">
                <a16:creationId xmlns:a16="http://schemas.microsoft.com/office/drawing/2014/main" id="{4E2ED45E-4ECD-9B7B-671D-5BD1B5AE6B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1" t="10266" r="11639"/>
          <a:stretch/>
        </p:blipFill>
        <p:spPr bwMode="auto">
          <a:xfrm>
            <a:off x="6382356" y="1019296"/>
            <a:ext cx="5346195" cy="43929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E5489A-27EA-F692-7CA8-B0386B882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102" y="260742"/>
            <a:ext cx="708721" cy="281964"/>
          </a:xfrm>
          <a:prstGeom prst="rect">
            <a:avLst/>
          </a:prstGeom>
        </p:spPr>
      </p:pic>
      <p:sp>
        <p:nvSpPr>
          <p:cNvPr id="5" name="Title 4">
            <a:extLst>
              <a:ext uri="{FF2B5EF4-FFF2-40B4-BE49-F238E27FC236}">
                <a16:creationId xmlns:a16="http://schemas.microsoft.com/office/drawing/2014/main" id="{82238A88-7BB9-FFBC-2AA8-20B2DA3C5BD3}"/>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 What is OOPS? What are the main concepts of OOPS?</a:t>
            </a:r>
            <a:endParaRPr lang="en-IN" dirty="0"/>
          </a:p>
        </p:txBody>
      </p:sp>
      <p:sp>
        <p:nvSpPr>
          <p:cNvPr id="6" name="TextBox 5">
            <a:extLst>
              <a:ext uri="{FF2B5EF4-FFF2-40B4-BE49-F238E27FC236}">
                <a16:creationId xmlns:a16="http://schemas.microsoft.com/office/drawing/2014/main" id="{D363A499-019F-52B2-3A35-4CB648E123B9}"/>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FAE752DA-65D4-A757-77F7-84F8D8B6742E}"/>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267552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String and when StringBuilder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Q46</a:t>
            </a:r>
          </a:p>
        </p:txBody>
      </p:sp>
      <p:pic>
        <p:nvPicPr>
          <p:cNvPr id="2" name="Picture 1">
            <a:extLst>
              <a:ext uri="{FF2B5EF4-FFF2-40B4-BE49-F238E27FC236}">
                <a16:creationId xmlns:a16="http://schemas.microsoft.com/office/drawing/2014/main" id="{1F4B3D8F-E5C3-78D1-5D02-AE1BD1CCD510}"/>
              </a:ext>
            </a:extLst>
          </p:cNvPr>
          <p:cNvPicPr>
            <a:picLocks noChangeAspect="1"/>
          </p:cNvPicPr>
          <p:nvPr/>
        </p:nvPicPr>
        <p:blipFill rotWithShape="1">
          <a:blip r:embed="rId3"/>
          <a:srcRect l="19900" t="53140" r="44000" b="25623"/>
          <a:stretch/>
        </p:blipFill>
        <p:spPr>
          <a:xfrm>
            <a:off x="5773421" y="3449371"/>
            <a:ext cx="5460710" cy="1807027"/>
          </a:xfrm>
          <a:prstGeom prst="rect">
            <a:avLst/>
          </a:prstGeom>
        </p:spPr>
      </p:pic>
      <p:pic>
        <p:nvPicPr>
          <p:cNvPr id="3" name="Picture 2">
            <a:extLst>
              <a:ext uri="{FF2B5EF4-FFF2-40B4-BE49-F238E27FC236}">
                <a16:creationId xmlns:a16="http://schemas.microsoft.com/office/drawing/2014/main" id="{42F53B43-660F-12F7-7BD4-5F9500539E5D}"/>
              </a:ext>
            </a:extLst>
          </p:cNvPr>
          <p:cNvPicPr>
            <a:picLocks noChangeAspect="1"/>
          </p:cNvPicPr>
          <p:nvPr/>
        </p:nvPicPr>
        <p:blipFill rotWithShape="1">
          <a:blip r:embed="rId4"/>
          <a:srcRect l="19007" t="32285" r="54449" b="46478"/>
          <a:stretch/>
        </p:blipFill>
        <p:spPr>
          <a:xfrm>
            <a:off x="5773421" y="1161445"/>
            <a:ext cx="4015333" cy="1807026"/>
          </a:xfrm>
          <a:prstGeom prst="rect">
            <a:avLst/>
          </a:prstGeom>
        </p:spPr>
      </p:pic>
      <p:sp>
        <p:nvSpPr>
          <p:cNvPr id="4" name="TextBox 3">
            <a:extLst>
              <a:ext uri="{FF2B5EF4-FFF2-40B4-BE49-F238E27FC236}">
                <a16:creationId xmlns:a16="http://schemas.microsoft.com/office/drawing/2014/main" id="{C732CDEE-3A24-080F-164B-F9CB92C1D86A}"/>
              </a:ext>
            </a:extLst>
          </p:cNvPr>
          <p:cNvSpPr txBox="1"/>
          <p:nvPr/>
        </p:nvSpPr>
        <p:spPr>
          <a:xfrm>
            <a:off x="627771" y="1161445"/>
            <a:ext cx="463002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If you want to change a string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times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then StringBuilder is a better option from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performance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point of view because it will not require new memory every time.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9A0994E-67D1-DA76-6456-FBBCD202FACD}"/>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Q46. When to use String and when StringBuilder in real applications?</a:t>
            </a:r>
            <a:endParaRPr lang="en-IN" dirty="0"/>
          </a:p>
        </p:txBody>
      </p:sp>
      <p:sp>
        <p:nvSpPr>
          <p:cNvPr id="8" name="TextBox 7">
            <a:extLst>
              <a:ext uri="{FF2B5EF4-FFF2-40B4-BE49-F238E27FC236}">
                <a16:creationId xmlns:a16="http://schemas.microsoft.com/office/drawing/2014/main" id="{47BC3152-DE6D-F371-2E83-BC8675E159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4E57BDCF-6607-82C5-8783-24E514EFBCC1}"/>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52327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String Interpolation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Q47</a:t>
            </a:r>
          </a:p>
        </p:txBody>
      </p:sp>
      <p:pic>
        <p:nvPicPr>
          <p:cNvPr id="3" name="Picture 2">
            <a:extLst>
              <a:ext uri="{FF2B5EF4-FFF2-40B4-BE49-F238E27FC236}">
                <a16:creationId xmlns:a16="http://schemas.microsoft.com/office/drawing/2014/main" id="{C3E75554-CA4D-2BF5-6CA7-AB8AB3539FD3}"/>
              </a:ext>
            </a:extLst>
          </p:cNvPr>
          <p:cNvPicPr>
            <a:picLocks noChangeAspect="1"/>
          </p:cNvPicPr>
          <p:nvPr/>
        </p:nvPicPr>
        <p:blipFill rotWithShape="1">
          <a:blip r:embed="rId3"/>
          <a:srcRect l="16822" t="25524" r="40643" b="26476"/>
          <a:stretch/>
        </p:blipFill>
        <p:spPr>
          <a:xfrm>
            <a:off x="5525587" y="1273628"/>
            <a:ext cx="5782750" cy="3670663"/>
          </a:xfrm>
          <a:prstGeom prst="rect">
            <a:avLst/>
          </a:prstGeom>
        </p:spPr>
      </p:pic>
      <p:pic>
        <p:nvPicPr>
          <p:cNvPr id="5" name="Picture 4">
            <a:extLst>
              <a:ext uri="{FF2B5EF4-FFF2-40B4-BE49-F238E27FC236}">
                <a16:creationId xmlns:a16="http://schemas.microsoft.com/office/drawing/2014/main" id="{F747DDA0-06D8-90A0-CFBA-CF96D1BD4299}"/>
              </a:ext>
            </a:extLst>
          </p:cNvPr>
          <p:cNvPicPr>
            <a:picLocks noChangeAspect="1"/>
          </p:cNvPicPr>
          <p:nvPr/>
        </p:nvPicPr>
        <p:blipFill rotWithShape="1">
          <a:blip r:embed="rId4"/>
          <a:srcRect l="16821" t="53524" r="40643" b="37523"/>
          <a:stretch/>
        </p:blipFill>
        <p:spPr>
          <a:xfrm>
            <a:off x="5525591" y="3429000"/>
            <a:ext cx="5630090" cy="666535"/>
          </a:xfrm>
          <a:prstGeom prst="rect">
            <a:avLst/>
          </a:prstGeom>
        </p:spPr>
      </p:pic>
      <p:sp>
        <p:nvSpPr>
          <p:cNvPr id="6" name="TextBox 5">
            <a:extLst>
              <a:ext uri="{FF2B5EF4-FFF2-40B4-BE49-F238E27FC236}">
                <a16:creationId xmlns:a16="http://schemas.microsoft.com/office/drawing/2014/main" id="{34A9C9F9-9B33-C3FE-671A-AFDDFD85E5B4}"/>
              </a:ext>
            </a:extLst>
          </p:cNvPr>
          <p:cNvSpPr txBox="1"/>
          <p:nvPr/>
        </p:nvSpPr>
        <p:spPr>
          <a:xfrm>
            <a:off x="692253" y="1063957"/>
            <a:ext cx="427163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String interpolation is a technique that enables you to insert expression values into strings.</a:t>
            </a:r>
          </a:p>
        </p:txBody>
      </p:sp>
      <p:sp>
        <p:nvSpPr>
          <p:cNvPr id="2" name="Title 1">
            <a:extLst>
              <a:ext uri="{FF2B5EF4-FFF2-40B4-BE49-F238E27FC236}">
                <a16:creationId xmlns:a16="http://schemas.microsoft.com/office/drawing/2014/main" id="{EA63EEDE-0983-8341-18D4-F4DEEEC64C06}"/>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Q47. What is String Interpolation in C#?</a:t>
            </a:r>
            <a:endParaRPr lang="en-IN" dirty="0"/>
          </a:p>
        </p:txBody>
      </p:sp>
      <p:sp>
        <p:nvSpPr>
          <p:cNvPr id="8" name="TextBox 7">
            <a:extLst>
              <a:ext uri="{FF2B5EF4-FFF2-40B4-BE49-F238E27FC236}">
                <a16:creationId xmlns:a16="http://schemas.microsoft.com/office/drawing/2014/main" id="{D6BAAE04-D608-FB8E-F23B-EDDF370CA20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A67B1EAA-2987-F6E8-60AE-781991F9CC2B}"/>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889209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11131565" cy="1325563"/>
          </a:xfrm>
        </p:spPr>
        <p:txBody>
          <a:bodyPr>
            <a:noAutofit/>
          </a:bodyPr>
          <a:lstStyle/>
          <a:p>
            <a:r>
              <a:rPr lang="en-US" sz="3200" b="1" dirty="0">
                <a:solidFill>
                  <a:srgbClr val="FFFF00"/>
                </a:solidFill>
              </a:rPr>
              <a:t>Chapter 5 : OOPS &amp; C# - Loops, Conditions, Exception Handling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12013" y="1982154"/>
            <a:ext cx="8646852"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Q48. What are the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Loop types </a:t>
            </a:r>
            <a:r>
              <a:rPr lang="en-US" sz="1600" dirty="0">
                <a:hlinkClick r:id="rId3" action="ppaction://hlinksldjump">
                  <a:extLst>
                    <a:ext uri="{A12FA001-AC4F-418D-AE19-62706E023703}">
                      <ahyp:hlinkClr xmlns:ahyp="http://schemas.microsoft.com/office/drawing/2018/hyperlinkcolor" val="tx"/>
                    </a:ext>
                  </a:extLst>
                </a:hlinkClick>
              </a:rPr>
              <a:t>in C#? When to use what in real applications?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Q49. What is the difference between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“continue”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“break” </a:t>
            </a:r>
            <a:r>
              <a:rPr lang="en-US" sz="1600" dirty="0">
                <a:hlinkClick r:id="rId4" action="ppaction://hlinksldjump">
                  <a:extLst>
                    <a:ext uri="{A12FA001-AC4F-418D-AE19-62706E023703}">
                      <ahyp:hlinkClr xmlns:ahyp="http://schemas.microsoft.com/office/drawing/2018/hyperlinkcolor" val="tx"/>
                    </a:ext>
                  </a:extLst>
                </a:hlinkClick>
              </a:rPr>
              <a:t>statement?</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Q50. What are the alternative ways of writing if-else conditions? When to use what?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Q51. How to implement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Exception Handling </a:t>
            </a:r>
            <a:r>
              <a:rPr lang="en-US" sz="1600" dirty="0">
                <a:hlinkClick r:id="rId6" action="ppaction://hlinksldjump">
                  <a:extLst>
                    <a:ext uri="{A12FA001-AC4F-418D-AE19-62706E023703}">
                      <ahyp:hlinkClr xmlns:ahyp="http://schemas.microsoft.com/office/drawing/2018/hyperlinkcolor" val="tx"/>
                    </a:ext>
                  </a:extLst>
                </a:hlinkClick>
              </a:rPr>
              <a:t>in C#?</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Q52. Can we execute multiple Catch blocks?</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Q53. When to use Finally in real applications?</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Q54. Can we have only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“Try” </a:t>
            </a:r>
            <a:r>
              <a:rPr lang="en-US" sz="1600" dirty="0">
                <a:hlinkClick r:id="rId9" action="ppaction://hlinksldjump">
                  <a:extLst>
                    <a:ext uri="{A12FA001-AC4F-418D-AE19-62706E023703}">
                      <ahyp:hlinkClr xmlns:ahyp="http://schemas.microsoft.com/office/drawing/2018/hyperlinkcolor" val="tx"/>
                    </a:ext>
                  </a:extLst>
                </a:hlinkClick>
              </a:rPr>
              <a:t>block without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“Catch” </a:t>
            </a:r>
            <a:r>
              <a:rPr lang="en-US" sz="1600" dirty="0">
                <a:hlinkClick r:id="rId9" action="ppaction://hlinksldjump">
                  <a:extLst>
                    <a:ext uri="{A12FA001-AC4F-418D-AE19-62706E023703}">
                      <ahyp:hlinkClr xmlns:ahyp="http://schemas.microsoft.com/office/drawing/2018/hyperlinkcolor" val="tx"/>
                    </a:ext>
                  </a:extLst>
                </a:hlinkClick>
              </a:rPr>
              <a:t>block in real applications?</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Q55.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Finally</a:t>
            </a:r>
            <a:r>
              <a:rPr lang="en-US" sz="1600" dirty="0">
                <a:hlinkClick r:id="rId10"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Finalize</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Q56. What is the difference between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“throw ex” </a:t>
            </a:r>
            <a:r>
              <a:rPr lang="en-US" sz="1600" dirty="0">
                <a:hlinkClick r:id="rId11"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“throw”</a:t>
            </a:r>
            <a:r>
              <a:rPr lang="en-US" sz="1600" dirty="0">
                <a:hlinkClick r:id="rId11" action="ppaction://hlinksldjump">
                  <a:extLst>
                    <a:ext uri="{A12FA001-AC4F-418D-AE19-62706E023703}">
                      <ahyp:hlinkClr xmlns:ahyp="http://schemas.microsoft.com/office/drawing/2018/hyperlinkcolor" val="tx"/>
                    </a:ext>
                  </a:extLst>
                </a:hlinkClick>
              </a:rPr>
              <a:t>? Which one to use in real applications?</a:t>
            </a:r>
            <a:endParaRPr lang="en-US" sz="1600" dirty="0"/>
          </a:p>
        </p:txBody>
      </p:sp>
      <p:sp>
        <p:nvSpPr>
          <p:cNvPr id="9" name="TextBox 8">
            <a:extLst>
              <a:ext uri="{FF2B5EF4-FFF2-40B4-BE49-F238E27FC236}">
                <a16:creationId xmlns:a16="http://schemas.microsoft.com/office/drawing/2014/main" id="{DD1483B6-1A87-CF2D-37CD-462AD9B0AA3D}"/>
              </a:ext>
            </a:extLst>
          </p:cNvPr>
          <p:cNvSpPr txBox="1"/>
          <p:nvPr/>
        </p:nvSpPr>
        <p:spPr>
          <a:xfrm>
            <a:off x="6369360" y="232200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1" name="TextBox 10">
            <a:extLst>
              <a:ext uri="{FF2B5EF4-FFF2-40B4-BE49-F238E27FC236}">
                <a16:creationId xmlns:a16="http://schemas.microsoft.com/office/drawing/2014/main" id="{BD61C0BD-3A21-8818-C2AC-BB3512471AEE}"/>
              </a:ext>
            </a:extLst>
          </p:cNvPr>
          <p:cNvSpPr txBox="1"/>
          <p:nvPr/>
        </p:nvSpPr>
        <p:spPr>
          <a:xfrm>
            <a:off x="4535439" y="30609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3" name="TextBox 12">
            <a:extLst>
              <a:ext uri="{FF2B5EF4-FFF2-40B4-BE49-F238E27FC236}">
                <a16:creationId xmlns:a16="http://schemas.microsoft.com/office/drawing/2014/main" id="{925E0828-7730-0326-22E3-6F09534D013F}"/>
              </a:ext>
            </a:extLst>
          </p:cNvPr>
          <p:cNvSpPr txBox="1"/>
          <p:nvPr/>
        </p:nvSpPr>
        <p:spPr>
          <a:xfrm>
            <a:off x="8640612" y="490764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0984095C-6FCD-0CAC-6AC6-60C7DDA422AB}"/>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205807698"/>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9E7DF34-754D-22B9-B8E8-89A83F11EFF4}"/>
              </a:ext>
            </a:extLst>
          </p:cNvPr>
          <p:cNvPicPr>
            <a:picLocks noChangeAspect="1"/>
          </p:cNvPicPr>
          <p:nvPr/>
        </p:nvPicPr>
        <p:blipFill rotWithShape="1">
          <a:blip r:embed="rId3"/>
          <a:srcRect l="17000" t="21246" r="58488" b="41123"/>
          <a:stretch/>
        </p:blipFill>
        <p:spPr>
          <a:xfrm>
            <a:off x="805492" y="974697"/>
            <a:ext cx="2988509" cy="25807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Loop types in C#? When to use what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4"/>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Q48</a:t>
            </a:r>
          </a:p>
        </p:txBody>
      </p:sp>
      <p:cxnSp>
        <p:nvCxnSpPr>
          <p:cNvPr id="18" name="Straight Arrow Connector 17">
            <a:extLst>
              <a:ext uri="{FF2B5EF4-FFF2-40B4-BE49-F238E27FC236}">
                <a16:creationId xmlns:a16="http://schemas.microsoft.com/office/drawing/2014/main" id="{4263102D-C03D-4D0E-A833-61EB2EC5C1E7}"/>
              </a:ext>
            </a:extLst>
          </p:cNvPr>
          <p:cNvCxnSpPr>
            <a:cxnSpLocks/>
            <a:endCxn id="21" idx="1"/>
          </p:cNvCxnSpPr>
          <p:nvPr/>
        </p:nvCxnSpPr>
        <p:spPr>
          <a:xfrm>
            <a:off x="2193615" y="1684733"/>
            <a:ext cx="20436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E877E7-872A-472E-B621-A3C3B9D2D53D}"/>
              </a:ext>
            </a:extLst>
          </p:cNvPr>
          <p:cNvSpPr txBox="1"/>
          <p:nvPr/>
        </p:nvSpPr>
        <p:spPr>
          <a:xfrm>
            <a:off x="4237250" y="1515456"/>
            <a:ext cx="1185650"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Initialize</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F12B7C0C-96AE-47E5-A4DC-041064C17B54}"/>
              </a:ext>
            </a:extLst>
          </p:cNvPr>
          <p:cNvCxnSpPr>
            <a:cxnSpLocks/>
            <a:endCxn id="23" idx="1"/>
          </p:cNvCxnSpPr>
          <p:nvPr/>
        </p:nvCxnSpPr>
        <p:spPr>
          <a:xfrm>
            <a:off x="2378732" y="1949390"/>
            <a:ext cx="1850916" cy="1692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772029-D93C-48B4-BFE8-9E6487859BAA}"/>
              </a:ext>
            </a:extLst>
          </p:cNvPr>
          <p:cNvSpPr txBox="1"/>
          <p:nvPr/>
        </p:nvSpPr>
        <p:spPr>
          <a:xfrm>
            <a:off x="4229648" y="1949390"/>
            <a:ext cx="1193252"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Condition</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A688272B-6675-46CC-8718-308DB3DDAABD}"/>
              </a:ext>
            </a:extLst>
          </p:cNvPr>
          <p:cNvCxnSpPr>
            <a:cxnSpLocks/>
            <a:endCxn id="25" idx="1"/>
          </p:cNvCxnSpPr>
          <p:nvPr/>
        </p:nvCxnSpPr>
        <p:spPr>
          <a:xfrm>
            <a:off x="2019300" y="2625409"/>
            <a:ext cx="2272949" cy="281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D84941D-FB23-4A60-BE25-D50EDAD9065A}"/>
              </a:ext>
            </a:extLst>
          </p:cNvPr>
          <p:cNvSpPr txBox="1"/>
          <p:nvPr/>
        </p:nvSpPr>
        <p:spPr>
          <a:xfrm>
            <a:off x="4292249" y="2484258"/>
            <a:ext cx="1130651"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Increment</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735380B8-227D-9A32-6FB0-D4A683E2118B}"/>
              </a:ext>
            </a:extLst>
          </p:cNvPr>
          <p:cNvPicPr>
            <a:picLocks noChangeAspect="1"/>
          </p:cNvPicPr>
          <p:nvPr/>
        </p:nvPicPr>
        <p:blipFill rotWithShape="1">
          <a:blip r:embed="rId4"/>
          <a:srcRect l="17992" t="33326" r="57000" b="24734"/>
          <a:stretch/>
        </p:blipFill>
        <p:spPr>
          <a:xfrm>
            <a:off x="6290126" y="974890"/>
            <a:ext cx="3048945" cy="2876209"/>
          </a:xfrm>
          <a:prstGeom prst="rect">
            <a:avLst/>
          </a:prstGeom>
        </p:spPr>
      </p:pic>
      <p:pic>
        <p:nvPicPr>
          <p:cNvPr id="47" name="Picture 46">
            <a:extLst>
              <a:ext uri="{FF2B5EF4-FFF2-40B4-BE49-F238E27FC236}">
                <a16:creationId xmlns:a16="http://schemas.microsoft.com/office/drawing/2014/main" id="{BB7B0718-A930-7637-A78D-C37337632738}"/>
              </a:ext>
            </a:extLst>
          </p:cNvPr>
          <p:cNvPicPr>
            <a:picLocks noChangeAspect="1"/>
          </p:cNvPicPr>
          <p:nvPr/>
        </p:nvPicPr>
        <p:blipFill rotWithShape="1">
          <a:blip r:embed="rId5"/>
          <a:srcRect l="17992" t="40174" r="56200" b="21126"/>
          <a:stretch/>
        </p:blipFill>
        <p:spPr>
          <a:xfrm>
            <a:off x="805492" y="3917781"/>
            <a:ext cx="3146481" cy="2654038"/>
          </a:xfrm>
          <a:prstGeom prst="rect">
            <a:avLst/>
          </a:prstGeom>
        </p:spPr>
      </p:pic>
      <p:pic>
        <p:nvPicPr>
          <p:cNvPr id="49" name="Picture 48">
            <a:extLst>
              <a:ext uri="{FF2B5EF4-FFF2-40B4-BE49-F238E27FC236}">
                <a16:creationId xmlns:a16="http://schemas.microsoft.com/office/drawing/2014/main" id="{64106A8D-B25D-F3DB-823D-217D3F5A7F12}"/>
              </a:ext>
            </a:extLst>
          </p:cNvPr>
          <p:cNvPicPr>
            <a:picLocks noChangeAspect="1"/>
          </p:cNvPicPr>
          <p:nvPr/>
        </p:nvPicPr>
        <p:blipFill rotWithShape="1">
          <a:blip r:embed="rId6"/>
          <a:srcRect l="17992" t="34542" r="51592" b="28525"/>
          <a:stretch/>
        </p:blipFill>
        <p:spPr>
          <a:xfrm>
            <a:off x="6290126" y="4054443"/>
            <a:ext cx="3708260" cy="2532861"/>
          </a:xfrm>
          <a:prstGeom prst="rect">
            <a:avLst/>
          </a:prstGeom>
        </p:spPr>
      </p:pic>
      <p:cxnSp>
        <p:nvCxnSpPr>
          <p:cNvPr id="60" name="Straight Arrow Connector 59">
            <a:extLst>
              <a:ext uri="{FF2B5EF4-FFF2-40B4-BE49-F238E27FC236}">
                <a16:creationId xmlns:a16="http://schemas.microsoft.com/office/drawing/2014/main" id="{B01364F4-B8C7-DADA-02C6-2D1B04649757}"/>
              </a:ext>
            </a:extLst>
          </p:cNvPr>
          <p:cNvCxnSpPr>
            <a:cxnSpLocks/>
          </p:cNvCxnSpPr>
          <p:nvPr/>
        </p:nvCxnSpPr>
        <p:spPr>
          <a:xfrm>
            <a:off x="9113559" y="2431888"/>
            <a:ext cx="69084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EA2B5E1-F9C3-B109-BAE7-C3D358D22DE3}"/>
              </a:ext>
            </a:extLst>
          </p:cNvPr>
          <p:cNvSpPr txBox="1"/>
          <p:nvPr/>
        </p:nvSpPr>
        <p:spPr>
          <a:xfrm>
            <a:off x="9804400" y="1843633"/>
            <a:ext cx="1876711" cy="1077218"/>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Whether condition true or false, this statement will run at least first time.</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C6317-5B5F-1BE2-B047-D8CB3F5F2133}"/>
              </a:ext>
            </a:extLst>
          </p:cNvPr>
          <p:cNvSpPr>
            <a:spLocks noGrp="1"/>
          </p:cNvSpPr>
          <p:nvPr>
            <p:ph type="title" idx="4294967295"/>
          </p:nvPr>
        </p:nvSpPr>
        <p:spPr>
          <a:xfrm>
            <a:off x="838200" y="365125"/>
            <a:ext cx="10515600" cy="759843"/>
          </a:xfrm>
        </p:spPr>
        <p:txBody>
          <a:bodyPr>
            <a:normAutofit/>
          </a:bodyPr>
          <a:lstStyle/>
          <a:p>
            <a:r>
              <a:rPr lang="en-US" sz="800" kern="1200" dirty="0">
                <a:solidFill>
                  <a:srgbClr val="FFFFFF"/>
                </a:solidFill>
                <a:effectLst/>
                <a:latin typeface="Calibri" panose="020F0502020204030204" pitchFamily="34" charset="0"/>
                <a:ea typeface="+mn-ea"/>
                <a:cs typeface="+mn-cs"/>
              </a:rPr>
              <a:t>Q48. What are the Loop types in C#? When to use what in real applications?</a:t>
            </a:r>
            <a:endParaRPr lang="en-IN" sz="800" dirty="0"/>
          </a:p>
        </p:txBody>
      </p:sp>
      <p:sp>
        <p:nvSpPr>
          <p:cNvPr id="5" name="TextBox 4">
            <a:extLst>
              <a:ext uri="{FF2B5EF4-FFF2-40B4-BE49-F238E27FC236}">
                <a16:creationId xmlns:a16="http://schemas.microsoft.com/office/drawing/2014/main" id="{C913659F-5B8E-2271-1FC3-997A6D2F2FC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3" name="Picture 2">
            <a:extLst>
              <a:ext uri="{FF2B5EF4-FFF2-40B4-BE49-F238E27FC236}">
                <a16:creationId xmlns:a16="http://schemas.microsoft.com/office/drawing/2014/main" id="{6C3FA234-AAA0-9B9C-9664-94AD50997F6F}"/>
              </a:ext>
            </a:extLst>
          </p:cNvPr>
          <p:cNvPicPr>
            <a:picLocks noChangeAspect="1"/>
          </p:cNvPicPr>
          <p:nvPr/>
        </p:nvPicPr>
        <p:blipFill>
          <a:blip r:embed="rId8"/>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641040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3738"/>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“continue” and “break” statement?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Q49</a:t>
            </a:r>
          </a:p>
        </p:txBody>
      </p:sp>
      <p:sp>
        <p:nvSpPr>
          <p:cNvPr id="7" name="TextBox 6">
            <a:extLst>
              <a:ext uri="{FF2B5EF4-FFF2-40B4-BE49-F238E27FC236}">
                <a16:creationId xmlns:a16="http://schemas.microsoft.com/office/drawing/2014/main" id="{EBFC692A-A587-45EE-8019-B22AA639D9C9}"/>
              </a:ext>
            </a:extLst>
          </p:cNvPr>
          <p:cNvSpPr txBox="1"/>
          <p:nvPr/>
        </p:nvSpPr>
        <p:spPr>
          <a:xfrm>
            <a:off x="572436" y="1049431"/>
            <a:ext cx="503841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Continue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statement end the loop iteration and transfer the control to the beginning of the loop.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40FE0D5-A4DD-4527-BE32-9D1F7EFD977C}"/>
              </a:ext>
            </a:extLst>
          </p:cNvPr>
          <p:cNvSpPr txBox="1"/>
          <p:nvPr/>
        </p:nvSpPr>
        <p:spPr>
          <a:xfrm>
            <a:off x="6581151" y="1049431"/>
            <a:ext cx="4492368"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ED7D31"/>
                </a:solidFill>
                <a:effectLst/>
                <a:uLnTx/>
                <a:uFillTx/>
                <a:latin typeface="Calibri Light" panose="020F03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Break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statement end the loop iteration and exit the loop. </a:t>
            </a:r>
          </a:p>
        </p:txBody>
      </p:sp>
      <p:sp>
        <p:nvSpPr>
          <p:cNvPr id="11" name="TextBox 10">
            <a:extLst>
              <a:ext uri="{FF2B5EF4-FFF2-40B4-BE49-F238E27FC236}">
                <a16:creationId xmlns:a16="http://schemas.microsoft.com/office/drawing/2014/main" id="{C351E33F-7D1B-EA58-6751-3F2E9792A4C8}"/>
              </a:ext>
            </a:extLst>
          </p:cNvPr>
          <p:cNvSpPr txBox="1"/>
          <p:nvPr/>
        </p:nvSpPr>
        <p:spPr>
          <a:xfrm>
            <a:off x="906688" y="5074364"/>
            <a:ext cx="292537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//Output: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69489E8-08B4-5908-9EF9-2EBEB3B90F95}"/>
              </a:ext>
            </a:extLst>
          </p:cNvPr>
          <p:cNvSpPr txBox="1"/>
          <p:nvPr/>
        </p:nvSpPr>
        <p:spPr>
          <a:xfrm>
            <a:off x="6953217" y="5074364"/>
            <a:ext cx="1584443"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//Output: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2D3E1CF-75E8-5AFD-68F1-5EBA1FE053A2}"/>
              </a:ext>
            </a:extLst>
          </p:cNvPr>
          <p:cNvPicPr>
            <a:picLocks noChangeAspect="1"/>
          </p:cNvPicPr>
          <p:nvPr/>
        </p:nvPicPr>
        <p:blipFill rotWithShape="1">
          <a:blip r:embed="rId3"/>
          <a:srcRect l="18636" t="40655" r="48110" b="28560"/>
          <a:stretch/>
        </p:blipFill>
        <p:spPr>
          <a:xfrm>
            <a:off x="906688" y="2298824"/>
            <a:ext cx="4704163" cy="2449558"/>
          </a:xfrm>
          <a:prstGeom prst="rect">
            <a:avLst/>
          </a:prstGeom>
        </p:spPr>
      </p:pic>
      <p:pic>
        <p:nvPicPr>
          <p:cNvPr id="16" name="Picture 15">
            <a:extLst>
              <a:ext uri="{FF2B5EF4-FFF2-40B4-BE49-F238E27FC236}">
                <a16:creationId xmlns:a16="http://schemas.microsoft.com/office/drawing/2014/main" id="{20DED42D-721E-796E-0CD7-5B04224DA8C8}"/>
              </a:ext>
            </a:extLst>
          </p:cNvPr>
          <p:cNvPicPr>
            <a:picLocks noChangeAspect="1"/>
          </p:cNvPicPr>
          <p:nvPr/>
        </p:nvPicPr>
        <p:blipFill rotWithShape="1">
          <a:blip r:embed="rId4"/>
          <a:srcRect l="17672" t="40998" r="48110" b="28217"/>
          <a:stretch/>
        </p:blipFill>
        <p:spPr>
          <a:xfrm>
            <a:off x="6953217" y="2361934"/>
            <a:ext cx="4704163" cy="2380587"/>
          </a:xfrm>
          <a:prstGeom prst="rect">
            <a:avLst/>
          </a:prstGeom>
        </p:spPr>
      </p:pic>
      <p:pic>
        <p:nvPicPr>
          <p:cNvPr id="2" name="Picture 1">
            <a:extLst>
              <a:ext uri="{FF2B5EF4-FFF2-40B4-BE49-F238E27FC236}">
                <a16:creationId xmlns:a16="http://schemas.microsoft.com/office/drawing/2014/main" id="{B827CDFF-6007-6DD4-6135-173EB55A7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618" y="244488"/>
            <a:ext cx="708721" cy="281964"/>
          </a:xfrm>
          <a:prstGeom prst="rect">
            <a:avLst/>
          </a:prstGeom>
        </p:spPr>
      </p:pic>
      <p:sp>
        <p:nvSpPr>
          <p:cNvPr id="3" name="Title 2">
            <a:extLst>
              <a:ext uri="{FF2B5EF4-FFF2-40B4-BE49-F238E27FC236}">
                <a16:creationId xmlns:a16="http://schemas.microsoft.com/office/drawing/2014/main" id="{8963136D-C70A-CFF8-80EC-F50FDC08E0E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Q49. What is the difference between “continue” and “break” statement?</a:t>
            </a:r>
            <a:endParaRPr lang="en-IN" dirty="0"/>
          </a:p>
        </p:txBody>
      </p:sp>
      <p:sp>
        <p:nvSpPr>
          <p:cNvPr id="8" name="TextBox 7">
            <a:extLst>
              <a:ext uri="{FF2B5EF4-FFF2-40B4-BE49-F238E27FC236}">
                <a16:creationId xmlns:a16="http://schemas.microsoft.com/office/drawing/2014/main" id="{586C7773-A31D-4224-5D02-E638610A356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23CA4E67-E4E0-ED03-6E64-6DDAE2DEAD92}"/>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803264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alternative ways of writing if-else conditions? When to use what?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Q50</a:t>
            </a:r>
          </a:p>
        </p:txBody>
      </p:sp>
      <p:pic>
        <p:nvPicPr>
          <p:cNvPr id="3" name="Picture 2">
            <a:extLst>
              <a:ext uri="{FF2B5EF4-FFF2-40B4-BE49-F238E27FC236}">
                <a16:creationId xmlns:a16="http://schemas.microsoft.com/office/drawing/2014/main" id="{82718520-B55D-BC2C-C706-996850C3DE06}"/>
              </a:ext>
            </a:extLst>
          </p:cNvPr>
          <p:cNvPicPr>
            <a:picLocks noChangeAspect="1"/>
          </p:cNvPicPr>
          <p:nvPr/>
        </p:nvPicPr>
        <p:blipFill rotWithShape="1">
          <a:blip r:embed="rId3"/>
          <a:srcRect l="19032" t="19212" r="56693" b="15699"/>
          <a:stretch/>
        </p:blipFill>
        <p:spPr>
          <a:xfrm>
            <a:off x="7943082" y="1313427"/>
            <a:ext cx="3403157" cy="5133001"/>
          </a:xfrm>
          <a:prstGeom prst="rect">
            <a:avLst/>
          </a:prstGeom>
        </p:spPr>
      </p:pic>
      <p:pic>
        <p:nvPicPr>
          <p:cNvPr id="5" name="Picture 4">
            <a:extLst>
              <a:ext uri="{FF2B5EF4-FFF2-40B4-BE49-F238E27FC236}">
                <a16:creationId xmlns:a16="http://schemas.microsoft.com/office/drawing/2014/main" id="{BFDCF3EB-29C7-0113-ABF3-6370D0947140}"/>
              </a:ext>
            </a:extLst>
          </p:cNvPr>
          <p:cNvPicPr>
            <a:picLocks noChangeAspect="1"/>
          </p:cNvPicPr>
          <p:nvPr/>
        </p:nvPicPr>
        <p:blipFill rotWithShape="1">
          <a:blip r:embed="rId4"/>
          <a:srcRect l="19436" t="22652" r="56290" b="26738"/>
          <a:stretch/>
        </p:blipFill>
        <p:spPr>
          <a:xfrm>
            <a:off x="700840" y="1237016"/>
            <a:ext cx="2959511" cy="3470787"/>
          </a:xfrm>
          <a:prstGeom prst="rect">
            <a:avLst/>
          </a:prstGeom>
        </p:spPr>
      </p:pic>
      <p:pic>
        <p:nvPicPr>
          <p:cNvPr id="7" name="Picture 6">
            <a:extLst>
              <a:ext uri="{FF2B5EF4-FFF2-40B4-BE49-F238E27FC236}">
                <a16:creationId xmlns:a16="http://schemas.microsoft.com/office/drawing/2014/main" id="{EF588ED9-1938-A0B5-9062-2BECDC311D60}"/>
              </a:ext>
            </a:extLst>
          </p:cNvPr>
          <p:cNvPicPr>
            <a:picLocks noChangeAspect="1"/>
          </p:cNvPicPr>
          <p:nvPr/>
        </p:nvPicPr>
        <p:blipFill rotWithShape="1">
          <a:blip r:embed="rId5"/>
          <a:srcRect l="19758" t="71828" r="22904" b="12258"/>
          <a:stretch/>
        </p:blipFill>
        <p:spPr>
          <a:xfrm>
            <a:off x="580103" y="5345883"/>
            <a:ext cx="7049421" cy="1100545"/>
          </a:xfrm>
          <a:prstGeom prst="rect">
            <a:avLst/>
          </a:prstGeom>
        </p:spPr>
      </p:pic>
      <p:sp>
        <p:nvSpPr>
          <p:cNvPr id="8" name="TextBox 7">
            <a:extLst>
              <a:ext uri="{FF2B5EF4-FFF2-40B4-BE49-F238E27FC236}">
                <a16:creationId xmlns:a16="http://schemas.microsoft.com/office/drawing/2014/main" id="{C79029FD-D94E-0372-F04B-C7985EEC9193}"/>
              </a:ext>
            </a:extLst>
          </p:cNvPr>
          <p:cNvSpPr txBox="1"/>
          <p:nvPr/>
        </p:nvSpPr>
        <p:spPr>
          <a:xfrm>
            <a:off x="580102" y="867684"/>
            <a:ext cx="354898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Switch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statement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93BEAC1-4CEF-7A63-7F69-6638416D058A}"/>
              </a:ext>
            </a:extLst>
          </p:cNvPr>
          <p:cNvSpPr txBox="1"/>
          <p:nvPr/>
        </p:nvSpPr>
        <p:spPr>
          <a:xfrm>
            <a:off x="427120" y="4894942"/>
            <a:ext cx="351286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Ternary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Operator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D279626-9ECD-6021-026A-A081A9A147E9}"/>
              </a:ext>
            </a:extLst>
          </p:cNvPr>
          <p:cNvSpPr txBox="1"/>
          <p:nvPr/>
        </p:nvSpPr>
        <p:spPr>
          <a:xfrm>
            <a:off x="7797254" y="867684"/>
            <a:ext cx="354898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If-else </a:t>
            </a:r>
            <a:r>
              <a:rPr kumimoji="0" lang="en-US" sz="1800" b="1" i="0" u="none" strike="noStrike" kern="1200" cap="none" spc="0" normalizeH="0" baseline="0" noProof="0" dirty="0" err="1">
                <a:ln>
                  <a:noFill/>
                </a:ln>
                <a:solidFill>
                  <a:srgbClr val="202124"/>
                </a:solidFill>
                <a:effectLst/>
                <a:uLnTx/>
                <a:uFillTx/>
                <a:latin typeface="Calibri" panose="020F0502020204030204"/>
                <a:ea typeface="+mn-ea"/>
                <a:cs typeface="+mn-cs"/>
              </a:rPr>
              <a:t>if-else</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statement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7A7C026-4742-D164-7D4F-B9C90460E1D4}"/>
              </a:ext>
            </a:extLst>
          </p:cNvPr>
          <p:cNvSpPr>
            <a:spLocks noGrp="1"/>
          </p:cNvSpPr>
          <p:nvPr>
            <p:ph type="title"/>
          </p:nvPr>
        </p:nvSpPr>
        <p:spPr>
          <a:xfrm>
            <a:off x="838200" y="734358"/>
            <a:ext cx="10515600" cy="315519"/>
          </a:xfrm>
        </p:spPr>
        <p:txBody>
          <a:bodyPr>
            <a:normAutofit/>
          </a:bodyPr>
          <a:lstStyle/>
          <a:p>
            <a:r>
              <a:rPr lang="en-US" sz="800" kern="1200" dirty="0">
                <a:solidFill>
                  <a:srgbClr val="FFFFFF"/>
                </a:solidFill>
                <a:effectLst/>
                <a:latin typeface="Calibri" panose="020F0502020204030204" pitchFamily="34" charset="0"/>
                <a:ea typeface="+mn-ea"/>
                <a:cs typeface="+mn-cs"/>
              </a:rPr>
              <a:t>Q50. What are the alternative ways of writing if-else conditions? When to use what?</a:t>
            </a:r>
            <a:endParaRPr lang="en-IN" sz="800" dirty="0"/>
          </a:p>
        </p:txBody>
      </p:sp>
      <p:sp>
        <p:nvSpPr>
          <p:cNvPr id="12" name="TextBox 11">
            <a:extLst>
              <a:ext uri="{FF2B5EF4-FFF2-40B4-BE49-F238E27FC236}">
                <a16:creationId xmlns:a16="http://schemas.microsoft.com/office/drawing/2014/main" id="{D0F27CA4-06C1-6717-3B29-B7BD2791B0A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E4E74F6B-2461-8C2C-A8FD-AE5474F92D6F}"/>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325608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Exception Handling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Q51</a:t>
            </a:r>
          </a:p>
        </p:txBody>
      </p:sp>
      <p:sp>
        <p:nvSpPr>
          <p:cNvPr id="9" name="TextBox 8">
            <a:extLst>
              <a:ext uri="{FF2B5EF4-FFF2-40B4-BE49-F238E27FC236}">
                <a16:creationId xmlns:a16="http://schemas.microsoft.com/office/drawing/2014/main" id="{47449896-0EB5-48BE-9F29-26EA9950C434}"/>
              </a:ext>
            </a:extLst>
          </p:cNvPr>
          <p:cNvSpPr txBox="1"/>
          <p:nvPr/>
        </p:nvSpPr>
        <p:spPr>
          <a:xfrm>
            <a:off x="534069" y="1095639"/>
            <a:ext cx="5254212"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Exception handling in Object-Oriented Programming is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MANAGE ERRORS.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11">
            <a:extLst>
              <a:ext uri="{FF2B5EF4-FFF2-40B4-BE49-F238E27FC236}">
                <a16:creationId xmlns:a16="http://schemas.microsoft.com/office/drawing/2014/main" id="{14DA924E-51E8-4C87-AE4D-3F0BF84E2CBC}"/>
              </a:ext>
            </a:extLst>
          </p:cNvPr>
          <p:cNvSpPr txBox="1"/>
          <p:nvPr/>
        </p:nvSpPr>
        <p:spPr>
          <a:xfrm>
            <a:off x="534069" y="2153152"/>
            <a:ext cx="5395292" cy="3054234"/>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try block is a block of code inside which any error can occur.</a:t>
            </a:r>
          </a:p>
          <a:p>
            <a:pPr marL="457200" marR="0" lvl="0" indent="0" algn="l" defTabSz="914400" rtl="0" eaLnBrk="1" fontAlgn="auto" latinLnBrk="0" hangingPunct="1">
              <a:lnSpc>
                <a:spcPct val="107000"/>
              </a:lnSpc>
              <a:spcBef>
                <a:spcPts val="0"/>
              </a:spcBef>
              <a:spcAft>
                <a:spcPts val="0"/>
              </a:spcAft>
              <a:buClr>
                <a:srgbClr val="ED7D31"/>
              </a:buClr>
              <a:buSzPct val="10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When any error occur in TRY block then it is passed to catch block to handle it.</a:t>
            </a:r>
          </a:p>
          <a:p>
            <a:pPr marL="800100" marR="0" lvl="0" indent="-342900" algn="l" defTabSz="914400" rtl="0" eaLnBrk="1" fontAlgn="auto" latinLnBrk="0" hangingPunct="1">
              <a:lnSpc>
                <a:spcPct val="107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The finally block is used to execute a given set of statements, whether an exception occur or not.</a:t>
            </a:r>
          </a:p>
        </p:txBody>
      </p:sp>
      <p:pic>
        <p:nvPicPr>
          <p:cNvPr id="2" name="Picture 1">
            <a:extLst>
              <a:ext uri="{FF2B5EF4-FFF2-40B4-BE49-F238E27FC236}">
                <a16:creationId xmlns:a16="http://schemas.microsoft.com/office/drawing/2014/main" id="{73558CEF-7861-DA8E-DF24-6DCCC9CCB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3585"/>
            <a:ext cx="708721" cy="281964"/>
          </a:xfrm>
          <a:prstGeom prst="rect">
            <a:avLst/>
          </a:prstGeom>
        </p:spPr>
      </p:pic>
      <p:pic>
        <p:nvPicPr>
          <p:cNvPr id="7" name="Picture 6">
            <a:extLst>
              <a:ext uri="{FF2B5EF4-FFF2-40B4-BE49-F238E27FC236}">
                <a16:creationId xmlns:a16="http://schemas.microsoft.com/office/drawing/2014/main" id="{D9D20D42-CE96-589F-DB20-76DA445AA975}"/>
              </a:ext>
            </a:extLst>
          </p:cNvPr>
          <p:cNvPicPr>
            <a:picLocks noChangeAspect="1"/>
          </p:cNvPicPr>
          <p:nvPr/>
        </p:nvPicPr>
        <p:blipFill rotWithShape="1">
          <a:blip r:embed="rId4"/>
          <a:srcRect l="19743" t="14631" r="46838" b="13725"/>
          <a:stretch/>
        </p:blipFill>
        <p:spPr>
          <a:xfrm>
            <a:off x="6562674" y="1095639"/>
            <a:ext cx="4356338" cy="5253234"/>
          </a:xfrm>
          <a:prstGeom prst="rect">
            <a:avLst/>
          </a:prstGeom>
        </p:spPr>
      </p:pic>
      <p:sp>
        <p:nvSpPr>
          <p:cNvPr id="3" name="Title 2">
            <a:extLst>
              <a:ext uri="{FF2B5EF4-FFF2-40B4-BE49-F238E27FC236}">
                <a16:creationId xmlns:a16="http://schemas.microsoft.com/office/drawing/2014/main" id="{5AA803FB-4B34-D83E-97DB-90EFEA83A73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Q51. How to implement Exception Handling in C#?</a:t>
            </a:r>
            <a:endParaRPr lang="en-IN" dirty="0"/>
          </a:p>
        </p:txBody>
      </p:sp>
      <p:sp>
        <p:nvSpPr>
          <p:cNvPr id="6" name="TextBox 5">
            <a:extLst>
              <a:ext uri="{FF2B5EF4-FFF2-40B4-BE49-F238E27FC236}">
                <a16:creationId xmlns:a16="http://schemas.microsoft.com/office/drawing/2014/main" id="{EA6E4278-EE42-D307-B04B-6B9DD1C87E6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826C0EAE-C892-7872-C911-5F3AEC29C2BE}"/>
              </a:ext>
            </a:extLst>
          </p:cNvPr>
          <p:cNvPicPr>
            <a:picLocks noChangeAspect="1"/>
          </p:cNvPicPr>
          <p:nvPr/>
        </p:nvPicPr>
        <p:blipFill>
          <a:blip r:embed="rId6"/>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372768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execute multiple Catch blocks?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Q52</a:t>
            </a:r>
          </a:p>
        </p:txBody>
      </p:sp>
      <p:sp>
        <p:nvSpPr>
          <p:cNvPr id="7" name="TextBox 6">
            <a:extLst>
              <a:ext uri="{FF2B5EF4-FFF2-40B4-BE49-F238E27FC236}">
                <a16:creationId xmlns:a16="http://schemas.microsoft.com/office/drawing/2014/main" id="{E7AAF8BD-5F0B-46E0-8DBC-E6B6EC9BFC20}"/>
              </a:ext>
            </a:extLst>
          </p:cNvPr>
          <p:cNvSpPr txBox="1"/>
          <p:nvPr/>
        </p:nvSpPr>
        <p:spPr>
          <a:xfrm>
            <a:off x="805492" y="1075294"/>
            <a:ext cx="449884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We can write multiple catch blocks but when we will run the application and if any error occur, </a:t>
            </a:r>
            <a:r>
              <a:rPr kumimoji="0" lang="en-US" sz="1800" b="1"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only one</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out of them will execute based on the type of error</a:t>
            </a:r>
            <a:r>
              <a:rPr kumimoji="0" lang="en-US" sz="1800" b="1"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1"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EEDD080-B0C9-E0E7-73CC-EE1DC803297A}"/>
              </a:ext>
            </a:extLst>
          </p:cNvPr>
          <p:cNvPicPr>
            <a:picLocks noChangeAspect="1"/>
          </p:cNvPicPr>
          <p:nvPr/>
        </p:nvPicPr>
        <p:blipFill rotWithShape="1">
          <a:blip r:embed="rId3"/>
          <a:srcRect l="19853" t="18628" r="46506" b="22941"/>
          <a:stretch/>
        </p:blipFill>
        <p:spPr>
          <a:xfrm>
            <a:off x="5795682" y="1075293"/>
            <a:ext cx="4840942" cy="4729839"/>
          </a:xfrm>
          <a:prstGeom prst="rect">
            <a:avLst/>
          </a:prstGeom>
        </p:spPr>
      </p:pic>
      <p:sp>
        <p:nvSpPr>
          <p:cNvPr id="2" name="Title 1">
            <a:extLst>
              <a:ext uri="{FF2B5EF4-FFF2-40B4-BE49-F238E27FC236}">
                <a16:creationId xmlns:a16="http://schemas.microsoft.com/office/drawing/2014/main" id="{B0DFB362-2705-20BC-F58B-073443F5E7D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Q52. Can we execute multiple Catch blocks?</a:t>
            </a:r>
            <a:endParaRPr lang="en-IN" dirty="0"/>
          </a:p>
        </p:txBody>
      </p:sp>
      <p:sp>
        <p:nvSpPr>
          <p:cNvPr id="6" name="TextBox 5">
            <a:extLst>
              <a:ext uri="{FF2B5EF4-FFF2-40B4-BE49-F238E27FC236}">
                <a16:creationId xmlns:a16="http://schemas.microsoft.com/office/drawing/2014/main" id="{3DA87DC7-1D73-394E-B0FC-150C8777C27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386522E5-CA42-DC9A-3088-7C861300051E}"/>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146552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Finally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sp>
        <p:nvSpPr>
          <p:cNvPr id="9" name="TextBox 8">
            <a:extLst>
              <a:ext uri="{FF2B5EF4-FFF2-40B4-BE49-F238E27FC236}">
                <a16:creationId xmlns:a16="http://schemas.microsoft.com/office/drawing/2014/main" id="{54D5D289-874D-4AB8-BCCA-DCD2729AF075}"/>
              </a:ext>
            </a:extLst>
          </p:cNvPr>
          <p:cNvSpPr txBox="1"/>
          <p:nvPr/>
        </p:nvSpPr>
        <p:spPr>
          <a:xfrm>
            <a:off x="542746" y="1044390"/>
            <a:ext cx="463885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 block is mostly used to dispose the unwanted objects when they are no more required. This is good for performance, otherwise you have to wait for garbage collector to dispose them.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C4E8185-235D-E035-5BD4-E32DCD91949D}"/>
              </a:ext>
            </a:extLst>
          </p:cNvPr>
          <p:cNvPicPr>
            <a:picLocks noChangeAspect="1"/>
          </p:cNvPicPr>
          <p:nvPr/>
        </p:nvPicPr>
        <p:blipFill rotWithShape="1">
          <a:blip r:embed="rId3"/>
          <a:srcRect l="17680" t="16408" r="37201" b="8088"/>
          <a:stretch/>
        </p:blipFill>
        <p:spPr>
          <a:xfrm>
            <a:off x="5661212" y="1143000"/>
            <a:ext cx="5500900" cy="5178013"/>
          </a:xfrm>
          <a:prstGeom prst="rect">
            <a:avLst/>
          </a:prstGeom>
        </p:spPr>
      </p:pic>
      <p:sp>
        <p:nvSpPr>
          <p:cNvPr id="2" name="Title 1">
            <a:extLst>
              <a:ext uri="{FF2B5EF4-FFF2-40B4-BE49-F238E27FC236}">
                <a16:creationId xmlns:a16="http://schemas.microsoft.com/office/drawing/2014/main" id="{196BD7F4-6F4A-CE62-88D1-48E15C26848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Q53. When to use Finally in real applications?</a:t>
            </a:r>
            <a:endParaRPr lang="en-IN" dirty="0"/>
          </a:p>
        </p:txBody>
      </p:sp>
      <p:sp>
        <p:nvSpPr>
          <p:cNvPr id="3" name="TextBox 2">
            <a:extLst>
              <a:ext uri="{FF2B5EF4-FFF2-40B4-BE49-F238E27FC236}">
                <a16:creationId xmlns:a16="http://schemas.microsoft.com/office/drawing/2014/main" id="{D7D1805D-10E7-7E84-F670-B76254668A79}"/>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B5BC48EC-585C-1FAC-3AAC-736B93834A1C}"/>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080755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4D6DB-CD06-4011-3813-3CC8CF06C41F}"/>
              </a:ext>
            </a:extLst>
          </p:cNvPr>
          <p:cNvPicPr>
            <a:picLocks noChangeAspect="1"/>
          </p:cNvPicPr>
          <p:nvPr/>
        </p:nvPicPr>
        <p:blipFill rotWithShape="1">
          <a:blip r:embed="rId3"/>
          <a:srcRect l="15400" t="15899" r="37000" b="9333"/>
          <a:stretch/>
        </p:blipFill>
        <p:spPr>
          <a:xfrm>
            <a:off x="5550778" y="1076825"/>
            <a:ext cx="6151726" cy="538810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have only “Try” block without “Catch” block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Q54</a:t>
            </a:r>
          </a:p>
        </p:txBody>
      </p:sp>
      <p:sp>
        <p:nvSpPr>
          <p:cNvPr id="9" name="TextBox 8">
            <a:extLst>
              <a:ext uri="{FF2B5EF4-FFF2-40B4-BE49-F238E27FC236}">
                <a16:creationId xmlns:a16="http://schemas.microsoft.com/office/drawing/2014/main" id="{21AFED2B-E79D-4505-9AFF-122A41EBF02A}"/>
              </a:ext>
            </a:extLst>
          </p:cNvPr>
          <p:cNvSpPr txBox="1"/>
          <p:nvPr/>
        </p:nvSpPr>
        <p:spPr>
          <a:xfrm>
            <a:off x="694943" y="1090361"/>
            <a:ext cx="4280165"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 We can have only try block without catch block, but then we must have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block with try block.</a:t>
            </a:r>
          </a:p>
        </p:txBody>
      </p:sp>
      <p:sp>
        <p:nvSpPr>
          <p:cNvPr id="2" name="Title 1">
            <a:extLst>
              <a:ext uri="{FF2B5EF4-FFF2-40B4-BE49-F238E27FC236}">
                <a16:creationId xmlns:a16="http://schemas.microsoft.com/office/drawing/2014/main" id="{8FBBC5B5-F9DB-EE7E-BDB9-8FD1C11AC2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Q54. Can we have only “Try” block without “Catch” block in real applications?</a:t>
            </a:r>
            <a:endParaRPr lang="en-IN" dirty="0"/>
          </a:p>
        </p:txBody>
      </p:sp>
      <p:sp>
        <p:nvSpPr>
          <p:cNvPr id="3" name="TextBox 2">
            <a:extLst>
              <a:ext uri="{FF2B5EF4-FFF2-40B4-BE49-F238E27FC236}">
                <a16:creationId xmlns:a16="http://schemas.microsoft.com/office/drawing/2014/main" id="{BBF9C017-18AD-799B-B05B-D5FA7186B4FC}"/>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34A3988E-D42E-646B-68C9-DBA5C3043543}"/>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19855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OOPS?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76DC47B8-F01B-4A01-AF7F-5194AA0B47CA}"/>
              </a:ext>
            </a:extLst>
          </p:cNvPr>
          <p:cNvSpPr txBox="1"/>
          <p:nvPr/>
        </p:nvSpPr>
        <p:spPr>
          <a:xfrm>
            <a:off x="636272" y="1118939"/>
            <a:ext cx="5657092"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Advantages of OOPS: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Reuse</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of code using inheritance.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of code using polymorphism.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Secure</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application by using Encapsulation.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Easily</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scalable</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from small to large applications.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srgbClr val="382E2C"/>
                </a:solidFill>
                <a:effectLst/>
                <a:uLnTx/>
                <a:uFillTx/>
                <a:latin typeface="Calibri" panose="020F0502020204030204"/>
                <a:ea typeface="+mn-ea"/>
                <a:cs typeface="+mn-cs"/>
              </a:rPr>
              <a:t>Easier</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troubleshooting </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of code because of modularity</a:t>
            </a: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p:txBody>
      </p:sp>
      <p:pic>
        <p:nvPicPr>
          <p:cNvPr id="3" name="Picture 2" descr="Java OOPs Concepts - Javatpoint">
            <a:extLst>
              <a:ext uri="{FF2B5EF4-FFF2-40B4-BE49-F238E27FC236}">
                <a16:creationId xmlns:a16="http://schemas.microsoft.com/office/drawing/2014/main" id="{453F5402-978B-9263-095A-9BA4061FA7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1" t="10266" r="11639"/>
          <a:stretch/>
        </p:blipFill>
        <p:spPr bwMode="auto">
          <a:xfrm>
            <a:off x="6382356" y="1062839"/>
            <a:ext cx="5346195" cy="4392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8E83CF-57FE-3814-0B20-091FA973B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71" y="309895"/>
            <a:ext cx="708721" cy="281964"/>
          </a:xfrm>
          <a:prstGeom prst="rect">
            <a:avLst/>
          </a:prstGeom>
        </p:spPr>
      </p:pic>
      <p:sp>
        <p:nvSpPr>
          <p:cNvPr id="4" name="Title 3">
            <a:extLst>
              <a:ext uri="{FF2B5EF4-FFF2-40B4-BE49-F238E27FC236}">
                <a16:creationId xmlns:a16="http://schemas.microsoft.com/office/drawing/2014/main" id="{6D8C2125-5EAE-BADD-AEFD-B883885617F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 What are the advantages of OOPS?</a:t>
            </a:r>
            <a:endParaRPr lang="en-IN" dirty="0"/>
          </a:p>
        </p:txBody>
      </p:sp>
      <p:sp>
        <p:nvSpPr>
          <p:cNvPr id="9" name="TextBox 8">
            <a:extLst>
              <a:ext uri="{FF2B5EF4-FFF2-40B4-BE49-F238E27FC236}">
                <a16:creationId xmlns:a16="http://schemas.microsoft.com/office/drawing/2014/main" id="{F8A48AC2-87B5-E2E3-26D4-FB2D55038AD1}"/>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621622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Finally and Finalize?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Q55</a:t>
            </a:r>
          </a:p>
        </p:txBody>
      </p:sp>
      <p:sp>
        <p:nvSpPr>
          <p:cNvPr id="3" name="TextBox 2">
            <a:extLst>
              <a:ext uri="{FF2B5EF4-FFF2-40B4-BE49-F238E27FC236}">
                <a16:creationId xmlns:a16="http://schemas.microsoft.com/office/drawing/2014/main" id="{BA3D7F97-A6A4-9D3A-A3F4-3A744BD6B98B}"/>
              </a:ext>
            </a:extLst>
          </p:cNvPr>
          <p:cNvSpPr txBox="1"/>
          <p:nvPr/>
        </p:nvSpPr>
        <p:spPr>
          <a:xfrm>
            <a:off x="1193427" y="1242083"/>
            <a:ext cx="609824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is used in exception handling.</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Finalize is a method which is automatically called by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garbage collector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dispose the no longer needed objects.</a:t>
            </a:r>
          </a:p>
        </p:txBody>
      </p:sp>
      <p:sp>
        <p:nvSpPr>
          <p:cNvPr id="2" name="Title 1">
            <a:extLst>
              <a:ext uri="{FF2B5EF4-FFF2-40B4-BE49-F238E27FC236}">
                <a16:creationId xmlns:a16="http://schemas.microsoft.com/office/drawing/2014/main" id="{DDB9D3B1-4A80-FA7C-89F8-247FAE22C1E6}"/>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Q55. What is the difference between Finally and Finalize?</a:t>
            </a:r>
            <a:endParaRPr lang="en-IN" dirty="0"/>
          </a:p>
        </p:txBody>
      </p:sp>
      <p:sp>
        <p:nvSpPr>
          <p:cNvPr id="4" name="TextBox 3">
            <a:extLst>
              <a:ext uri="{FF2B5EF4-FFF2-40B4-BE49-F238E27FC236}">
                <a16:creationId xmlns:a16="http://schemas.microsoft.com/office/drawing/2014/main" id="{DFB54B9A-7D8F-A4B9-6E7F-7C9F097E82FF}"/>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C572D14B-4129-4FBA-ECAB-2DCA92FAB18A}"/>
              </a:ext>
            </a:extLst>
          </p:cNvPr>
          <p:cNvPicPr>
            <a:picLocks noChangeAspect="1"/>
          </p:cNvPicPr>
          <p:nvPr/>
        </p:nvPicPr>
        <p:blipFill>
          <a:blip r:embed="rId4"/>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056946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“throw ex” and “throw”? Which one to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Q56</a:t>
            </a: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516" y="243585"/>
            <a:ext cx="708721" cy="281964"/>
          </a:xfrm>
          <a:prstGeom prst="rect">
            <a:avLst/>
          </a:prstGeom>
        </p:spPr>
      </p:pic>
      <p:sp>
        <p:nvSpPr>
          <p:cNvPr id="25" name="TextBox 24">
            <a:extLst>
              <a:ext uri="{FF2B5EF4-FFF2-40B4-BE49-F238E27FC236}">
                <a16:creationId xmlns:a16="http://schemas.microsoft.com/office/drawing/2014/main" id="{B874174F-F9B4-1652-2EF1-057C917C25BC}"/>
              </a:ext>
            </a:extLst>
          </p:cNvPr>
          <p:cNvSpPr txBox="1"/>
          <p:nvPr/>
        </p:nvSpPr>
        <p:spPr>
          <a:xfrm>
            <a:off x="523988" y="1061461"/>
            <a:ext cx="51940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Throw ex will change the stack trace, where as throw will preserve the whole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stack 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F8A7BE9-E281-7991-DF67-51C638A201DB}"/>
              </a:ext>
            </a:extLst>
          </p:cNvPr>
          <p:cNvSpPr txBox="1"/>
          <p:nvPr/>
        </p:nvSpPr>
        <p:spPr>
          <a:xfrm>
            <a:off x="593289" y="2028616"/>
            <a:ext cx="5380772"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throw.Program.DivideZerobyZero</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throw.Program.Main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args</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46C865E-31FC-3597-5BC3-494E58265F97}"/>
              </a:ext>
            </a:extLst>
          </p:cNvPr>
          <p:cNvPicPr>
            <a:picLocks noChangeAspect="1"/>
          </p:cNvPicPr>
          <p:nvPr/>
        </p:nvPicPr>
        <p:blipFill rotWithShape="1">
          <a:blip r:embed="rId4"/>
          <a:srcRect l="3790" t="11019" r="52296" b="4888"/>
          <a:stretch/>
        </p:blipFill>
        <p:spPr>
          <a:xfrm>
            <a:off x="6606283" y="1099002"/>
            <a:ext cx="4913919" cy="5293048"/>
          </a:xfrm>
          <a:prstGeom prst="rect">
            <a:avLst/>
          </a:prstGeom>
        </p:spPr>
      </p:pic>
      <p:sp>
        <p:nvSpPr>
          <p:cNvPr id="2" name="Title 1">
            <a:extLst>
              <a:ext uri="{FF2B5EF4-FFF2-40B4-BE49-F238E27FC236}">
                <a16:creationId xmlns:a16="http://schemas.microsoft.com/office/drawing/2014/main" id="{91DAA7E7-1634-0F47-0DDA-6EBF673C3FE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Q56. What is the difference between “throw ex” and “throw”? Which one to use in real applications?</a:t>
            </a:r>
            <a:endParaRPr lang="en-IN" dirty="0"/>
          </a:p>
        </p:txBody>
      </p:sp>
      <p:sp>
        <p:nvSpPr>
          <p:cNvPr id="3" name="TextBox 2">
            <a:extLst>
              <a:ext uri="{FF2B5EF4-FFF2-40B4-BE49-F238E27FC236}">
                <a16:creationId xmlns:a16="http://schemas.microsoft.com/office/drawing/2014/main" id="{32DAD024-475B-F46F-6949-1CC5A9C5495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53075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4409"/>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“throw ex” and “throw”? Which one to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Q56</a:t>
            </a: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6742" y="262247"/>
            <a:ext cx="708721" cy="281964"/>
          </a:xfrm>
          <a:prstGeom prst="rect">
            <a:avLst/>
          </a:prstGeom>
        </p:spPr>
      </p:pic>
      <p:sp>
        <p:nvSpPr>
          <p:cNvPr id="25" name="TextBox 24">
            <a:extLst>
              <a:ext uri="{FF2B5EF4-FFF2-40B4-BE49-F238E27FC236}">
                <a16:creationId xmlns:a16="http://schemas.microsoft.com/office/drawing/2014/main" id="{B874174F-F9B4-1652-2EF1-057C917C25BC}"/>
              </a:ext>
            </a:extLst>
          </p:cNvPr>
          <p:cNvSpPr txBox="1"/>
          <p:nvPr/>
        </p:nvSpPr>
        <p:spPr>
          <a:xfrm>
            <a:off x="523988" y="1061461"/>
            <a:ext cx="51940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Throw ex will change the stack trace, where as throw will preserve the whole stack trace.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8B56B12E-B805-7FFF-E121-B67969C2D3D2}"/>
              </a:ext>
            </a:extLst>
          </p:cNvPr>
          <p:cNvSpPr txBox="1"/>
          <p:nvPr/>
        </p:nvSpPr>
        <p:spPr>
          <a:xfrm>
            <a:off x="523989" y="4873210"/>
            <a:ext cx="519405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best practice to use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throw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preserve the whole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stack trace.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F8A7BE9-E281-7991-DF67-51C638A201DB}"/>
              </a:ext>
            </a:extLst>
          </p:cNvPr>
          <p:cNvSpPr txBox="1"/>
          <p:nvPr/>
        </p:nvSpPr>
        <p:spPr>
          <a:xfrm>
            <a:off x="523988" y="2028616"/>
            <a:ext cx="5380772"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throw.Program.DivideZerobyZero</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throw.Program.Main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args</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77FD140-5EFD-FE32-F23A-373048CFCAE3}"/>
              </a:ext>
            </a:extLst>
          </p:cNvPr>
          <p:cNvPicPr>
            <a:picLocks noChangeAspect="1"/>
          </p:cNvPicPr>
          <p:nvPr/>
        </p:nvPicPr>
        <p:blipFill rotWithShape="1">
          <a:blip r:embed="rId4"/>
          <a:srcRect l="3789" t="10593" r="52300" b="5423"/>
          <a:stretch/>
        </p:blipFill>
        <p:spPr>
          <a:xfrm>
            <a:off x="6473955" y="1061461"/>
            <a:ext cx="4987148" cy="5365412"/>
          </a:xfrm>
          <a:prstGeom prst="rect">
            <a:avLst/>
          </a:prstGeom>
        </p:spPr>
      </p:pic>
      <p:sp>
        <p:nvSpPr>
          <p:cNvPr id="2" name="TextBox 1">
            <a:extLst>
              <a:ext uri="{FF2B5EF4-FFF2-40B4-BE49-F238E27FC236}">
                <a16:creationId xmlns:a16="http://schemas.microsoft.com/office/drawing/2014/main" id="{68CB0551-D753-8CD3-BE30-C58EDC3973C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41492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427612"/>
            <a:ext cx="9098370" cy="1325563"/>
          </a:xfrm>
        </p:spPr>
        <p:txBody>
          <a:bodyPr>
            <a:noAutofit/>
          </a:bodyPr>
          <a:lstStyle/>
          <a:p>
            <a:r>
              <a:rPr lang="en-US" sz="3200" b="1" dirty="0">
                <a:solidFill>
                  <a:srgbClr val="FFFF00"/>
                </a:solidFill>
              </a:rPr>
              <a:t>Chapter 6 : OOPS &amp; C# - Generics &amp; Collections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277969"/>
            <a:ext cx="9436021"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Q57. Explain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Generics </a:t>
            </a:r>
            <a:r>
              <a:rPr lang="en-US" sz="1600" dirty="0">
                <a:hlinkClick r:id="rId3" action="ppaction://hlinksldjump">
                  <a:extLst>
                    <a:ext uri="{A12FA001-AC4F-418D-AE19-62706E023703}">
                      <ahyp:hlinkClr xmlns:ahyp="http://schemas.microsoft.com/office/drawing/2018/hyperlinkcolor" val="tx"/>
                    </a:ext>
                  </a:extLst>
                </a:hlinkClick>
              </a:rPr>
              <a:t>in C#? When and why to use?</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Q58. What are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Collections</a:t>
            </a:r>
            <a:r>
              <a:rPr lang="en-US" sz="1600" dirty="0">
                <a:hlinkClick r:id="rId4" action="ppaction://hlinksldjump">
                  <a:extLst>
                    <a:ext uri="{A12FA001-AC4F-418D-AE19-62706E023703}">
                      <ahyp:hlinkClr xmlns:ahyp="http://schemas.microsoft.com/office/drawing/2018/hyperlinkcolor" val="tx"/>
                    </a:ext>
                  </a:extLst>
                </a:hlinkClick>
              </a:rPr>
              <a:t> in C# and what are their types?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Q59.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Array</a:t>
            </a:r>
            <a:r>
              <a:rPr lang="en-US" sz="1600" dirty="0">
                <a:hlinkClick r:id="rId5"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ArrayList</a:t>
            </a:r>
            <a:r>
              <a:rPr lang="en-US" sz="1600" dirty="0">
                <a:hlinkClick r:id="rId5" action="ppaction://hlinksldjump">
                  <a:extLst>
                    <a:ext uri="{A12FA001-AC4F-418D-AE19-62706E023703}">
                      <ahyp:hlinkClr xmlns:ahyp="http://schemas.microsoft.com/office/drawing/2018/hyperlinkcolor" val="tx"/>
                    </a:ext>
                  </a:extLst>
                </a:hlinkClick>
              </a:rPr>
              <a:t> (atleast 2)?</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Q60.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Arraylist</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Hashtable</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Q61. What is the difference between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List </a:t>
            </a:r>
            <a:r>
              <a:rPr lang="en-US" sz="1600" dirty="0">
                <a:hlinkClick r:id="rId7"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Dictionary </a:t>
            </a:r>
            <a:r>
              <a:rPr lang="en-US" sz="1600" dirty="0">
                <a:hlinkClick r:id="rId7" action="ppaction://hlinksldjump">
                  <a:extLst>
                    <a:ext uri="{A12FA001-AC4F-418D-AE19-62706E023703}">
                      <ahyp:hlinkClr xmlns:ahyp="http://schemas.microsoft.com/office/drawing/2018/hyperlinkcolor" val="tx"/>
                    </a:ext>
                  </a:extLst>
                </a:hlinkClick>
              </a:rPr>
              <a:t>Collections?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Q62.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IEnumerable</a:t>
            </a:r>
            <a:r>
              <a:rPr lang="en-US" sz="1600" dirty="0">
                <a:hlinkClick r:id="rId8" action="ppaction://hlinksldjump">
                  <a:extLst>
                    <a:ext uri="{A12FA001-AC4F-418D-AE19-62706E023703}">
                      <ahyp:hlinkClr xmlns:ahyp="http://schemas.microsoft.com/office/drawing/2018/hyperlinkcolor" val="tx"/>
                    </a:ext>
                  </a:extLst>
                </a:hlinkClick>
              </a:rPr>
              <a:t>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Q63. What is the difference between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IEnumerable</a:t>
            </a:r>
            <a:r>
              <a:rPr lang="en-US" sz="1600" dirty="0">
                <a:hlinkClick r:id="rId9"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IEnumerator</a:t>
            </a:r>
            <a:r>
              <a:rPr lang="en-US" sz="1600" dirty="0">
                <a:hlinkClick r:id="rId9" action="ppaction://hlinksldjump">
                  <a:extLst>
                    <a:ext uri="{A12FA001-AC4F-418D-AE19-62706E023703}">
                      <ahyp:hlinkClr xmlns:ahyp="http://schemas.microsoft.com/office/drawing/2018/hyperlinkcolor" val="tx"/>
                    </a:ext>
                  </a:extLst>
                </a:hlinkClick>
              </a:rPr>
              <a:t>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Q64.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IEnumerable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IQueryable</a:t>
            </a:r>
            <a:r>
              <a:rPr lang="en-US" sz="1600" dirty="0">
                <a:hlinkClick r:id="rId10" action="ppaction://hlinksldjump">
                  <a:extLst>
                    <a:ext uri="{A12FA001-AC4F-418D-AE19-62706E023703}">
                      <ahyp:hlinkClr xmlns:ahyp="http://schemas.microsoft.com/office/drawing/2018/hyperlinkcolor" val="tx"/>
                    </a:ext>
                  </a:extLst>
                </a:hlinkClick>
              </a:rPr>
              <a:t> in C#? </a:t>
            </a:r>
            <a:endParaRPr lang="en-US" sz="1600" dirty="0"/>
          </a:p>
        </p:txBody>
      </p:sp>
      <p:sp>
        <p:nvSpPr>
          <p:cNvPr id="9" name="TextBox 8">
            <a:extLst>
              <a:ext uri="{FF2B5EF4-FFF2-40B4-BE49-F238E27FC236}">
                <a16:creationId xmlns:a16="http://schemas.microsoft.com/office/drawing/2014/main" id="{DE7C8893-3C8A-CDE0-DBA2-0156D0E111BC}"/>
              </a:ext>
            </a:extLst>
          </p:cNvPr>
          <p:cNvSpPr txBox="1"/>
          <p:nvPr/>
        </p:nvSpPr>
        <p:spPr>
          <a:xfrm>
            <a:off x="4492449" y="223864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1" name="TextBox 10">
            <a:extLst>
              <a:ext uri="{FF2B5EF4-FFF2-40B4-BE49-F238E27FC236}">
                <a16:creationId xmlns:a16="http://schemas.microsoft.com/office/drawing/2014/main" id="{E887EFDE-EEE2-5DD5-DF36-5D53E6A80FCD}"/>
              </a:ext>
            </a:extLst>
          </p:cNvPr>
          <p:cNvSpPr txBox="1"/>
          <p:nvPr/>
        </p:nvSpPr>
        <p:spPr>
          <a:xfrm>
            <a:off x="5880438" y="299386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3" name="TextBox 12">
            <a:extLst>
              <a:ext uri="{FF2B5EF4-FFF2-40B4-BE49-F238E27FC236}">
                <a16:creationId xmlns:a16="http://schemas.microsoft.com/office/drawing/2014/main" id="{091EE32D-D71D-2E9A-E014-78D9756F7515}"/>
              </a:ext>
            </a:extLst>
          </p:cNvPr>
          <p:cNvSpPr txBox="1"/>
          <p:nvPr/>
        </p:nvSpPr>
        <p:spPr>
          <a:xfrm>
            <a:off x="5892636" y="372722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4" name="TextBox 13">
            <a:extLst>
              <a:ext uri="{FF2B5EF4-FFF2-40B4-BE49-F238E27FC236}">
                <a16:creationId xmlns:a16="http://schemas.microsoft.com/office/drawing/2014/main" id="{EF23A36F-A5DF-8FE3-CC32-2F1BBA980EA8}"/>
              </a:ext>
            </a:extLst>
          </p:cNvPr>
          <p:cNvSpPr txBox="1"/>
          <p:nvPr/>
        </p:nvSpPr>
        <p:spPr>
          <a:xfrm>
            <a:off x="6226933" y="485526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CB88FBCC-B284-D078-5B78-22F7F0949013}"/>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7487261" y="2277969"/>
            <a:ext cx="4296698" cy="3296922"/>
          </a:xfrm>
          <a:prstGeom prst="rect">
            <a:avLst/>
          </a:prstGeom>
          <a:noFill/>
          <a:ln>
            <a:noFill/>
          </a:ln>
        </p:spPr>
      </p:pic>
      <p:sp>
        <p:nvSpPr>
          <p:cNvPr id="4" name="TextBox 3">
            <a:extLst>
              <a:ext uri="{FF2B5EF4-FFF2-40B4-BE49-F238E27FC236}">
                <a16:creationId xmlns:a16="http://schemas.microsoft.com/office/drawing/2014/main" id="{A1525B24-D402-C5C0-2ED5-C3F8137FFA16}"/>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4943516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D7FAA1B-B70A-4E4D-C740-C2E6DBB185F8}"/>
              </a:ext>
            </a:extLst>
          </p:cNvPr>
          <p:cNvPicPr>
            <a:picLocks noChangeAspect="1"/>
          </p:cNvPicPr>
          <p:nvPr/>
        </p:nvPicPr>
        <p:blipFill rotWithShape="1">
          <a:blip r:embed="rId3"/>
          <a:srcRect l="16400" t="23289" r="36499" b="53600"/>
          <a:stretch/>
        </p:blipFill>
        <p:spPr>
          <a:xfrm>
            <a:off x="5579512" y="3319031"/>
            <a:ext cx="5742561" cy="1584960"/>
          </a:xfrm>
          <a:prstGeom prst="rect">
            <a:avLst/>
          </a:prstGeom>
        </p:spPr>
      </p:pic>
      <p:pic>
        <p:nvPicPr>
          <p:cNvPr id="24" name="Picture 23">
            <a:extLst>
              <a:ext uri="{FF2B5EF4-FFF2-40B4-BE49-F238E27FC236}">
                <a16:creationId xmlns:a16="http://schemas.microsoft.com/office/drawing/2014/main" id="{8EFE4538-B084-0158-20C9-5DBA3FC7AC61}"/>
              </a:ext>
            </a:extLst>
          </p:cNvPr>
          <p:cNvPicPr>
            <a:picLocks noChangeAspect="1"/>
          </p:cNvPicPr>
          <p:nvPr/>
        </p:nvPicPr>
        <p:blipFill>
          <a:blip r:embed="rId4"/>
          <a:stretch>
            <a:fillRect/>
          </a:stretch>
        </p:blipFill>
        <p:spPr>
          <a:xfrm>
            <a:off x="5638345" y="4147349"/>
            <a:ext cx="5624894" cy="28631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308042" y="107713"/>
            <a:ext cx="11876040"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cxnSp>
        <p:nvCxnSpPr>
          <p:cNvPr id="7" name="Straight Arrow Connector 6">
            <a:extLst>
              <a:ext uri="{FF2B5EF4-FFF2-40B4-BE49-F238E27FC236}">
                <a16:creationId xmlns:a16="http://schemas.microsoft.com/office/drawing/2014/main" id="{6F99CFAA-329F-40B9-8951-86344D973821}"/>
              </a:ext>
            </a:extLst>
          </p:cNvPr>
          <p:cNvCxnSpPr/>
          <p:nvPr/>
        </p:nvCxnSpPr>
        <p:spPr>
          <a:xfrm>
            <a:off x="6801201" y="33179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148496-27B4-4E5E-9D56-8D4F94F9C570}"/>
              </a:ext>
            </a:extLst>
          </p:cNvPr>
          <p:cNvSpPr txBox="1"/>
          <p:nvPr/>
        </p:nvSpPr>
        <p:spPr>
          <a:xfrm>
            <a:off x="516359" y="5325665"/>
            <a:ext cx="473433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problem is, it involves Boxing from converting string (value) to object (reference) type. This will impact the performance.</a:t>
            </a:r>
          </a:p>
        </p:txBody>
      </p:sp>
      <p:pic>
        <p:nvPicPr>
          <p:cNvPr id="19" name="Picture 18">
            <a:extLst>
              <a:ext uri="{FF2B5EF4-FFF2-40B4-BE49-F238E27FC236}">
                <a16:creationId xmlns:a16="http://schemas.microsoft.com/office/drawing/2014/main" id="{7279177C-A73F-4C98-B0DE-3A5FAEBD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7295" y="232220"/>
            <a:ext cx="708721" cy="281964"/>
          </a:xfrm>
          <a:prstGeom prst="rect">
            <a:avLst/>
          </a:prstGeom>
        </p:spPr>
      </p:pic>
      <p:pic>
        <p:nvPicPr>
          <p:cNvPr id="3" name="Picture 2">
            <a:extLst>
              <a:ext uri="{FF2B5EF4-FFF2-40B4-BE49-F238E27FC236}">
                <a16:creationId xmlns:a16="http://schemas.microsoft.com/office/drawing/2014/main" id="{A1D950A8-7437-8D0A-56A3-810A2E722F76}"/>
              </a:ext>
            </a:extLst>
          </p:cNvPr>
          <p:cNvPicPr>
            <a:picLocks noChangeAspect="1"/>
          </p:cNvPicPr>
          <p:nvPr/>
        </p:nvPicPr>
        <p:blipFill rotWithShape="1">
          <a:blip r:embed="rId6"/>
          <a:srcRect l="14199" t="46933" r="38700" b="25727"/>
          <a:stretch/>
        </p:blipFill>
        <p:spPr>
          <a:xfrm>
            <a:off x="5579512" y="1124036"/>
            <a:ext cx="5742561" cy="1874984"/>
          </a:xfrm>
          <a:prstGeom prst="rect">
            <a:avLst/>
          </a:prstGeom>
        </p:spPr>
      </p:pic>
      <p:pic>
        <p:nvPicPr>
          <p:cNvPr id="26" name="Picture 25">
            <a:extLst>
              <a:ext uri="{FF2B5EF4-FFF2-40B4-BE49-F238E27FC236}">
                <a16:creationId xmlns:a16="http://schemas.microsoft.com/office/drawing/2014/main" id="{714E3CE0-B8AD-DB15-F98B-FD2520581679}"/>
              </a:ext>
            </a:extLst>
          </p:cNvPr>
          <p:cNvPicPr>
            <a:picLocks noChangeAspect="1"/>
          </p:cNvPicPr>
          <p:nvPr/>
        </p:nvPicPr>
        <p:blipFill rotWithShape="1">
          <a:blip r:embed="rId7"/>
          <a:srcRect l="16469" t="40016" r="33530" b="45479"/>
          <a:stretch/>
        </p:blipFill>
        <p:spPr>
          <a:xfrm>
            <a:off x="5579512" y="5325665"/>
            <a:ext cx="6096129" cy="994818"/>
          </a:xfrm>
          <a:prstGeom prst="rect">
            <a:avLst/>
          </a:prstGeom>
        </p:spPr>
      </p:pic>
      <p:sp>
        <p:nvSpPr>
          <p:cNvPr id="27" name="TextBox 26">
            <a:extLst>
              <a:ext uri="{FF2B5EF4-FFF2-40B4-BE49-F238E27FC236}">
                <a16:creationId xmlns:a16="http://schemas.microsoft.com/office/drawing/2014/main" id="{9ED4DB2B-32CA-4325-5B71-9B352A45A1EC}"/>
              </a:ext>
            </a:extLst>
          </p:cNvPr>
          <p:cNvSpPr txBox="1"/>
          <p:nvPr/>
        </p:nvSpPr>
        <p:spPr>
          <a:xfrm>
            <a:off x="421832" y="1117998"/>
            <a:ext cx="44997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38052A-7632-8C1F-33E6-6A4C3638ADE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Q57. Explain Generics in C#? When and why to use?</a:t>
            </a:r>
            <a:endParaRPr lang="en-IN" dirty="0"/>
          </a:p>
        </p:txBody>
      </p:sp>
      <p:sp>
        <p:nvSpPr>
          <p:cNvPr id="4" name="TextBox 3">
            <a:extLst>
              <a:ext uri="{FF2B5EF4-FFF2-40B4-BE49-F238E27FC236}">
                <a16:creationId xmlns:a16="http://schemas.microsoft.com/office/drawing/2014/main" id="{00B1E111-FB0F-6CC6-1B01-4E4464E9F84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5" name="Picture 4">
            <a:extLst>
              <a:ext uri="{FF2B5EF4-FFF2-40B4-BE49-F238E27FC236}">
                <a16:creationId xmlns:a16="http://schemas.microsoft.com/office/drawing/2014/main" id="{93AA2525-50A8-D91F-31CB-D12835576398}"/>
              </a:ext>
            </a:extLst>
          </p:cNvPr>
          <p:cNvPicPr>
            <a:picLocks noChangeAspect="1"/>
          </p:cNvPicPr>
          <p:nvPr/>
        </p:nvPicPr>
        <p:blipFill>
          <a:blip r:embed="rId9"/>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289948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sp>
        <p:nvSpPr>
          <p:cNvPr id="16" name="TextBox 15">
            <a:extLst>
              <a:ext uri="{FF2B5EF4-FFF2-40B4-BE49-F238E27FC236}">
                <a16:creationId xmlns:a16="http://schemas.microsoft.com/office/drawing/2014/main" id="{CD5F2CB4-93C0-C517-33AB-FE39481F4FD9}"/>
              </a:ext>
            </a:extLst>
          </p:cNvPr>
          <p:cNvSpPr txBox="1"/>
          <p:nvPr/>
        </p:nvSpPr>
        <p:spPr>
          <a:xfrm>
            <a:off x="4620897" y="1035302"/>
            <a:ext cx="24324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 Method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2B4E7E-21EB-3C12-C040-B7532579B88F}"/>
              </a:ext>
            </a:extLst>
          </p:cNvPr>
          <p:cNvSpPr txBox="1"/>
          <p:nvPr/>
        </p:nvSpPr>
        <p:spPr>
          <a:xfrm>
            <a:off x="421832" y="1117998"/>
            <a:ext cx="38697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B714F57-6006-21C3-9373-F9623AE5454C}"/>
              </a:ext>
            </a:extLst>
          </p:cNvPr>
          <p:cNvPicPr>
            <a:picLocks noChangeAspect="1"/>
          </p:cNvPicPr>
          <p:nvPr/>
        </p:nvPicPr>
        <p:blipFill rotWithShape="1">
          <a:blip r:embed="rId3"/>
          <a:srcRect l="13000" t="25726" r="39300" b="46845"/>
          <a:stretch/>
        </p:blipFill>
        <p:spPr>
          <a:xfrm>
            <a:off x="4620897" y="1579663"/>
            <a:ext cx="5815584" cy="1881079"/>
          </a:xfrm>
          <a:prstGeom prst="rect">
            <a:avLst/>
          </a:prstGeom>
        </p:spPr>
      </p:pic>
      <p:pic>
        <p:nvPicPr>
          <p:cNvPr id="3" name="Picture 2">
            <a:extLst>
              <a:ext uri="{FF2B5EF4-FFF2-40B4-BE49-F238E27FC236}">
                <a16:creationId xmlns:a16="http://schemas.microsoft.com/office/drawing/2014/main" id="{B2BDC28B-98D9-606F-630D-661516464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295" y="222388"/>
            <a:ext cx="708721" cy="281964"/>
          </a:xfrm>
          <a:prstGeom prst="rect">
            <a:avLst/>
          </a:prstGeom>
        </p:spPr>
      </p:pic>
      <p:pic>
        <p:nvPicPr>
          <p:cNvPr id="6" name="Picture 5">
            <a:extLst>
              <a:ext uri="{FF2B5EF4-FFF2-40B4-BE49-F238E27FC236}">
                <a16:creationId xmlns:a16="http://schemas.microsoft.com/office/drawing/2014/main" id="{D07F65AF-8C0B-086E-987E-EC93A91AAFC3}"/>
              </a:ext>
            </a:extLst>
          </p:cNvPr>
          <p:cNvPicPr>
            <a:picLocks noChangeAspect="1"/>
          </p:cNvPicPr>
          <p:nvPr/>
        </p:nvPicPr>
        <p:blipFill>
          <a:blip r:embed="rId5"/>
          <a:stretch>
            <a:fillRect/>
          </a:stretch>
        </p:blipFill>
        <p:spPr>
          <a:xfrm>
            <a:off x="4620897" y="3968563"/>
            <a:ext cx="7191375" cy="2228850"/>
          </a:xfrm>
          <a:prstGeom prst="rect">
            <a:avLst/>
          </a:prstGeom>
        </p:spPr>
      </p:pic>
      <p:pic>
        <p:nvPicPr>
          <p:cNvPr id="8" name="Picture 7">
            <a:extLst>
              <a:ext uri="{FF2B5EF4-FFF2-40B4-BE49-F238E27FC236}">
                <a16:creationId xmlns:a16="http://schemas.microsoft.com/office/drawing/2014/main" id="{2A07251B-FF0A-E4D5-5A20-7513C82B9CC4}"/>
              </a:ext>
            </a:extLst>
          </p:cNvPr>
          <p:cNvPicPr>
            <a:picLocks noChangeAspect="1"/>
          </p:cNvPicPr>
          <p:nvPr/>
        </p:nvPicPr>
        <p:blipFill>
          <a:blip r:embed="rId6"/>
          <a:stretch>
            <a:fillRect/>
          </a:stretch>
        </p:blipFill>
        <p:spPr>
          <a:xfrm>
            <a:off x="5022628" y="5558239"/>
            <a:ext cx="6762750" cy="304800"/>
          </a:xfrm>
          <a:prstGeom prst="rect">
            <a:avLst/>
          </a:prstGeom>
        </p:spPr>
      </p:pic>
      <p:sp>
        <p:nvSpPr>
          <p:cNvPr id="4" name="TextBox 3">
            <a:extLst>
              <a:ext uri="{FF2B5EF4-FFF2-40B4-BE49-F238E27FC236}">
                <a16:creationId xmlns:a16="http://schemas.microsoft.com/office/drawing/2014/main" id="{CBD1FB25-7AED-F349-8B1B-EF071017484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7" name="Picture 6">
            <a:extLst>
              <a:ext uri="{FF2B5EF4-FFF2-40B4-BE49-F238E27FC236}">
                <a16:creationId xmlns:a16="http://schemas.microsoft.com/office/drawing/2014/main" id="{0623F731-0F56-821A-6A36-FF5525749C27}"/>
              </a:ext>
            </a:extLst>
          </p:cNvPr>
          <p:cNvPicPr>
            <a:picLocks noChangeAspect="1"/>
          </p:cNvPicPr>
          <p:nvPr/>
        </p:nvPicPr>
        <p:blipFill>
          <a:blip r:embed="rId8"/>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581686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sp>
        <p:nvSpPr>
          <p:cNvPr id="16" name="TextBox 15">
            <a:extLst>
              <a:ext uri="{FF2B5EF4-FFF2-40B4-BE49-F238E27FC236}">
                <a16:creationId xmlns:a16="http://schemas.microsoft.com/office/drawing/2014/main" id="{CD5F2CB4-93C0-C517-33AB-FE39481F4FD9}"/>
              </a:ext>
            </a:extLst>
          </p:cNvPr>
          <p:cNvSpPr txBox="1"/>
          <p:nvPr/>
        </p:nvSpPr>
        <p:spPr>
          <a:xfrm>
            <a:off x="4620897" y="1035302"/>
            <a:ext cx="24324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 Class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2B4E7E-21EB-3C12-C040-B7532579B88F}"/>
              </a:ext>
            </a:extLst>
          </p:cNvPr>
          <p:cNvSpPr txBox="1"/>
          <p:nvPr/>
        </p:nvSpPr>
        <p:spPr>
          <a:xfrm>
            <a:off x="421832" y="1117998"/>
            <a:ext cx="38697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102C28-AFBD-9BF9-3130-FDBDA13A4804}"/>
              </a:ext>
            </a:extLst>
          </p:cNvPr>
          <p:cNvPicPr>
            <a:picLocks noChangeAspect="1"/>
          </p:cNvPicPr>
          <p:nvPr/>
        </p:nvPicPr>
        <p:blipFill rotWithShape="1">
          <a:blip r:embed="rId3"/>
          <a:srcRect l="13600" t="52267" r="40800" b="19111"/>
          <a:stretch/>
        </p:blipFill>
        <p:spPr>
          <a:xfrm>
            <a:off x="4614581" y="1541457"/>
            <a:ext cx="5559552" cy="1962912"/>
          </a:xfrm>
          <a:prstGeom prst="rect">
            <a:avLst/>
          </a:prstGeom>
        </p:spPr>
      </p:pic>
      <p:pic>
        <p:nvPicPr>
          <p:cNvPr id="7" name="Picture 6">
            <a:extLst>
              <a:ext uri="{FF2B5EF4-FFF2-40B4-BE49-F238E27FC236}">
                <a16:creationId xmlns:a16="http://schemas.microsoft.com/office/drawing/2014/main" id="{12121718-8C11-F321-3A89-F83912E3BD74}"/>
              </a:ext>
            </a:extLst>
          </p:cNvPr>
          <p:cNvPicPr>
            <a:picLocks noChangeAspect="1"/>
          </p:cNvPicPr>
          <p:nvPr/>
        </p:nvPicPr>
        <p:blipFill rotWithShape="1">
          <a:blip r:embed="rId4"/>
          <a:srcRect l="17000" t="25981" r="23100" b="36711"/>
          <a:stretch/>
        </p:blipFill>
        <p:spPr>
          <a:xfrm>
            <a:off x="4614581" y="3828936"/>
            <a:ext cx="7303008" cy="2558539"/>
          </a:xfrm>
          <a:prstGeom prst="rect">
            <a:avLst/>
          </a:prstGeom>
        </p:spPr>
      </p:pic>
      <p:pic>
        <p:nvPicPr>
          <p:cNvPr id="3" name="Picture 2">
            <a:extLst>
              <a:ext uri="{FF2B5EF4-FFF2-40B4-BE49-F238E27FC236}">
                <a16:creationId xmlns:a16="http://schemas.microsoft.com/office/drawing/2014/main" id="{B3B9058F-46C4-5D9F-90F5-BC30EC2F8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7295" y="232220"/>
            <a:ext cx="708721" cy="281964"/>
          </a:xfrm>
          <a:prstGeom prst="rect">
            <a:avLst/>
          </a:prstGeom>
        </p:spPr>
      </p:pic>
      <p:sp>
        <p:nvSpPr>
          <p:cNvPr id="5" name="TextBox 4">
            <a:extLst>
              <a:ext uri="{FF2B5EF4-FFF2-40B4-BE49-F238E27FC236}">
                <a16:creationId xmlns:a16="http://schemas.microsoft.com/office/drawing/2014/main" id="{0D30BDD6-1740-385A-4E8B-35FB2E79943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4D1E24BC-518D-38F6-1C9E-07AF553CFE01}"/>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08117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Collections in C# and what are their types?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Q58</a:t>
            </a:r>
          </a:p>
        </p:txBody>
      </p:sp>
      <p:sp>
        <p:nvSpPr>
          <p:cNvPr id="6" name="TextBox 5">
            <a:extLst>
              <a:ext uri="{FF2B5EF4-FFF2-40B4-BE49-F238E27FC236}">
                <a16:creationId xmlns:a16="http://schemas.microsoft.com/office/drawing/2014/main" id="{6CB97D76-D867-4519-A2F5-BD6A789BF346}"/>
              </a:ext>
            </a:extLst>
          </p:cNvPr>
          <p:cNvSpPr txBox="1"/>
          <p:nvPr/>
        </p:nvSpPr>
        <p:spPr>
          <a:xfrm>
            <a:off x="406704" y="1096803"/>
            <a:ext cx="4835855" cy="1868781"/>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 collection are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store, manage and manipulate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data.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For example ArrayList, Dictionary, List, Hashtable etc.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ED379F6-3354-4E9A-8157-7C35483E04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42559" y="1113279"/>
            <a:ext cx="6645278" cy="5098629"/>
          </a:xfrm>
          <a:prstGeom prst="rect">
            <a:avLst/>
          </a:prstGeom>
          <a:noFill/>
          <a:ln>
            <a:noFill/>
          </a:ln>
        </p:spPr>
      </p:pic>
      <p:sp>
        <p:nvSpPr>
          <p:cNvPr id="2" name="Title 1">
            <a:extLst>
              <a:ext uri="{FF2B5EF4-FFF2-40B4-BE49-F238E27FC236}">
                <a16:creationId xmlns:a16="http://schemas.microsoft.com/office/drawing/2014/main" id="{FD389B7B-A4E6-D776-92FF-464A5BE91D3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Q58. What are Collections in C# and what are their types?</a:t>
            </a:r>
            <a:endParaRPr lang="en-IN" dirty="0"/>
          </a:p>
        </p:txBody>
      </p:sp>
      <p:sp>
        <p:nvSpPr>
          <p:cNvPr id="3" name="TextBox 2">
            <a:extLst>
              <a:ext uri="{FF2B5EF4-FFF2-40B4-BE49-F238E27FC236}">
                <a16:creationId xmlns:a16="http://schemas.microsoft.com/office/drawing/2014/main" id="{23C4EAE5-C8F8-F94C-8B46-EF251B22CFD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5B19251C-72D3-905F-C670-74010523CDAD}"/>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26580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9E89C16-79A4-8692-66B3-8C482EE977ED}"/>
              </a:ext>
            </a:extLst>
          </p:cNvPr>
          <p:cNvPicPr>
            <a:picLocks noChangeAspect="1"/>
          </p:cNvPicPr>
          <p:nvPr/>
        </p:nvPicPr>
        <p:blipFill rotWithShape="1">
          <a:blip r:embed="rId3"/>
          <a:srcRect l="14800" t="26845" r="55700" b="34717"/>
          <a:stretch/>
        </p:blipFill>
        <p:spPr>
          <a:xfrm>
            <a:off x="6114329" y="2712878"/>
            <a:ext cx="4253549" cy="3117599"/>
          </a:xfrm>
          <a:prstGeom prst="rect">
            <a:avLst/>
          </a:prstGeom>
        </p:spPr>
      </p:pic>
      <p:pic>
        <p:nvPicPr>
          <p:cNvPr id="5" name="Picture 4">
            <a:extLst>
              <a:ext uri="{FF2B5EF4-FFF2-40B4-BE49-F238E27FC236}">
                <a16:creationId xmlns:a16="http://schemas.microsoft.com/office/drawing/2014/main" id="{3560C1EB-1FA7-CC65-EB72-578F383A02D7}"/>
              </a:ext>
            </a:extLst>
          </p:cNvPr>
          <p:cNvPicPr>
            <a:picLocks noChangeAspect="1"/>
          </p:cNvPicPr>
          <p:nvPr/>
        </p:nvPicPr>
        <p:blipFill rotWithShape="1">
          <a:blip r:embed="rId4"/>
          <a:srcRect l="15200" t="29689" r="57100" b="27612"/>
          <a:stretch/>
        </p:blipFill>
        <p:spPr>
          <a:xfrm>
            <a:off x="631634" y="2712879"/>
            <a:ext cx="3994010" cy="346308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Array and ArrayList (atleast 2)?</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Q59</a:t>
            </a:r>
          </a:p>
        </p:txBody>
      </p:sp>
      <p:cxnSp>
        <p:nvCxnSpPr>
          <p:cNvPr id="3" name="Straight Arrow Connector 2">
            <a:extLst>
              <a:ext uri="{FF2B5EF4-FFF2-40B4-BE49-F238E27FC236}">
                <a16:creationId xmlns:a16="http://schemas.microsoft.com/office/drawing/2014/main" id="{4542A861-15E1-4A44-AF3B-C6E489F11494}"/>
              </a:ext>
            </a:extLst>
          </p:cNvPr>
          <p:cNvCxnSpPr>
            <a:cxnSpLocks/>
          </p:cNvCxnSpPr>
          <p:nvPr/>
        </p:nvCxnSpPr>
        <p:spPr>
          <a:xfrm flipV="1">
            <a:off x="2160812" y="2566691"/>
            <a:ext cx="0" cy="86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E07D2BA-E5EB-454F-84D8-CE284B95CF72}"/>
              </a:ext>
            </a:extLst>
          </p:cNvPr>
          <p:cNvSpPr/>
          <p:nvPr/>
        </p:nvSpPr>
        <p:spPr>
          <a:xfrm>
            <a:off x="631634" y="1559735"/>
            <a:ext cx="3623371" cy="91454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Array is STRONGLY typed.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means that an array can store only specific type of items/ elements. </a:t>
            </a:r>
          </a:p>
        </p:txBody>
      </p:sp>
      <p:cxnSp>
        <p:nvCxnSpPr>
          <p:cNvPr id="11" name="Straight Arrow Connector 10">
            <a:extLst>
              <a:ext uri="{FF2B5EF4-FFF2-40B4-BE49-F238E27FC236}">
                <a16:creationId xmlns:a16="http://schemas.microsoft.com/office/drawing/2014/main" id="{BC7EA0AA-1DA3-4947-AB89-FA278ED28A7D}"/>
              </a:ext>
            </a:extLst>
          </p:cNvPr>
          <p:cNvCxnSpPr>
            <a:cxnSpLocks/>
          </p:cNvCxnSpPr>
          <p:nvPr/>
        </p:nvCxnSpPr>
        <p:spPr>
          <a:xfrm flipV="1">
            <a:off x="8241103" y="2566691"/>
            <a:ext cx="0" cy="1140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9C44AC4-7D0B-42A6-9BDD-9A52B53C6717}"/>
              </a:ext>
            </a:extLst>
          </p:cNvPr>
          <p:cNvSpPr/>
          <p:nvPr/>
        </p:nvSpPr>
        <p:spPr>
          <a:xfrm>
            <a:off x="6776671" y="1667972"/>
            <a:ext cx="2445030" cy="80630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ArrayList can store ANY type of items\elements.</a:t>
            </a:r>
          </a:p>
        </p:txBody>
      </p:sp>
      <p:cxnSp>
        <p:nvCxnSpPr>
          <p:cNvPr id="17" name="Straight Arrow Connector 16">
            <a:extLst>
              <a:ext uri="{FF2B5EF4-FFF2-40B4-BE49-F238E27FC236}">
                <a16:creationId xmlns:a16="http://schemas.microsoft.com/office/drawing/2014/main" id="{71CEC8F2-0240-4C85-9129-319C1086FC13}"/>
              </a:ext>
            </a:extLst>
          </p:cNvPr>
          <p:cNvCxnSpPr>
            <a:cxnSpLocks/>
          </p:cNvCxnSpPr>
          <p:nvPr/>
        </p:nvCxnSpPr>
        <p:spPr>
          <a:xfrm flipV="1">
            <a:off x="3618335" y="4196717"/>
            <a:ext cx="82507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D396A9E-10D9-46CF-BB41-CEA9E424F6CA}"/>
              </a:ext>
            </a:extLst>
          </p:cNvPr>
          <p:cNvSpPr/>
          <p:nvPr/>
        </p:nvSpPr>
        <p:spPr>
          <a:xfrm>
            <a:off x="4443413" y="3585708"/>
            <a:ext cx="1532009" cy="12220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Array can contain FIXED number of items.</a:t>
            </a:r>
          </a:p>
        </p:txBody>
      </p:sp>
      <p:sp>
        <p:nvSpPr>
          <p:cNvPr id="23" name="Rectangle 22">
            <a:extLst>
              <a:ext uri="{FF2B5EF4-FFF2-40B4-BE49-F238E27FC236}">
                <a16:creationId xmlns:a16="http://schemas.microsoft.com/office/drawing/2014/main" id="{818441FF-C208-47C1-9310-D2697A5C92F4}"/>
              </a:ext>
            </a:extLst>
          </p:cNvPr>
          <p:cNvSpPr/>
          <p:nvPr/>
        </p:nvSpPr>
        <p:spPr>
          <a:xfrm>
            <a:off x="10367879" y="3707501"/>
            <a:ext cx="1192488" cy="178015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ArrayList can store ANY number of items.</a:t>
            </a:r>
          </a:p>
        </p:txBody>
      </p:sp>
      <p:cxnSp>
        <p:nvCxnSpPr>
          <p:cNvPr id="24" name="Straight Arrow Connector 23">
            <a:extLst>
              <a:ext uri="{FF2B5EF4-FFF2-40B4-BE49-F238E27FC236}">
                <a16:creationId xmlns:a16="http://schemas.microsoft.com/office/drawing/2014/main" id="{4F5EAE26-735E-41C1-A40B-1F0EA49C4E98}"/>
              </a:ext>
            </a:extLst>
          </p:cNvPr>
          <p:cNvCxnSpPr>
            <a:cxnSpLocks/>
          </p:cNvCxnSpPr>
          <p:nvPr/>
        </p:nvCxnSpPr>
        <p:spPr>
          <a:xfrm>
            <a:off x="8944993" y="4645998"/>
            <a:ext cx="1422885" cy="76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D4AF08-2441-9D77-3911-5FC98AB545CD}"/>
              </a:ext>
            </a:extLst>
          </p:cNvPr>
          <p:cNvSpPr txBox="1"/>
          <p:nvPr/>
        </p:nvSpPr>
        <p:spPr>
          <a:xfrm>
            <a:off x="1061357" y="1027523"/>
            <a:ext cx="160962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Array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9DA54A1E-AA1E-D91B-A487-CA4B100D02C8}"/>
              </a:ext>
            </a:extLst>
          </p:cNvPr>
          <p:cNvCxnSpPr>
            <a:cxnSpLocks/>
          </p:cNvCxnSpPr>
          <p:nvPr/>
        </p:nvCxnSpPr>
        <p:spPr>
          <a:xfrm flipV="1">
            <a:off x="9528508" y="4850591"/>
            <a:ext cx="839370" cy="61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F36595F-1ADD-4E60-719E-35D2CB211E6F}"/>
              </a:ext>
            </a:extLst>
          </p:cNvPr>
          <p:cNvSpPr txBox="1"/>
          <p:nvPr/>
        </p:nvSpPr>
        <p:spPr>
          <a:xfrm>
            <a:off x="5849937" y="1027523"/>
            <a:ext cx="160962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ArrayList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93C1210-6AED-D9CC-B7A3-B0ADB0AADA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6141" y="257095"/>
            <a:ext cx="708721" cy="281964"/>
          </a:xfrm>
          <a:prstGeom prst="rect">
            <a:avLst/>
          </a:prstGeom>
        </p:spPr>
      </p:pic>
      <p:sp>
        <p:nvSpPr>
          <p:cNvPr id="6" name="Title 5">
            <a:extLst>
              <a:ext uri="{FF2B5EF4-FFF2-40B4-BE49-F238E27FC236}">
                <a16:creationId xmlns:a16="http://schemas.microsoft.com/office/drawing/2014/main" id="{534FD75E-1673-4E5C-87B4-E80221C0155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Q59. What is the difference between Array and ArrayList (atleast 2)?</a:t>
            </a:r>
            <a:endParaRPr lang="en-IN" dirty="0"/>
          </a:p>
        </p:txBody>
      </p:sp>
      <p:sp>
        <p:nvSpPr>
          <p:cNvPr id="7" name="TextBox 6">
            <a:extLst>
              <a:ext uri="{FF2B5EF4-FFF2-40B4-BE49-F238E27FC236}">
                <a16:creationId xmlns:a16="http://schemas.microsoft.com/office/drawing/2014/main" id="{8BD87C72-C838-056A-F775-7824A6CADA4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8" name="Picture 7">
            <a:extLst>
              <a:ext uri="{FF2B5EF4-FFF2-40B4-BE49-F238E27FC236}">
                <a16:creationId xmlns:a16="http://schemas.microsoft.com/office/drawing/2014/main" id="{FE96ECD8-224D-02C9-956C-F2DD1BE33A22}"/>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443859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648F6E-770F-D2F2-E336-97FD3D3E8852}"/>
              </a:ext>
            </a:extLst>
          </p:cNvPr>
          <p:cNvPicPr>
            <a:picLocks noChangeAspect="1"/>
          </p:cNvPicPr>
          <p:nvPr/>
        </p:nvPicPr>
        <p:blipFill rotWithShape="1">
          <a:blip r:embed="rId3"/>
          <a:srcRect l="18482" t="59493" r="47393" b="16540"/>
          <a:stretch/>
        </p:blipFill>
        <p:spPr>
          <a:xfrm>
            <a:off x="6394028" y="2220446"/>
            <a:ext cx="4958053" cy="1958671"/>
          </a:xfrm>
          <a:prstGeom prst="rect">
            <a:avLst/>
          </a:prstGeom>
        </p:spPr>
      </p:pic>
      <p:pic>
        <p:nvPicPr>
          <p:cNvPr id="3" name="Picture 2">
            <a:extLst>
              <a:ext uri="{FF2B5EF4-FFF2-40B4-BE49-F238E27FC236}">
                <a16:creationId xmlns:a16="http://schemas.microsoft.com/office/drawing/2014/main" id="{352671D0-E051-776B-52DF-95E74D3FF5A8}"/>
              </a:ext>
            </a:extLst>
          </p:cNvPr>
          <p:cNvPicPr>
            <a:picLocks noChangeAspect="1"/>
          </p:cNvPicPr>
          <p:nvPr/>
        </p:nvPicPr>
        <p:blipFill rotWithShape="1">
          <a:blip r:embed="rId4"/>
          <a:srcRect l="17100" t="29333" r="48774" b="46700"/>
          <a:stretch/>
        </p:blipFill>
        <p:spPr>
          <a:xfrm>
            <a:off x="805492" y="2197159"/>
            <a:ext cx="4958052" cy="1958671"/>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Arraylist and Hashtable?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Q60</a:t>
            </a:r>
          </a:p>
        </p:txBody>
      </p:sp>
      <p:sp>
        <p:nvSpPr>
          <p:cNvPr id="12" name="TextBox 11">
            <a:extLst>
              <a:ext uri="{FF2B5EF4-FFF2-40B4-BE49-F238E27FC236}">
                <a16:creationId xmlns:a16="http://schemas.microsoft.com/office/drawing/2014/main" id="{CBF21BF2-E95A-4ECE-A54C-7CD490A6597F}"/>
              </a:ext>
            </a:extLst>
          </p:cNvPr>
          <p:cNvSpPr txBox="1"/>
          <p:nvPr/>
        </p:nvSpPr>
        <p:spPr>
          <a:xfrm>
            <a:off x="636335" y="1176306"/>
            <a:ext cx="435823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Arraylist we can only add Items/ Values to the list.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EC0209A3-FEBB-4E39-B48E-E4346005F1A9}"/>
              </a:ext>
            </a:extLst>
          </p:cNvPr>
          <p:cNvCxnSpPr>
            <a:cxnSpLocks/>
          </p:cNvCxnSpPr>
          <p:nvPr/>
        </p:nvCxnSpPr>
        <p:spPr>
          <a:xfrm>
            <a:off x="3074368" y="3176495"/>
            <a:ext cx="2009962" cy="133281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A2A7FA-ABC5-468A-BC75-F7B4C7DD3D3F}"/>
              </a:ext>
            </a:extLst>
          </p:cNvPr>
          <p:cNvCxnSpPr>
            <a:cxnSpLocks/>
            <a:endCxn id="20" idx="0"/>
          </p:cNvCxnSpPr>
          <p:nvPr/>
        </p:nvCxnSpPr>
        <p:spPr>
          <a:xfrm>
            <a:off x="3146082" y="3912505"/>
            <a:ext cx="1238127" cy="59680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1244A9C-E323-41CA-8346-0D0397693B5B}"/>
              </a:ext>
            </a:extLst>
          </p:cNvPr>
          <p:cNvSpPr txBox="1"/>
          <p:nvPr/>
        </p:nvSpPr>
        <p:spPr>
          <a:xfrm>
            <a:off x="6096000" y="1197732"/>
            <a:ext cx="444542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Hashtable we can add Items/Values with the Keys.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2FB36640-DAD8-4B4A-9550-282EB5511F29}"/>
              </a:ext>
            </a:extLst>
          </p:cNvPr>
          <p:cNvCxnSpPr>
            <a:cxnSpLocks/>
          </p:cNvCxnSpPr>
          <p:nvPr/>
        </p:nvCxnSpPr>
        <p:spPr>
          <a:xfrm>
            <a:off x="8666642" y="3943608"/>
            <a:ext cx="0" cy="47097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E68A0F6-55F7-4334-9B82-EE12ACC0D2BC}"/>
              </a:ext>
            </a:extLst>
          </p:cNvPr>
          <p:cNvSpPr txBox="1"/>
          <p:nvPr/>
        </p:nvSpPr>
        <p:spPr>
          <a:xfrm>
            <a:off x="8196150" y="4471896"/>
            <a:ext cx="762546" cy="369332"/>
          </a:xfrm>
          <a:prstGeom prst="rect">
            <a:avLst/>
          </a:prstGeom>
          <a:noFill/>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Key</a:t>
            </a:r>
          </a:p>
        </p:txBody>
      </p:sp>
      <p:cxnSp>
        <p:nvCxnSpPr>
          <p:cNvPr id="35" name="Straight Arrow Connector 34">
            <a:extLst>
              <a:ext uri="{FF2B5EF4-FFF2-40B4-BE49-F238E27FC236}">
                <a16:creationId xmlns:a16="http://schemas.microsoft.com/office/drawing/2014/main" id="{21776513-C0A8-4157-BDF6-CF36D236033C}"/>
              </a:ext>
            </a:extLst>
          </p:cNvPr>
          <p:cNvCxnSpPr>
            <a:cxnSpLocks/>
            <a:endCxn id="33" idx="0"/>
          </p:cNvCxnSpPr>
          <p:nvPr/>
        </p:nvCxnSpPr>
        <p:spPr>
          <a:xfrm>
            <a:off x="9568399" y="3975043"/>
            <a:ext cx="0" cy="50090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68F24E4-DA2A-40A5-8D01-5CCD686F9883}"/>
              </a:ext>
            </a:extLst>
          </p:cNvPr>
          <p:cNvSpPr/>
          <p:nvPr/>
        </p:nvSpPr>
        <p:spPr>
          <a:xfrm>
            <a:off x="3004874" y="4509306"/>
            <a:ext cx="2758670" cy="3541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a:t>
            </a:r>
          </a:p>
        </p:txBody>
      </p:sp>
      <p:sp>
        <p:nvSpPr>
          <p:cNvPr id="33" name="TextBox 32">
            <a:extLst>
              <a:ext uri="{FF2B5EF4-FFF2-40B4-BE49-F238E27FC236}">
                <a16:creationId xmlns:a16="http://schemas.microsoft.com/office/drawing/2014/main" id="{54797CEB-6ABC-47E7-B154-B71F12C714F4}"/>
              </a:ext>
            </a:extLst>
          </p:cNvPr>
          <p:cNvSpPr txBox="1"/>
          <p:nvPr/>
        </p:nvSpPr>
        <p:spPr>
          <a:xfrm>
            <a:off x="9187126" y="4475948"/>
            <a:ext cx="762546" cy="369332"/>
          </a:xfrm>
          <a:prstGeom prst="rect">
            <a:avLst/>
          </a:prstGeom>
          <a:noFill/>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a:t>
            </a:r>
          </a:p>
        </p:txBody>
      </p:sp>
      <p:pic>
        <p:nvPicPr>
          <p:cNvPr id="18" name="Picture 17">
            <a:extLst>
              <a:ext uri="{FF2B5EF4-FFF2-40B4-BE49-F238E27FC236}">
                <a16:creationId xmlns:a16="http://schemas.microsoft.com/office/drawing/2014/main" id="{795A575B-5A1E-4788-A466-F0479F3BC5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7477" y="240504"/>
            <a:ext cx="708721" cy="281964"/>
          </a:xfrm>
          <a:prstGeom prst="rect">
            <a:avLst/>
          </a:prstGeom>
        </p:spPr>
      </p:pic>
      <p:sp>
        <p:nvSpPr>
          <p:cNvPr id="2" name="Title 1">
            <a:extLst>
              <a:ext uri="{FF2B5EF4-FFF2-40B4-BE49-F238E27FC236}">
                <a16:creationId xmlns:a16="http://schemas.microsoft.com/office/drawing/2014/main" id="{CD255166-E6B5-B57B-0726-BC6CFAD20B6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Q60. What is the difference between Arraylist and Hashtable?</a:t>
            </a:r>
            <a:endParaRPr lang="en-IN" dirty="0"/>
          </a:p>
        </p:txBody>
      </p:sp>
      <p:sp>
        <p:nvSpPr>
          <p:cNvPr id="4" name="TextBox 3">
            <a:extLst>
              <a:ext uri="{FF2B5EF4-FFF2-40B4-BE49-F238E27FC236}">
                <a16:creationId xmlns:a16="http://schemas.microsoft.com/office/drawing/2014/main" id="{BF74B6B2-93AA-917A-4416-F57D7639AEC3}"/>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DBDDC548-FE51-5CDA-D7F9-D6E8342F8397}"/>
              </a:ext>
            </a:extLst>
          </p:cNvPr>
          <p:cNvPicPr>
            <a:picLocks noChangeAspect="1"/>
          </p:cNvPicPr>
          <p:nvPr/>
        </p:nvPicPr>
        <p:blipFill>
          <a:blip r:embed="rId7"/>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2657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limitations  of OOPS?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a:stretch>
            <a:fillRect/>
          </a:stretch>
        </p:blipFill>
        <p:spPr>
          <a:xfrm>
            <a:off x="10839460" y="135923"/>
            <a:ext cx="1253829" cy="590594"/>
          </a:xfrm>
          <a:prstGeom prst="rect">
            <a:avLst/>
          </a:prstGeom>
        </p:spPr>
      </p:pic>
      <p:pic>
        <p:nvPicPr>
          <p:cNvPr id="3" name="Picture 2" descr="Java OOPs Concepts - Javatpoint">
            <a:extLst>
              <a:ext uri="{FF2B5EF4-FFF2-40B4-BE49-F238E27FC236}">
                <a16:creationId xmlns:a16="http://schemas.microsoft.com/office/drawing/2014/main" id="{453F5402-978B-9263-095A-9BA4061FA7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1" t="10266" r="11639"/>
          <a:stretch/>
        </p:blipFill>
        <p:spPr bwMode="auto">
          <a:xfrm>
            <a:off x="6382356" y="1019296"/>
            <a:ext cx="5346195" cy="4392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3BFC93-B0BB-6DAE-6668-28AD0A1A70AA}"/>
              </a:ext>
            </a:extLst>
          </p:cNvPr>
          <p:cNvSpPr txBox="1"/>
          <p:nvPr/>
        </p:nvSpPr>
        <p:spPr>
          <a:xfrm>
            <a:off x="913206" y="1357474"/>
            <a:ext cx="4896439" cy="126464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Disadvantage of OOPS:</a:t>
            </a:r>
          </a:p>
          <a:p>
            <a:pPr marL="0" marR="0" lvl="0" indent="0" algn="l" defTabSz="914400" rtl="0" eaLnBrk="1" fontAlgn="auto" latinLnBrk="0" hangingPunct="1">
              <a:lnSpc>
                <a:spcPct val="107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Pct val="100000"/>
              <a:buFont typeface="+mj-lt"/>
              <a:buAutoNum type="arabicPeriod"/>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It is not suitable for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small</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applications.</a:t>
            </a:r>
          </a:p>
          <a:p>
            <a:pPr marL="0" marR="0" lvl="0" indent="0" algn="l" defTabSz="914400" rtl="0" eaLnBrk="1" fontAlgn="auto" latinLnBrk="0" hangingPunct="1">
              <a:lnSpc>
                <a:spcPct val="107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8BF2E946-FB7C-7079-27D3-0C5A8913F46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  What are the limitations of OOPS?</a:t>
            </a:r>
            <a:endParaRPr lang="en-IN" dirty="0"/>
          </a:p>
        </p:txBody>
      </p:sp>
      <p:sp>
        <p:nvSpPr>
          <p:cNvPr id="6" name="TextBox 5">
            <a:extLst>
              <a:ext uri="{FF2B5EF4-FFF2-40B4-BE49-F238E27FC236}">
                <a16:creationId xmlns:a16="http://schemas.microsoft.com/office/drawing/2014/main" id="{20223C1A-87C8-1803-19F4-616C23E985DD}"/>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320669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List and Dictionary Collections?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Q61</a:t>
            </a:r>
          </a:p>
        </p:txBody>
      </p:sp>
      <p:pic>
        <p:nvPicPr>
          <p:cNvPr id="6" name="Picture 5">
            <a:extLst>
              <a:ext uri="{FF2B5EF4-FFF2-40B4-BE49-F238E27FC236}">
                <a16:creationId xmlns:a16="http://schemas.microsoft.com/office/drawing/2014/main" id="{589E5B2B-CC50-68B4-0BB8-D9FD6F32A510}"/>
              </a:ext>
            </a:extLst>
          </p:cNvPr>
          <p:cNvPicPr>
            <a:picLocks noChangeAspect="1"/>
          </p:cNvPicPr>
          <p:nvPr/>
        </p:nvPicPr>
        <p:blipFill rotWithShape="1">
          <a:blip r:embed="rId3"/>
          <a:srcRect l="20161" t="31685" r="41613" b="30753"/>
          <a:stretch/>
        </p:blipFill>
        <p:spPr>
          <a:xfrm>
            <a:off x="4645108" y="1034949"/>
            <a:ext cx="4660490" cy="2576053"/>
          </a:xfrm>
          <a:prstGeom prst="rect">
            <a:avLst/>
          </a:prstGeom>
        </p:spPr>
      </p:pic>
      <p:pic>
        <p:nvPicPr>
          <p:cNvPr id="8" name="Picture 7">
            <a:extLst>
              <a:ext uri="{FF2B5EF4-FFF2-40B4-BE49-F238E27FC236}">
                <a16:creationId xmlns:a16="http://schemas.microsoft.com/office/drawing/2014/main" id="{932FF872-BE9C-50A2-BB02-E70BE6E90D1A}"/>
              </a:ext>
            </a:extLst>
          </p:cNvPr>
          <p:cNvPicPr>
            <a:picLocks noChangeAspect="1"/>
          </p:cNvPicPr>
          <p:nvPr/>
        </p:nvPicPr>
        <p:blipFill rotWithShape="1">
          <a:blip r:embed="rId4"/>
          <a:srcRect l="20001" t="42725" r="22177" b="16232"/>
          <a:stretch/>
        </p:blipFill>
        <p:spPr>
          <a:xfrm>
            <a:off x="4645108" y="3810324"/>
            <a:ext cx="6800303" cy="2715121"/>
          </a:xfrm>
          <a:prstGeom prst="rect">
            <a:avLst/>
          </a:prstGeom>
        </p:spPr>
      </p:pic>
      <p:sp>
        <p:nvSpPr>
          <p:cNvPr id="9" name="TextBox 8">
            <a:extLst>
              <a:ext uri="{FF2B5EF4-FFF2-40B4-BE49-F238E27FC236}">
                <a16:creationId xmlns:a16="http://schemas.microsoft.com/office/drawing/2014/main" id="{0C8E983D-04EF-2C3F-1174-6DD81820F620}"/>
              </a:ext>
            </a:extLst>
          </p:cNvPr>
          <p:cNvSpPr txBox="1"/>
          <p:nvPr/>
        </p:nvSpPr>
        <p:spPr>
          <a:xfrm>
            <a:off x="216309" y="1145013"/>
            <a:ext cx="392090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List is a collection of items.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the generic version of Arraylist.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464C80E-477E-04C7-1CD3-C7472F56B2F8}"/>
              </a:ext>
            </a:extLst>
          </p:cNvPr>
          <p:cNvSpPr txBox="1"/>
          <p:nvPr/>
        </p:nvSpPr>
        <p:spPr>
          <a:xfrm>
            <a:off x="216309" y="3725981"/>
            <a:ext cx="439143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Dictionary is a collection of key value pair.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the generic version of Hashtable.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015F82-EF9D-02D8-CBF1-2A1CBE238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613" y="232968"/>
            <a:ext cx="708721" cy="281964"/>
          </a:xfrm>
          <a:prstGeom prst="rect">
            <a:avLst/>
          </a:prstGeom>
        </p:spPr>
      </p:pic>
      <p:sp>
        <p:nvSpPr>
          <p:cNvPr id="3" name="Title 2">
            <a:extLst>
              <a:ext uri="{FF2B5EF4-FFF2-40B4-BE49-F238E27FC236}">
                <a16:creationId xmlns:a16="http://schemas.microsoft.com/office/drawing/2014/main" id="{9FE2BAA0-2190-968D-100D-9FA988F71055}"/>
              </a:ext>
            </a:extLst>
          </p:cNvPr>
          <p:cNvSpPr>
            <a:spLocks noGrp="1"/>
          </p:cNvSpPr>
          <p:nvPr>
            <p:ph type="title"/>
          </p:nvPr>
        </p:nvSpPr>
        <p:spPr>
          <a:xfrm>
            <a:off x="838200" y="458462"/>
            <a:ext cx="10515600" cy="686551"/>
          </a:xfrm>
        </p:spPr>
        <p:txBody>
          <a:bodyPr/>
          <a:lstStyle/>
          <a:p>
            <a:r>
              <a:rPr lang="en-US" sz="1600" kern="1200" dirty="0">
                <a:solidFill>
                  <a:srgbClr val="FFFFFF"/>
                </a:solidFill>
                <a:effectLst/>
                <a:latin typeface="Calibri" panose="020F0502020204030204" pitchFamily="34" charset="0"/>
                <a:ea typeface="+mn-ea"/>
                <a:cs typeface="+mn-cs"/>
              </a:rPr>
              <a:t>Q61. What is the difference between List and Dictionary Collections?</a:t>
            </a:r>
            <a:endParaRPr lang="en-IN" dirty="0"/>
          </a:p>
        </p:txBody>
      </p:sp>
      <p:sp>
        <p:nvSpPr>
          <p:cNvPr id="4" name="TextBox 3">
            <a:extLst>
              <a:ext uri="{FF2B5EF4-FFF2-40B4-BE49-F238E27FC236}">
                <a16:creationId xmlns:a16="http://schemas.microsoft.com/office/drawing/2014/main" id="{C62A83E0-E468-7DCC-AFCC-CDE46AC6F26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FFB46A4C-5398-A61F-00D4-025D82CBD745}"/>
              </a:ext>
            </a:extLst>
          </p:cNvPr>
          <p:cNvPicPr>
            <a:picLocks noChangeAspect="1"/>
          </p:cNvPicPr>
          <p:nvPr/>
        </p:nvPicPr>
        <p:blipFill>
          <a:blip r:embed="rId7"/>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89512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IEnumerable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Q62</a:t>
            </a:r>
          </a:p>
        </p:txBody>
      </p:sp>
      <p:sp>
        <p:nvSpPr>
          <p:cNvPr id="6" name="TextBox 5">
            <a:extLst>
              <a:ext uri="{FF2B5EF4-FFF2-40B4-BE49-F238E27FC236}">
                <a16:creationId xmlns:a16="http://schemas.microsoft.com/office/drawing/2014/main" id="{62895F1C-68F1-4558-B97B-AE942101C336}"/>
              </a:ext>
            </a:extLst>
          </p:cNvPr>
          <p:cNvSpPr txBox="1"/>
          <p:nvPr/>
        </p:nvSpPr>
        <p:spPr>
          <a:xfrm>
            <a:off x="262646" y="1068067"/>
            <a:ext cx="420333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interface is used when we want to ITERATE among our collection classes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FOREACH</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loop.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322" y="261466"/>
            <a:ext cx="708721" cy="281964"/>
          </a:xfrm>
          <a:prstGeom prst="rect">
            <a:avLst/>
          </a:prstGeom>
        </p:spPr>
      </p:pic>
      <p:pic>
        <p:nvPicPr>
          <p:cNvPr id="18" name="Picture 17">
            <a:extLst>
              <a:ext uri="{FF2B5EF4-FFF2-40B4-BE49-F238E27FC236}">
                <a16:creationId xmlns:a16="http://schemas.microsoft.com/office/drawing/2014/main" id="{A0FF877A-7A72-3F1C-920B-2B0039B29B3F}"/>
              </a:ext>
            </a:extLst>
          </p:cNvPr>
          <p:cNvPicPr>
            <a:picLocks noChangeAspect="1"/>
          </p:cNvPicPr>
          <p:nvPr/>
        </p:nvPicPr>
        <p:blipFill rotWithShape="1">
          <a:blip r:embed="rId4"/>
          <a:srcRect l="14348" t="12437" r="30652" b="62915"/>
          <a:stretch/>
        </p:blipFill>
        <p:spPr>
          <a:xfrm>
            <a:off x="4681843" y="1068068"/>
            <a:ext cx="7178544" cy="1809604"/>
          </a:xfrm>
          <a:prstGeom prst="rect">
            <a:avLst/>
          </a:prstGeom>
        </p:spPr>
      </p:pic>
      <p:pic>
        <p:nvPicPr>
          <p:cNvPr id="2" name="Picture 1">
            <a:extLst>
              <a:ext uri="{FF2B5EF4-FFF2-40B4-BE49-F238E27FC236}">
                <a16:creationId xmlns:a16="http://schemas.microsoft.com/office/drawing/2014/main" id="{E9CDD2F0-5DAA-906F-1E74-62B6435E33CB}"/>
              </a:ext>
            </a:extLst>
          </p:cNvPr>
          <p:cNvPicPr>
            <a:picLocks noChangeAspect="1"/>
          </p:cNvPicPr>
          <p:nvPr/>
        </p:nvPicPr>
        <p:blipFill rotWithShape="1">
          <a:blip r:embed="rId4"/>
          <a:srcRect l="14348" t="65964" r="30652" b="15720"/>
          <a:stretch/>
        </p:blipFill>
        <p:spPr>
          <a:xfrm>
            <a:off x="4681843" y="5117580"/>
            <a:ext cx="7178544" cy="1344704"/>
          </a:xfrm>
          <a:prstGeom prst="rect">
            <a:avLst/>
          </a:prstGeom>
        </p:spPr>
      </p:pic>
      <p:pic>
        <p:nvPicPr>
          <p:cNvPr id="3" name="Picture 2">
            <a:extLst>
              <a:ext uri="{FF2B5EF4-FFF2-40B4-BE49-F238E27FC236}">
                <a16:creationId xmlns:a16="http://schemas.microsoft.com/office/drawing/2014/main" id="{372F89AF-FB1B-9A14-F59B-8AB2D17381B4}"/>
              </a:ext>
            </a:extLst>
          </p:cNvPr>
          <p:cNvPicPr>
            <a:picLocks noChangeAspect="1"/>
          </p:cNvPicPr>
          <p:nvPr/>
        </p:nvPicPr>
        <p:blipFill rotWithShape="1">
          <a:blip r:embed="rId4"/>
          <a:srcRect l="14348" t="37760" r="30652" b="35668"/>
          <a:stretch/>
        </p:blipFill>
        <p:spPr>
          <a:xfrm>
            <a:off x="4681843" y="2829427"/>
            <a:ext cx="7178544" cy="1950890"/>
          </a:xfrm>
          <a:prstGeom prst="rect">
            <a:avLst/>
          </a:prstGeom>
        </p:spPr>
      </p:pic>
      <p:sp>
        <p:nvSpPr>
          <p:cNvPr id="4" name="Title 3">
            <a:extLst>
              <a:ext uri="{FF2B5EF4-FFF2-40B4-BE49-F238E27FC236}">
                <a16:creationId xmlns:a16="http://schemas.microsoft.com/office/drawing/2014/main" id="{7CC58F4E-CB61-94FA-0C37-ECBFE670ECC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Q62. What is IEnumerable in C#?</a:t>
            </a:r>
            <a:endParaRPr lang="en-IN" dirty="0"/>
          </a:p>
        </p:txBody>
      </p:sp>
      <p:sp>
        <p:nvSpPr>
          <p:cNvPr id="5" name="TextBox 4">
            <a:hlinkClick r:id="rId5" action="ppaction://hlinksldjump"/>
            <a:extLst>
              <a:ext uri="{FF2B5EF4-FFF2-40B4-BE49-F238E27FC236}">
                <a16:creationId xmlns:a16="http://schemas.microsoft.com/office/drawing/2014/main" id="{8A550119-F925-D034-3805-037B418615D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B604B6CB-AEB9-182D-0172-D4FF2B5C8AC5}"/>
              </a:ext>
            </a:extLst>
          </p:cNvPr>
          <p:cNvPicPr>
            <a:picLocks noChangeAspect="1"/>
          </p:cNvPicPr>
          <p:nvPr/>
        </p:nvPicPr>
        <p:blipFill>
          <a:blip r:embed="rId6"/>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514612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IEnumerable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Q62</a:t>
            </a:r>
          </a:p>
        </p:txBody>
      </p:sp>
      <p:pic>
        <p:nvPicPr>
          <p:cNvPr id="9" name="Picture 8">
            <a:extLst>
              <a:ext uri="{FF2B5EF4-FFF2-40B4-BE49-F238E27FC236}">
                <a16:creationId xmlns:a16="http://schemas.microsoft.com/office/drawing/2014/main" id="{795A575B-5A1E-4788-A466-F0479F3B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255" y="295333"/>
            <a:ext cx="708721" cy="281964"/>
          </a:xfrm>
          <a:prstGeom prst="rect">
            <a:avLst/>
          </a:prstGeom>
        </p:spPr>
      </p:pic>
      <p:pic>
        <p:nvPicPr>
          <p:cNvPr id="6" name="Picture 5">
            <a:extLst>
              <a:ext uri="{FF2B5EF4-FFF2-40B4-BE49-F238E27FC236}">
                <a16:creationId xmlns:a16="http://schemas.microsoft.com/office/drawing/2014/main" id="{660F6A91-10E8-F728-C514-BA570F7BF68B}"/>
              </a:ext>
            </a:extLst>
          </p:cNvPr>
          <p:cNvPicPr>
            <a:picLocks noChangeAspect="1"/>
          </p:cNvPicPr>
          <p:nvPr/>
        </p:nvPicPr>
        <p:blipFill rotWithShape="1">
          <a:blip r:embed="rId4"/>
          <a:srcRect l="8804" t="27633" r="19592" b="44209"/>
          <a:stretch/>
        </p:blipFill>
        <p:spPr>
          <a:xfrm>
            <a:off x="805492" y="1173303"/>
            <a:ext cx="8729956" cy="1931109"/>
          </a:xfrm>
          <a:prstGeom prst="rect">
            <a:avLst/>
          </a:prstGeom>
        </p:spPr>
      </p:pic>
      <p:sp>
        <p:nvSpPr>
          <p:cNvPr id="2" name="Rectangle 1">
            <a:extLst>
              <a:ext uri="{FF2B5EF4-FFF2-40B4-BE49-F238E27FC236}">
                <a16:creationId xmlns:a16="http://schemas.microsoft.com/office/drawing/2014/main" id="{8459194E-D10B-82F3-D146-85A37281880A}"/>
              </a:ext>
            </a:extLst>
          </p:cNvPr>
          <p:cNvSpPr/>
          <p:nvPr/>
        </p:nvSpPr>
        <p:spPr>
          <a:xfrm>
            <a:off x="5465207" y="1693333"/>
            <a:ext cx="3001459" cy="3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5A8AB4-C247-2C2A-E8A9-A22C9851CC7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46CC0461-89B1-B4B5-EF7E-F8F4450DAF8C}"/>
              </a:ext>
            </a:extLst>
          </p:cNvPr>
          <p:cNvPicPr>
            <a:picLocks noChangeAspect="1"/>
          </p:cNvPicPr>
          <p:nvPr/>
        </p:nvPicPr>
        <p:blipFill>
          <a:blip r:embed="rId6"/>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94116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IEnumerator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Q63</a:t>
            </a:r>
          </a:p>
        </p:txBody>
      </p:sp>
      <p:pic>
        <p:nvPicPr>
          <p:cNvPr id="7" name="Picture 6">
            <a:extLst>
              <a:ext uri="{FF2B5EF4-FFF2-40B4-BE49-F238E27FC236}">
                <a16:creationId xmlns:a16="http://schemas.microsoft.com/office/drawing/2014/main" id="{7BCEF7F9-6571-21D9-5DD1-FCAD68A25548}"/>
              </a:ext>
            </a:extLst>
          </p:cNvPr>
          <p:cNvPicPr>
            <a:picLocks noChangeAspect="1"/>
          </p:cNvPicPr>
          <p:nvPr/>
        </p:nvPicPr>
        <p:blipFill rotWithShape="1">
          <a:blip r:embed="rId3"/>
          <a:srcRect l="19700" t="16000" r="21200" b="63575"/>
          <a:stretch/>
        </p:blipFill>
        <p:spPr>
          <a:xfrm>
            <a:off x="4511040" y="1033200"/>
            <a:ext cx="7205472" cy="1400718"/>
          </a:xfrm>
          <a:prstGeom prst="rect">
            <a:avLst/>
          </a:prstGeom>
        </p:spPr>
      </p:pic>
      <p:pic>
        <p:nvPicPr>
          <p:cNvPr id="11" name="Picture 10">
            <a:extLst>
              <a:ext uri="{FF2B5EF4-FFF2-40B4-BE49-F238E27FC236}">
                <a16:creationId xmlns:a16="http://schemas.microsoft.com/office/drawing/2014/main" id="{9F64FF42-2095-D710-DD95-0CF7BA5F02C7}"/>
              </a:ext>
            </a:extLst>
          </p:cNvPr>
          <p:cNvPicPr>
            <a:picLocks noChangeAspect="1"/>
          </p:cNvPicPr>
          <p:nvPr/>
        </p:nvPicPr>
        <p:blipFill rotWithShape="1">
          <a:blip r:embed="rId4"/>
          <a:srcRect l="19700" t="50000" r="21200" b="20000"/>
          <a:stretch/>
        </p:blipFill>
        <p:spPr>
          <a:xfrm>
            <a:off x="4511040" y="4538471"/>
            <a:ext cx="6626147" cy="1891983"/>
          </a:xfrm>
          <a:prstGeom prst="rect">
            <a:avLst/>
          </a:prstGeom>
        </p:spPr>
      </p:pic>
      <p:sp>
        <p:nvSpPr>
          <p:cNvPr id="12" name="TextBox 11">
            <a:extLst>
              <a:ext uri="{FF2B5EF4-FFF2-40B4-BE49-F238E27FC236}">
                <a16:creationId xmlns:a16="http://schemas.microsoft.com/office/drawing/2014/main" id="{37820753-4F3F-1B56-F566-1FB3FD34F4F2}"/>
              </a:ext>
            </a:extLst>
          </p:cNvPr>
          <p:cNvSpPr txBox="1"/>
          <p:nvPr/>
        </p:nvSpPr>
        <p:spPr>
          <a:xfrm>
            <a:off x="543339" y="1068067"/>
            <a:ext cx="3711669"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internally uses IEnumerator only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iterate the collection via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forach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loop.</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simplifies the use of IEnumerator.</a:t>
            </a:r>
          </a:p>
        </p:txBody>
      </p:sp>
      <p:pic>
        <p:nvPicPr>
          <p:cNvPr id="2" name="Picture 1">
            <a:extLst>
              <a:ext uri="{FF2B5EF4-FFF2-40B4-BE49-F238E27FC236}">
                <a16:creationId xmlns:a16="http://schemas.microsoft.com/office/drawing/2014/main" id="{BD1014B5-F3DB-3D08-8A25-C8914E4D1D83}"/>
              </a:ext>
            </a:extLst>
          </p:cNvPr>
          <p:cNvPicPr>
            <a:picLocks noChangeAspect="1"/>
          </p:cNvPicPr>
          <p:nvPr/>
        </p:nvPicPr>
        <p:blipFill rotWithShape="1">
          <a:blip r:embed="rId3"/>
          <a:srcRect l="19700" t="36163" r="21200" b="36778"/>
          <a:stretch/>
        </p:blipFill>
        <p:spPr>
          <a:xfrm>
            <a:off x="4511040" y="2433918"/>
            <a:ext cx="7205472" cy="1855694"/>
          </a:xfrm>
          <a:prstGeom prst="rect">
            <a:avLst/>
          </a:prstGeom>
        </p:spPr>
      </p:pic>
      <p:sp>
        <p:nvSpPr>
          <p:cNvPr id="3" name="Title 2">
            <a:extLst>
              <a:ext uri="{FF2B5EF4-FFF2-40B4-BE49-F238E27FC236}">
                <a16:creationId xmlns:a16="http://schemas.microsoft.com/office/drawing/2014/main" id="{82D6EE5E-BF54-2A39-1FEB-552FAEBE98B4}"/>
              </a:ext>
            </a:extLst>
          </p:cNvPr>
          <p:cNvSpPr>
            <a:spLocks noGrp="1"/>
          </p:cNvSpPr>
          <p:nvPr>
            <p:ph type="title" idx="4294967295"/>
          </p:nvPr>
        </p:nvSpPr>
        <p:spPr>
          <a:xfrm>
            <a:off x="838200" y="700044"/>
            <a:ext cx="10515600" cy="368023"/>
          </a:xfrm>
        </p:spPr>
        <p:txBody>
          <a:bodyPr>
            <a:normAutofit/>
          </a:bodyPr>
          <a:lstStyle/>
          <a:p>
            <a:r>
              <a:rPr lang="en-US" sz="800" kern="1200" dirty="0">
                <a:solidFill>
                  <a:srgbClr val="FFFFFF"/>
                </a:solidFill>
                <a:effectLst/>
                <a:latin typeface="Calibri" panose="020F0502020204030204" pitchFamily="34" charset="0"/>
                <a:ea typeface="+mn-ea"/>
                <a:cs typeface="+mn-cs"/>
              </a:rPr>
              <a:t>Q63. What is the difference between IEnumerable and IEnumerator in C#?</a:t>
            </a:r>
            <a:endParaRPr lang="en-IN" sz="800" dirty="0"/>
          </a:p>
        </p:txBody>
      </p:sp>
      <p:sp>
        <p:nvSpPr>
          <p:cNvPr id="4" name="TextBox 3">
            <a:extLst>
              <a:ext uri="{FF2B5EF4-FFF2-40B4-BE49-F238E27FC236}">
                <a16:creationId xmlns:a16="http://schemas.microsoft.com/office/drawing/2014/main" id="{40A29FFA-DABA-13AD-9308-FE4F6AB50C3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519730CB-A9D9-CC2B-2411-DDCFEA1FAF87}"/>
              </a:ext>
            </a:extLst>
          </p:cNvPr>
          <p:cNvPicPr>
            <a:picLocks noChangeAspect="1"/>
          </p:cNvPicPr>
          <p:nvPr/>
        </p:nvPicPr>
        <p:blipFill>
          <a:blip r:embed="rId6"/>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556884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IEnumerator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Q63</a:t>
            </a:r>
          </a:p>
        </p:txBody>
      </p:sp>
      <p:pic>
        <p:nvPicPr>
          <p:cNvPr id="2" name="Picture 2" descr="IEnumerable | rianjs.net">
            <a:extLst>
              <a:ext uri="{FF2B5EF4-FFF2-40B4-BE49-F238E27FC236}">
                <a16:creationId xmlns:a16="http://schemas.microsoft.com/office/drawing/2014/main" id="{9B3256BA-F5B7-844B-E33D-CAEFC5782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24" y="1336791"/>
            <a:ext cx="6654637" cy="36755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B74A4D-72A3-62E0-54DA-846599D62D30}"/>
              </a:ext>
            </a:extLst>
          </p:cNvPr>
          <p:cNvPicPr>
            <a:picLocks noChangeAspect="1"/>
          </p:cNvPicPr>
          <p:nvPr/>
        </p:nvPicPr>
        <p:blipFill rotWithShape="1">
          <a:blip r:embed="rId4"/>
          <a:srcRect l="11522" t="29952" r="49544" b="26376"/>
          <a:stretch/>
        </p:blipFill>
        <p:spPr>
          <a:xfrm>
            <a:off x="6898342" y="1336791"/>
            <a:ext cx="4746811" cy="2994992"/>
          </a:xfrm>
          <a:prstGeom prst="rect">
            <a:avLst/>
          </a:prstGeom>
        </p:spPr>
      </p:pic>
      <p:sp>
        <p:nvSpPr>
          <p:cNvPr id="4" name="TextBox 3">
            <a:extLst>
              <a:ext uri="{FF2B5EF4-FFF2-40B4-BE49-F238E27FC236}">
                <a16:creationId xmlns:a16="http://schemas.microsoft.com/office/drawing/2014/main" id="{CC7D701C-C9F7-DB6E-DE1F-20DC8D8D13B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FA9FA935-EB5B-E127-5088-55126E977FA9}"/>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0970660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sp>
        <p:nvSpPr>
          <p:cNvPr id="6" name="TextBox 5">
            <a:extLst>
              <a:ext uri="{FF2B5EF4-FFF2-40B4-BE49-F238E27FC236}">
                <a16:creationId xmlns:a16="http://schemas.microsoft.com/office/drawing/2014/main" id="{5616F59F-F4B5-4222-B670-0C8914F70EF6}"/>
              </a:ext>
            </a:extLst>
          </p:cNvPr>
          <p:cNvSpPr txBox="1"/>
          <p:nvPr/>
        </p:nvSpPr>
        <p:spPr>
          <a:xfrm>
            <a:off x="639046" y="1072513"/>
            <a:ext cx="5107628" cy="2062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inherited from IEnumerable interface only, so anything you can do with a IEnumerable, you can also do with an IQueryable also. </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 example, iterating the collection can be done by both IEnumerable and IQueryable.</a:t>
            </a:r>
          </a:p>
        </p:txBody>
      </p:sp>
      <p:pic>
        <p:nvPicPr>
          <p:cNvPr id="5" name="Picture 4">
            <a:extLst>
              <a:ext uri="{FF2B5EF4-FFF2-40B4-BE49-F238E27FC236}">
                <a16:creationId xmlns:a16="http://schemas.microsoft.com/office/drawing/2014/main" id="{0FF4F4F1-0004-72F1-B8A4-D35EE2C41D45}"/>
              </a:ext>
            </a:extLst>
          </p:cNvPr>
          <p:cNvPicPr>
            <a:picLocks noChangeAspect="1"/>
          </p:cNvPicPr>
          <p:nvPr/>
        </p:nvPicPr>
        <p:blipFill rotWithShape="1">
          <a:blip r:embed="rId3"/>
          <a:srcRect l="13393" t="32381" r="18572" b="55102"/>
          <a:stretch/>
        </p:blipFill>
        <p:spPr>
          <a:xfrm>
            <a:off x="1042379" y="3859305"/>
            <a:ext cx="9408590" cy="973667"/>
          </a:xfrm>
          <a:prstGeom prst="rect">
            <a:avLst/>
          </a:prstGeom>
        </p:spPr>
      </p:pic>
      <p:pic>
        <p:nvPicPr>
          <p:cNvPr id="2" name="Picture 1">
            <a:extLst>
              <a:ext uri="{FF2B5EF4-FFF2-40B4-BE49-F238E27FC236}">
                <a16:creationId xmlns:a16="http://schemas.microsoft.com/office/drawing/2014/main" id="{6B5B1E14-2BB8-C82D-0756-32BFF904C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904" y="114984"/>
            <a:ext cx="708721" cy="281964"/>
          </a:xfrm>
          <a:prstGeom prst="rect">
            <a:avLst/>
          </a:prstGeom>
        </p:spPr>
      </p:pic>
      <p:sp>
        <p:nvSpPr>
          <p:cNvPr id="3" name="Title 2">
            <a:extLst>
              <a:ext uri="{FF2B5EF4-FFF2-40B4-BE49-F238E27FC236}">
                <a16:creationId xmlns:a16="http://schemas.microsoft.com/office/drawing/2014/main" id="{3F467883-73E3-19C8-1E68-FCA1A32B44C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Q64. What is the difference between IEnumerable and IQueryable in C#? </a:t>
            </a:r>
            <a:endParaRPr lang="en-IN" dirty="0"/>
          </a:p>
        </p:txBody>
      </p:sp>
      <p:sp>
        <p:nvSpPr>
          <p:cNvPr id="4" name="TextBox 3">
            <a:extLst>
              <a:ext uri="{FF2B5EF4-FFF2-40B4-BE49-F238E27FC236}">
                <a16:creationId xmlns:a16="http://schemas.microsoft.com/office/drawing/2014/main" id="{B3745B7D-8205-CD07-BFCA-D041E53E34F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781DF213-2C9A-0F7E-7B1B-DB0374634896}"/>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520310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pic>
        <p:nvPicPr>
          <p:cNvPr id="3" name="Picture 2">
            <a:extLst>
              <a:ext uri="{FF2B5EF4-FFF2-40B4-BE49-F238E27FC236}">
                <a16:creationId xmlns:a16="http://schemas.microsoft.com/office/drawing/2014/main" id="{982FC5C2-54B0-355B-2618-2FE958AA3F7C}"/>
              </a:ext>
            </a:extLst>
          </p:cNvPr>
          <p:cNvPicPr>
            <a:picLocks noChangeAspect="1"/>
          </p:cNvPicPr>
          <p:nvPr/>
        </p:nvPicPr>
        <p:blipFill rotWithShape="1">
          <a:blip r:embed="rId3"/>
          <a:srcRect l="20281" t="14558" r="18954" b="41768"/>
          <a:stretch/>
        </p:blipFill>
        <p:spPr>
          <a:xfrm>
            <a:off x="1324947" y="1106593"/>
            <a:ext cx="7408506" cy="2995126"/>
          </a:xfrm>
          <a:prstGeom prst="rect">
            <a:avLst/>
          </a:prstGeom>
        </p:spPr>
      </p:pic>
      <p:pic>
        <p:nvPicPr>
          <p:cNvPr id="7" name="Picture 6">
            <a:extLst>
              <a:ext uri="{FF2B5EF4-FFF2-40B4-BE49-F238E27FC236}">
                <a16:creationId xmlns:a16="http://schemas.microsoft.com/office/drawing/2014/main" id="{37264056-9425-412D-0954-0C1255A1BE5D}"/>
              </a:ext>
            </a:extLst>
          </p:cNvPr>
          <p:cNvPicPr>
            <a:picLocks noChangeAspect="1"/>
          </p:cNvPicPr>
          <p:nvPr/>
        </p:nvPicPr>
        <p:blipFill rotWithShape="1">
          <a:blip r:embed="rId3"/>
          <a:srcRect l="20357" t="59864" r="18877" b="10885"/>
          <a:stretch/>
        </p:blipFill>
        <p:spPr>
          <a:xfrm>
            <a:off x="1289088" y="4544924"/>
            <a:ext cx="7408506" cy="2006083"/>
          </a:xfrm>
          <a:prstGeom prst="rect">
            <a:avLst/>
          </a:prstGeom>
        </p:spPr>
      </p:pic>
      <p:pic>
        <p:nvPicPr>
          <p:cNvPr id="2" name="Picture 1">
            <a:extLst>
              <a:ext uri="{FF2B5EF4-FFF2-40B4-BE49-F238E27FC236}">
                <a16:creationId xmlns:a16="http://schemas.microsoft.com/office/drawing/2014/main" id="{AB678729-A747-3A33-F40F-C8ADA5A4B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904" y="114984"/>
            <a:ext cx="708721" cy="281964"/>
          </a:xfrm>
          <a:prstGeom prst="rect">
            <a:avLst/>
          </a:prstGeom>
        </p:spPr>
      </p:pic>
      <p:sp>
        <p:nvSpPr>
          <p:cNvPr id="4" name="TextBox 3">
            <a:extLst>
              <a:ext uri="{FF2B5EF4-FFF2-40B4-BE49-F238E27FC236}">
                <a16:creationId xmlns:a16="http://schemas.microsoft.com/office/drawing/2014/main" id="{C302A7D3-251A-46A0-4E28-07BB292500E4}"/>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CBC1381D-BB18-A441-EC77-7D8C505E1CBD}"/>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3516315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pic>
        <p:nvPicPr>
          <p:cNvPr id="4" name="Picture 3">
            <a:extLst>
              <a:ext uri="{FF2B5EF4-FFF2-40B4-BE49-F238E27FC236}">
                <a16:creationId xmlns:a16="http://schemas.microsoft.com/office/drawing/2014/main" id="{944BD524-2C96-295B-07DF-6BDB4E59D34A}"/>
              </a:ext>
            </a:extLst>
          </p:cNvPr>
          <p:cNvPicPr>
            <a:picLocks noChangeAspect="1"/>
          </p:cNvPicPr>
          <p:nvPr/>
        </p:nvPicPr>
        <p:blipFill rotWithShape="1">
          <a:blip r:embed="rId3"/>
          <a:srcRect l="19822" t="50000" r="13183" b="33053"/>
          <a:stretch/>
        </p:blipFill>
        <p:spPr>
          <a:xfrm>
            <a:off x="939963" y="3004791"/>
            <a:ext cx="9596570" cy="1365503"/>
          </a:xfrm>
          <a:prstGeom prst="rect">
            <a:avLst/>
          </a:prstGeom>
        </p:spPr>
      </p:pic>
      <p:sp>
        <p:nvSpPr>
          <p:cNvPr id="5" name="TextBox 4">
            <a:extLst>
              <a:ext uri="{FF2B5EF4-FFF2-40B4-BE49-F238E27FC236}">
                <a16:creationId xmlns:a16="http://schemas.microsoft.com/office/drawing/2014/main" id="{E6D1F720-1A1E-D172-9A2A-A2634370DF5C}"/>
              </a:ext>
            </a:extLst>
          </p:cNvPr>
          <p:cNvSpPr txBox="1"/>
          <p:nvPr/>
        </p:nvSpPr>
        <p:spPr>
          <a:xfrm>
            <a:off x="665940" y="1077876"/>
            <a:ext cx="6676154" cy="1173463"/>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IEnumerable is used with in-memory collection.</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ueryable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is better in getting result from database.</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CF25A03-88FD-EEC4-CD2B-A56D1D5C95A7}"/>
              </a:ext>
            </a:extLst>
          </p:cNvPr>
          <p:cNvPicPr>
            <a:picLocks noChangeAspect="1"/>
          </p:cNvPicPr>
          <p:nvPr/>
        </p:nvPicPr>
        <p:blipFill rotWithShape="1">
          <a:blip r:embed="rId3"/>
          <a:srcRect l="19822" t="65055" r="13183" b="21593"/>
          <a:stretch/>
        </p:blipFill>
        <p:spPr>
          <a:xfrm>
            <a:off x="939963" y="4778729"/>
            <a:ext cx="9596570" cy="1075765"/>
          </a:xfrm>
          <a:prstGeom prst="rect">
            <a:avLst/>
          </a:prstGeom>
        </p:spPr>
      </p:pic>
      <p:pic>
        <p:nvPicPr>
          <p:cNvPr id="3" name="Picture 2">
            <a:extLst>
              <a:ext uri="{FF2B5EF4-FFF2-40B4-BE49-F238E27FC236}">
                <a16:creationId xmlns:a16="http://schemas.microsoft.com/office/drawing/2014/main" id="{A5D9EA1C-5E36-B38A-CAE5-0FECEBDDC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904" y="114984"/>
            <a:ext cx="708721" cy="281964"/>
          </a:xfrm>
          <a:prstGeom prst="rect">
            <a:avLst/>
          </a:prstGeom>
        </p:spPr>
      </p:pic>
      <p:sp>
        <p:nvSpPr>
          <p:cNvPr id="6" name="TextBox 5">
            <a:extLst>
              <a:ext uri="{FF2B5EF4-FFF2-40B4-BE49-F238E27FC236}">
                <a16:creationId xmlns:a16="http://schemas.microsoft.com/office/drawing/2014/main" id="{47F8153E-7932-3222-A9D1-49682ACE8E1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BCAC8FA9-6DD4-CAE8-CD40-F43E70A6E6FC}"/>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1234612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sp>
        <p:nvSpPr>
          <p:cNvPr id="6" name="TextBox 5">
            <a:extLst>
              <a:ext uri="{FF2B5EF4-FFF2-40B4-BE49-F238E27FC236}">
                <a16:creationId xmlns:a16="http://schemas.microsoft.com/office/drawing/2014/main" id="{5616F59F-F4B5-4222-B670-0C8914F70EF6}"/>
              </a:ext>
            </a:extLst>
          </p:cNvPr>
          <p:cNvSpPr txBox="1"/>
          <p:nvPr/>
        </p:nvSpPr>
        <p:spPr>
          <a:xfrm>
            <a:off x="476980" y="1072513"/>
            <a:ext cx="510762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inherited from IEnumerable interface only, so anything you can do with a IEnumerable, you can also do with an IQueryable also. </a:t>
            </a:r>
          </a:p>
        </p:txBody>
      </p:sp>
      <p:pic>
        <p:nvPicPr>
          <p:cNvPr id="11" name="Picture 10" descr="Differences between IEnumerable and IQueryable in C# - Dot Net Tutorials">
            <a:extLst>
              <a:ext uri="{FF2B5EF4-FFF2-40B4-BE49-F238E27FC236}">
                <a16:creationId xmlns:a16="http://schemas.microsoft.com/office/drawing/2014/main" id="{FA6AAABA-4253-40FE-941B-2173F4BBD8BF}"/>
              </a:ext>
            </a:extLst>
          </p:cNvPr>
          <p:cNvPicPr/>
          <p:nvPr/>
        </p:nvPicPr>
        <p:blipFill rotWithShape="1">
          <a:blip r:embed="rId3">
            <a:extLst>
              <a:ext uri="{28A0092B-C50C-407E-A947-70E740481C1C}">
                <a14:useLocalDpi xmlns:a14="http://schemas.microsoft.com/office/drawing/2010/main" val="0"/>
              </a:ext>
            </a:extLst>
          </a:blip>
          <a:srcRect b="51728"/>
          <a:stretch/>
        </p:blipFill>
        <p:spPr bwMode="auto">
          <a:xfrm>
            <a:off x="6096000" y="1072513"/>
            <a:ext cx="5629134" cy="2190375"/>
          </a:xfrm>
          <a:prstGeom prst="rect">
            <a:avLst/>
          </a:prstGeom>
          <a:noFill/>
          <a:ln>
            <a:noFill/>
          </a:ln>
        </p:spPr>
      </p:pic>
      <p:pic>
        <p:nvPicPr>
          <p:cNvPr id="2" name="Picture 1" descr="Differences between IEnumerable and IQueryable in C# - Dot Net Tutorials">
            <a:extLst>
              <a:ext uri="{FF2B5EF4-FFF2-40B4-BE49-F238E27FC236}">
                <a16:creationId xmlns:a16="http://schemas.microsoft.com/office/drawing/2014/main" id="{31393002-031D-5D82-12FC-86056AF2EE2D}"/>
              </a:ext>
            </a:extLst>
          </p:cNvPr>
          <p:cNvPicPr/>
          <p:nvPr/>
        </p:nvPicPr>
        <p:blipFill rotWithShape="1">
          <a:blip r:embed="rId3">
            <a:extLst>
              <a:ext uri="{28A0092B-C50C-407E-A947-70E740481C1C}">
                <a14:useLocalDpi xmlns:a14="http://schemas.microsoft.com/office/drawing/2010/main" val="0"/>
              </a:ext>
            </a:extLst>
          </a:blip>
          <a:srcRect t="47479" b="534"/>
          <a:stretch/>
        </p:blipFill>
        <p:spPr bwMode="auto">
          <a:xfrm>
            <a:off x="6096000" y="3672013"/>
            <a:ext cx="5629134" cy="2358915"/>
          </a:xfrm>
          <a:prstGeom prst="rect">
            <a:avLst/>
          </a:prstGeom>
          <a:noFill/>
          <a:ln>
            <a:noFill/>
          </a:ln>
        </p:spPr>
      </p:pic>
      <p:sp>
        <p:nvSpPr>
          <p:cNvPr id="3" name="TextBox 2">
            <a:extLst>
              <a:ext uri="{FF2B5EF4-FFF2-40B4-BE49-F238E27FC236}">
                <a16:creationId xmlns:a16="http://schemas.microsoft.com/office/drawing/2014/main" id="{2614324B-0C2E-F574-FBBB-CF7348BEE87C}"/>
              </a:ext>
            </a:extLst>
          </p:cNvPr>
          <p:cNvSpPr txBox="1"/>
          <p:nvPr/>
        </p:nvSpPr>
        <p:spPr>
          <a:xfrm>
            <a:off x="476980" y="2715870"/>
            <a:ext cx="5107628" cy="2358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bring all result from database and then filter it at code side, which is a network load and performance issue.</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filter the result at database only and then get only filtered result, therefore less network load and better performance.</a:t>
            </a:r>
          </a:p>
        </p:txBody>
      </p:sp>
      <p:sp>
        <p:nvSpPr>
          <p:cNvPr id="4" name="TextBox 3">
            <a:extLst>
              <a:ext uri="{FF2B5EF4-FFF2-40B4-BE49-F238E27FC236}">
                <a16:creationId xmlns:a16="http://schemas.microsoft.com/office/drawing/2014/main" id="{B716B9AA-B281-20A1-D63D-19FB21CA2CC8}"/>
              </a:ext>
            </a:extLst>
          </p:cNvPr>
          <p:cNvSpPr txBox="1"/>
          <p:nvPr/>
        </p:nvSpPr>
        <p:spPr>
          <a:xfrm>
            <a:off x="476980" y="5268834"/>
            <a:ext cx="530525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IQueryable</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is under SYSTEM.LINQ namespace.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Times New Roman" panose="02020603050405020304" pitchFamily="18" charset="0"/>
              </a:rPr>
              <a:t>IEnuberable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is under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Times New Roman" panose="02020603050405020304" pitchFamily="18" charset="0"/>
              </a:rPr>
              <a:t>System.Collections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namespace.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3847E1-137B-38F5-DA66-8053E05EBD3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7" name="Picture 6">
            <a:extLst>
              <a:ext uri="{FF2B5EF4-FFF2-40B4-BE49-F238E27FC236}">
                <a16:creationId xmlns:a16="http://schemas.microsoft.com/office/drawing/2014/main" id="{391D52D1-96E4-FA37-D23E-A6F82700CE0B}"/>
              </a:ext>
            </a:extLst>
          </p:cNvPr>
          <p:cNvPicPr>
            <a:picLocks noChangeAspect="1"/>
          </p:cNvPicPr>
          <p:nvPr/>
        </p:nvPicPr>
        <p:blipFill>
          <a:blip r:embed="rId5"/>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4171952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8076393" cy="1325563"/>
          </a:xfrm>
        </p:spPr>
        <p:txBody>
          <a:bodyPr>
            <a:noAutofit/>
          </a:bodyPr>
          <a:lstStyle/>
          <a:p>
            <a:r>
              <a:rPr lang="en-US" sz="3200" b="1" dirty="0">
                <a:solidFill>
                  <a:srgbClr val="FFFF00"/>
                </a:solidFill>
              </a:rPr>
              <a:t>Chapter 7 : OOPS &amp; C# - Constructors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Q65. What is a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Constructor</a:t>
            </a:r>
            <a:r>
              <a:rPr lang="en-US" sz="1600" dirty="0">
                <a:hlinkClick r:id="rId3" action="ppaction://hlinksldjump">
                  <a:extLst>
                    <a:ext uri="{A12FA001-AC4F-418D-AE19-62706E023703}">
                      <ahyp:hlinkClr xmlns:ahyp="http://schemas.microsoft.com/office/drawing/2018/hyperlinkcolor" val="tx"/>
                    </a:ext>
                  </a:extLst>
                </a:hlinkClick>
              </a:rPr>
              <a:t>? When to use constructor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Q66. What are the types of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Q67.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Default </a:t>
            </a:r>
            <a:r>
              <a:rPr lang="en-US" sz="1600" dirty="0">
                <a:hlinkClick r:id="rId5" action="ppaction://hlinksldjump">
                  <a:extLst>
                    <a:ext uri="{A12FA001-AC4F-418D-AE19-62706E023703}">
                      <ahyp:hlinkClr xmlns:ahyp="http://schemas.microsoft.com/office/drawing/2018/hyperlinkcolor" val="tx"/>
                    </a:ext>
                  </a:extLst>
                </a:hlinkClick>
              </a:rPr>
              <a:t>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Q68.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Parameterized</a:t>
            </a:r>
            <a:r>
              <a:rPr lang="en-US" sz="1600" dirty="0">
                <a:hlinkClick r:id="rId6" action="ppaction://hlinksldjump">
                  <a:extLst>
                    <a:ext uri="{A12FA001-AC4F-418D-AE19-62706E023703}">
                      <ahyp:hlinkClr xmlns:ahyp="http://schemas.microsoft.com/office/drawing/2018/hyperlinkcolor" val="tx"/>
                    </a:ext>
                  </a:extLst>
                </a:hlinkClick>
              </a:rPr>
              <a:t>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Q69.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Static constructor</a:t>
            </a:r>
            <a:r>
              <a:rPr lang="en-US" sz="1600" dirty="0">
                <a:hlinkClick r:id="rId7" action="ppaction://hlinksldjump">
                  <a:extLst>
                    <a:ext uri="{A12FA001-AC4F-418D-AE19-62706E023703}">
                      <ahyp:hlinkClr xmlns:ahyp="http://schemas.microsoft.com/office/drawing/2018/hyperlinkcolor" val="tx"/>
                    </a:ext>
                  </a:extLst>
                </a:hlinkClick>
              </a:rPr>
              <a:t>? What is the use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Q70. Can we have parameters or access modifier in static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Q71.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Copy constructor</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Q72.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Private constructor</a:t>
            </a:r>
            <a:r>
              <a:rPr lang="en-US" sz="1600" dirty="0">
                <a:hlinkClick r:id="rId10" action="ppaction://hlinksldjump">
                  <a:extLst>
                    <a:ext uri="{A12FA001-AC4F-418D-AE19-62706E023703}">
                      <ahyp:hlinkClr xmlns:ahyp="http://schemas.microsoft.com/office/drawing/2018/hyperlinkcolor" val="tx"/>
                    </a:ext>
                  </a:extLst>
                </a:hlinkClick>
              </a:rPr>
              <a:t>? What is the use?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Q73.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Constructor overloading</a:t>
            </a:r>
            <a:r>
              <a:rPr lang="en-US" sz="1600" dirty="0">
                <a:hlinkClick r:id="rId11"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Q74.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Destructor</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Q75. Can you create object of class with private constructor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4" action="ppaction://hlinksldjump">
                  <a:extLst>
                    <a:ext uri="{A12FA001-AC4F-418D-AE19-62706E023703}">
                      <ahyp:hlinkClr xmlns:ahyp="http://schemas.microsoft.com/office/drawing/2018/hyperlinkcolor" val="tx"/>
                    </a:ext>
                  </a:extLst>
                </a:hlinkClick>
              </a:rPr>
              <a:t>Q76. If base class and child class both have constructor which one will be called first, when derived class object is created?</a:t>
            </a:r>
            <a:endParaRPr lang="en-US" sz="1600" dirty="0"/>
          </a:p>
        </p:txBody>
      </p:sp>
      <p:sp>
        <p:nvSpPr>
          <p:cNvPr id="2" name="TextBox 1">
            <a:extLst>
              <a:ext uri="{FF2B5EF4-FFF2-40B4-BE49-F238E27FC236}">
                <a16:creationId xmlns:a16="http://schemas.microsoft.com/office/drawing/2014/main" id="{3280644D-AF18-DBAC-6FBB-326C9AF3E258}"/>
              </a:ext>
            </a:extLst>
          </p:cNvPr>
          <p:cNvSpPr txBox="1"/>
          <p:nvPr/>
        </p:nvSpPr>
        <p:spPr>
          <a:xfrm>
            <a:off x="3562391" y="208524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3" name="Diagram 2">
            <a:extLst>
              <a:ext uri="{FF2B5EF4-FFF2-40B4-BE49-F238E27FC236}">
                <a16:creationId xmlns:a16="http://schemas.microsoft.com/office/drawing/2014/main" id="{4F1E4E7F-E3FB-F4BD-9703-E9D3A5A3A080}"/>
              </a:ext>
            </a:extLst>
          </p:cNvPr>
          <p:cNvGraphicFramePr/>
          <p:nvPr>
            <p:extLst>
              <p:ext uri="{D42A27DB-BD31-4B8C-83A1-F6EECF244321}">
                <p14:modId xmlns:p14="http://schemas.microsoft.com/office/powerpoint/2010/main" val="163130138"/>
              </p:ext>
            </p:extLst>
          </p:nvPr>
        </p:nvGraphicFramePr>
        <p:xfrm>
          <a:off x="6096000" y="1753175"/>
          <a:ext cx="6362448" cy="329767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4" name="TextBox 3">
            <a:extLst>
              <a:ext uri="{FF2B5EF4-FFF2-40B4-BE49-F238E27FC236}">
                <a16:creationId xmlns:a16="http://schemas.microsoft.com/office/drawing/2014/main" id="{6FFCE73F-B265-DE4E-3439-B394F93705ED}"/>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101290470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956B9F-A9D0-CAC2-F1C4-3B593DDF8122}"/>
              </a:ext>
            </a:extLst>
          </p:cNvPr>
          <p:cNvPicPr>
            <a:picLocks noChangeAspect="1"/>
          </p:cNvPicPr>
          <p:nvPr/>
        </p:nvPicPr>
        <p:blipFill rotWithShape="1">
          <a:blip r:embed="rId3"/>
          <a:srcRect l="9831" t="9699" r="59662" b="16098"/>
          <a:stretch/>
        </p:blipFill>
        <p:spPr>
          <a:xfrm>
            <a:off x="6229683" y="1066031"/>
            <a:ext cx="3952285" cy="540750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Classes and Objects?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4"/>
          <a:stretch>
            <a:fillRect/>
          </a:stretch>
        </p:blipFill>
        <p:spPr>
          <a:xfrm>
            <a:off x="10839460" y="135923"/>
            <a:ext cx="1253829" cy="590594"/>
          </a:xfrm>
          <a:prstGeom prst="rect">
            <a:avLst/>
          </a:prstGeom>
        </p:spPr>
      </p:pic>
      <p:sp>
        <p:nvSpPr>
          <p:cNvPr id="7" name="TextBox 6">
            <a:extLst>
              <a:ext uri="{FF2B5EF4-FFF2-40B4-BE49-F238E27FC236}">
                <a16:creationId xmlns:a16="http://schemas.microsoft.com/office/drawing/2014/main" id="{D5A1BCDE-B434-4B63-8DE4-16B4F3B6E566}"/>
              </a:ext>
            </a:extLst>
          </p:cNvPr>
          <p:cNvSpPr txBox="1"/>
          <p:nvPr/>
        </p:nvSpPr>
        <p:spPr>
          <a:xfrm>
            <a:off x="377846" y="1103944"/>
            <a:ext cx="5615724"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class is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LOGICAL UNIT or BLUEPRINT.</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It contains fields, methods and properties. </a:t>
            </a:r>
          </a:p>
        </p:txBody>
      </p:sp>
      <p:cxnSp>
        <p:nvCxnSpPr>
          <p:cNvPr id="29" name="Straight Arrow Connector 28">
            <a:extLst>
              <a:ext uri="{FF2B5EF4-FFF2-40B4-BE49-F238E27FC236}">
                <a16:creationId xmlns:a16="http://schemas.microsoft.com/office/drawing/2014/main" id="{D1CB3616-E7F5-44C6-9E47-8C8424EEB9CD}"/>
              </a:ext>
            </a:extLst>
          </p:cNvPr>
          <p:cNvCxnSpPr>
            <a:cxnSpLocks/>
            <a:endCxn id="30" idx="1"/>
          </p:cNvCxnSpPr>
          <p:nvPr/>
        </p:nvCxnSpPr>
        <p:spPr>
          <a:xfrm>
            <a:off x="8361683" y="1689277"/>
            <a:ext cx="2288072" cy="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70C54E9-5B76-4638-AEC6-C8291F3C9868}"/>
              </a:ext>
            </a:extLst>
          </p:cNvPr>
          <p:cNvSpPr/>
          <p:nvPr/>
        </p:nvSpPr>
        <p:spPr>
          <a:xfrm>
            <a:off x="10649755" y="1514243"/>
            <a:ext cx="1188806"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Constructor</a:t>
            </a:r>
          </a:p>
        </p:txBody>
      </p:sp>
      <p:cxnSp>
        <p:nvCxnSpPr>
          <p:cNvPr id="35" name="Straight Arrow Connector 34">
            <a:extLst>
              <a:ext uri="{FF2B5EF4-FFF2-40B4-BE49-F238E27FC236}">
                <a16:creationId xmlns:a16="http://schemas.microsoft.com/office/drawing/2014/main" id="{23032E71-C7CA-494A-A016-9779386F634A}"/>
              </a:ext>
            </a:extLst>
          </p:cNvPr>
          <p:cNvCxnSpPr>
            <a:cxnSpLocks/>
          </p:cNvCxnSpPr>
          <p:nvPr/>
        </p:nvCxnSpPr>
        <p:spPr>
          <a:xfrm flipV="1">
            <a:off x="8933935" y="2641487"/>
            <a:ext cx="1710647" cy="28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839BED7-A9E9-4FDB-B35C-36E6152B7837}"/>
              </a:ext>
            </a:extLst>
          </p:cNvPr>
          <p:cNvSpPr/>
          <p:nvPr/>
        </p:nvSpPr>
        <p:spPr>
          <a:xfrm>
            <a:off x="10644582" y="2374071"/>
            <a:ext cx="1193979" cy="41634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Field</a:t>
            </a:r>
          </a:p>
        </p:txBody>
      </p:sp>
      <p:cxnSp>
        <p:nvCxnSpPr>
          <p:cNvPr id="38" name="Straight Arrow Connector 37">
            <a:extLst>
              <a:ext uri="{FF2B5EF4-FFF2-40B4-BE49-F238E27FC236}">
                <a16:creationId xmlns:a16="http://schemas.microsoft.com/office/drawing/2014/main" id="{27305FAE-4DD9-4385-BD4D-D13D6CFC4169}"/>
              </a:ext>
            </a:extLst>
          </p:cNvPr>
          <p:cNvCxnSpPr>
            <a:cxnSpLocks/>
          </p:cNvCxnSpPr>
          <p:nvPr/>
        </p:nvCxnSpPr>
        <p:spPr>
          <a:xfrm>
            <a:off x="8693189" y="3125062"/>
            <a:ext cx="19513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E3DF3D8-A09D-4B52-BC18-F8F969E34EC1}"/>
              </a:ext>
            </a:extLst>
          </p:cNvPr>
          <p:cNvSpPr/>
          <p:nvPr/>
        </p:nvSpPr>
        <p:spPr>
          <a:xfrm>
            <a:off x="10644582" y="2921229"/>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Property</a:t>
            </a:r>
          </a:p>
        </p:txBody>
      </p:sp>
      <p:cxnSp>
        <p:nvCxnSpPr>
          <p:cNvPr id="45" name="Straight Arrow Connector 44">
            <a:extLst>
              <a:ext uri="{FF2B5EF4-FFF2-40B4-BE49-F238E27FC236}">
                <a16:creationId xmlns:a16="http://schemas.microsoft.com/office/drawing/2014/main" id="{66354E75-290A-4E49-A701-D1657DC93624}"/>
              </a:ext>
            </a:extLst>
          </p:cNvPr>
          <p:cNvCxnSpPr>
            <a:cxnSpLocks/>
            <a:endCxn id="46" idx="1"/>
          </p:cNvCxnSpPr>
          <p:nvPr/>
        </p:nvCxnSpPr>
        <p:spPr>
          <a:xfrm>
            <a:off x="9366422" y="4893649"/>
            <a:ext cx="1278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E41D908-2095-4D3C-8109-984DFEC1B979}"/>
              </a:ext>
            </a:extLst>
          </p:cNvPr>
          <p:cNvSpPr/>
          <p:nvPr/>
        </p:nvSpPr>
        <p:spPr>
          <a:xfrm>
            <a:off x="10644582" y="4708983"/>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a:t>
            </a:r>
          </a:p>
        </p:txBody>
      </p:sp>
      <p:sp>
        <p:nvSpPr>
          <p:cNvPr id="37" name="TextBox 36">
            <a:extLst>
              <a:ext uri="{FF2B5EF4-FFF2-40B4-BE49-F238E27FC236}">
                <a16:creationId xmlns:a16="http://schemas.microsoft.com/office/drawing/2014/main" id="{0FF65C80-11F1-78AC-DC62-5A285DF22A90}"/>
              </a:ext>
            </a:extLst>
          </p:cNvPr>
          <p:cNvSpPr txBox="1"/>
          <p:nvPr/>
        </p:nvSpPr>
        <p:spPr>
          <a:xfrm>
            <a:off x="484145" y="2697968"/>
            <a:ext cx="5594576" cy="671915"/>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Pts val="1000"/>
              <a:buFontTx/>
              <a:buNone/>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1.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constructor</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 method in the class which gets executed when a class object is created.</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F1E8158E-8F3B-6BDA-FC41-D721EED842E9}"/>
              </a:ext>
            </a:extLst>
          </p:cNvPr>
          <p:cNvSpPr txBox="1"/>
          <p:nvPr/>
        </p:nvSpPr>
        <p:spPr>
          <a:xfrm>
            <a:off x="484145" y="3577801"/>
            <a:ext cx="5410671" cy="3693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2.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field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variable of any type. It is basically the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27BE989-7CAE-9AA7-A487-76DC6B6837AA}"/>
              </a:ext>
            </a:extLst>
          </p:cNvPr>
          <p:cNvSpPr txBox="1"/>
          <p:nvPr/>
        </p:nvSpPr>
        <p:spPr>
          <a:xfrm>
            <a:off x="458778" y="4155052"/>
            <a:ext cx="5410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3.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property</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member that provides helps in read and write of  private field.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32083D5-3F25-F3F1-67B0-B23B759F0B17}"/>
              </a:ext>
            </a:extLst>
          </p:cNvPr>
          <p:cNvSpPr txBox="1"/>
          <p:nvPr/>
        </p:nvSpPr>
        <p:spPr>
          <a:xfrm>
            <a:off x="484145" y="5009298"/>
            <a:ext cx="53853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4.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code block that contains a series of statements.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3AA0AA0-BFD0-0BEA-6C1E-681AF9C0C858}"/>
              </a:ext>
            </a:extLst>
          </p:cNvPr>
          <p:cNvSpPr txBox="1"/>
          <p:nvPr/>
        </p:nvSpPr>
        <p:spPr>
          <a:xfrm>
            <a:off x="455044" y="2186010"/>
            <a:ext cx="5517378" cy="36933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Class members 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BEC370-CE6A-3D80-3D4F-8F047FC31E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 What are Classes and Objects?</a:t>
            </a:r>
            <a:endParaRPr lang="en-IN" dirty="0"/>
          </a:p>
        </p:txBody>
      </p:sp>
      <p:sp>
        <p:nvSpPr>
          <p:cNvPr id="5" name="TextBox 4">
            <a:extLst>
              <a:ext uri="{FF2B5EF4-FFF2-40B4-BE49-F238E27FC236}">
                <a16:creationId xmlns:a16="http://schemas.microsoft.com/office/drawing/2014/main" id="{BB75694D-C225-B464-473A-6D8C7E96FDED}"/>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125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Constructor? When to use constructor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Q65</a:t>
            </a:r>
          </a:p>
        </p:txBody>
      </p:sp>
      <p:sp>
        <p:nvSpPr>
          <p:cNvPr id="11" name="TextBox 10">
            <a:extLst>
              <a:ext uri="{FF2B5EF4-FFF2-40B4-BE49-F238E27FC236}">
                <a16:creationId xmlns:a16="http://schemas.microsoft.com/office/drawing/2014/main" id="{B1B16EB6-29E0-4262-B8EC-AE118F5A3EEC}"/>
              </a:ext>
            </a:extLst>
          </p:cNvPr>
          <p:cNvSpPr txBox="1"/>
          <p:nvPr/>
        </p:nvSpPr>
        <p:spPr>
          <a:xfrm>
            <a:off x="561003" y="1093262"/>
            <a:ext cx="487874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constructor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specialized 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class which gets executed when a class object is created.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Constructor name will same as of Class name.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constructor is used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to set default values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the class.</a:t>
            </a:r>
          </a:p>
        </p:txBody>
      </p:sp>
      <p:pic>
        <p:nvPicPr>
          <p:cNvPr id="9" name="Picture 8">
            <a:extLst>
              <a:ext uri="{FF2B5EF4-FFF2-40B4-BE49-F238E27FC236}">
                <a16:creationId xmlns:a16="http://schemas.microsoft.com/office/drawing/2014/main" id="{C53ABD9D-EDFE-B73F-187C-6F6172D8D4F3}"/>
              </a:ext>
            </a:extLst>
          </p:cNvPr>
          <p:cNvPicPr>
            <a:picLocks noChangeAspect="1"/>
          </p:cNvPicPr>
          <p:nvPr/>
        </p:nvPicPr>
        <p:blipFill rotWithShape="1">
          <a:blip r:embed="rId3"/>
          <a:srcRect l="13163" t="18911" r="51173" b="54899"/>
          <a:stretch/>
        </p:blipFill>
        <p:spPr>
          <a:xfrm>
            <a:off x="6242230" y="1093263"/>
            <a:ext cx="5231471" cy="2160926"/>
          </a:xfrm>
          <a:prstGeom prst="rect">
            <a:avLst/>
          </a:prstGeom>
        </p:spPr>
      </p:pic>
      <p:pic>
        <p:nvPicPr>
          <p:cNvPr id="2" name="Picture 1">
            <a:extLst>
              <a:ext uri="{FF2B5EF4-FFF2-40B4-BE49-F238E27FC236}">
                <a16:creationId xmlns:a16="http://schemas.microsoft.com/office/drawing/2014/main" id="{6406DA53-2361-ABCC-D472-2710DEA90EB1}"/>
              </a:ext>
            </a:extLst>
          </p:cNvPr>
          <p:cNvPicPr>
            <a:picLocks noChangeAspect="1"/>
          </p:cNvPicPr>
          <p:nvPr/>
        </p:nvPicPr>
        <p:blipFill rotWithShape="1">
          <a:blip r:embed="rId3"/>
          <a:srcRect l="13163" t="42922" r="51173" b="23335"/>
          <a:stretch/>
        </p:blipFill>
        <p:spPr>
          <a:xfrm>
            <a:off x="6242230" y="3603812"/>
            <a:ext cx="5231471" cy="2784061"/>
          </a:xfrm>
          <a:prstGeom prst="rect">
            <a:avLst/>
          </a:prstGeom>
        </p:spPr>
      </p:pic>
      <p:sp>
        <p:nvSpPr>
          <p:cNvPr id="3" name="Title 2">
            <a:extLst>
              <a:ext uri="{FF2B5EF4-FFF2-40B4-BE49-F238E27FC236}">
                <a16:creationId xmlns:a16="http://schemas.microsoft.com/office/drawing/2014/main" id="{621F7D24-E8DA-3C1D-141D-7B0E07EADC3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Q65. What is a Constructor? When to use constructor in real applications?</a:t>
            </a:r>
            <a:endParaRPr lang="en-IN" dirty="0"/>
          </a:p>
        </p:txBody>
      </p:sp>
      <p:sp>
        <p:nvSpPr>
          <p:cNvPr id="4" name="TextBox 3">
            <a:extLst>
              <a:ext uri="{FF2B5EF4-FFF2-40B4-BE49-F238E27FC236}">
                <a16:creationId xmlns:a16="http://schemas.microsoft.com/office/drawing/2014/main" id="{0C00C4A4-4D44-EA50-9AFE-048FC7E566FA}"/>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F8E5FAF4-D178-312F-9019-AB5154E016B1}"/>
              </a:ext>
            </a:extLst>
          </p:cNvPr>
          <p:cNvPicPr>
            <a:picLocks noChangeAspect="1"/>
          </p:cNvPicPr>
          <p:nvPr/>
        </p:nvPicPr>
        <p:blipFill>
          <a:blip r:embed="rId5"/>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628131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Q66</a:t>
            </a:r>
          </a:p>
        </p:txBody>
      </p:sp>
      <p:graphicFrame>
        <p:nvGraphicFramePr>
          <p:cNvPr id="2" name="Diagram 1">
            <a:extLst>
              <a:ext uri="{FF2B5EF4-FFF2-40B4-BE49-F238E27FC236}">
                <a16:creationId xmlns:a16="http://schemas.microsoft.com/office/drawing/2014/main" id="{82A95E44-C4C0-15D0-5DC1-5F0BD4F208D7}"/>
              </a:ext>
            </a:extLst>
          </p:cNvPr>
          <p:cNvGraphicFramePr/>
          <p:nvPr/>
        </p:nvGraphicFramePr>
        <p:xfrm>
          <a:off x="903591" y="1780161"/>
          <a:ext cx="8289047" cy="3297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F6C18AF-FBE3-5FBE-2127-44B9E3B90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4595" y="271383"/>
            <a:ext cx="708721" cy="281964"/>
          </a:xfrm>
          <a:prstGeom prst="rect">
            <a:avLst/>
          </a:prstGeom>
        </p:spPr>
      </p:pic>
      <p:sp>
        <p:nvSpPr>
          <p:cNvPr id="3" name="Title 2">
            <a:extLst>
              <a:ext uri="{FF2B5EF4-FFF2-40B4-BE49-F238E27FC236}">
                <a16:creationId xmlns:a16="http://schemas.microsoft.com/office/drawing/2014/main" id="{30BDECED-6355-295E-EF79-7645B294ACE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Q66. What are the types of constructor?</a:t>
            </a:r>
            <a:endParaRPr lang="en-IN" dirty="0"/>
          </a:p>
        </p:txBody>
      </p:sp>
      <p:sp>
        <p:nvSpPr>
          <p:cNvPr id="5" name="TextBox 4">
            <a:extLst>
              <a:ext uri="{FF2B5EF4-FFF2-40B4-BE49-F238E27FC236}">
                <a16:creationId xmlns:a16="http://schemas.microsoft.com/office/drawing/2014/main" id="{828568D2-74B7-B9C1-F31F-4887071A4307}"/>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6" name="Picture 5">
            <a:extLst>
              <a:ext uri="{FF2B5EF4-FFF2-40B4-BE49-F238E27FC236}">
                <a16:creationId xmlns:a16="http://schemas.microsoft.com/office/drawing/2014/main" id="{C6835DCA-AB27-7CA2-249D-C183A7D2A68E}"/>
              </a:ext>
            </a:extLst>
          </p:cNvPr>
          <p:cNvPicPr>
            <a:picLocks noChangeAspect="1"/>
          </p:cNvPicPr>
          <p:nvPr/>
        </p:nvPicPr>
        <p:blipFill>
          <a:blip r:embed="rId10"/>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405819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Default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Q67</a:t>
            </a:r>
          </a:p>
        </p:txBody>
      </p:sp>
      <p:sp>
        <p:nvSpPr>
          <p:cNvPr id="7" name="TextBox 6">
            <a:extLst>
              <a:ext uri="{FF2B5EF4-FFF2-40B4-BE49-F238E27FC236}">
                <a16:creationId xmlns:a16="http://schemas.microsoft.com/office/drawing/2014/main" id="{74B45FDF-6CA0-A450-F792-71051C0D33B7}"/>
              </a:ext>
            </a:extLst>
          </p:cNvPr>
          <p:cNvSpPr txBox="1"/>
          <p:nvPr/>
        </p:nvSpPr>
        <p:spPr>
          <a:xfrm>
            <a:off x="632013" y="1021753"/>
            <a:ext cx="433281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default constructor is a constructor that is automatically created by the compiler, if no other constructors are defined in the class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3A76C75-EB2D-08B0-E508-03ECB8DD75DC}"/>
              </a:ext>
            </a:extLst>
          </p:cNvPr>
          <p:cNvPicPr>
            <a:picLocks noChangeAspect="1"/>
          </p:cNvPicPr>
          <p:nvPr/>
        </p:nvPicPr>
        <p:blipFill rotWithShape="1">
          <a:blip r:embed="rId3"/>
          <a:srcRect l="13346" t="25098" r="50000" b="47647"/>
          <a:stretch/>
        </p:blipFill>
        <p:spPr>
          <a:xfrm>
            <a:off x="5943600" y="1072357"/>
            <a:ext cx="4919012" cy="2057400"/>
          </a:xfrm>
          <a:prstGeom prst="rect">
            <a:avLst/>
          </a:prstGeom>
        </p:spPr>
      </p:pic>
      <p:pic>
        <p:nvPicPr>
          <p:cNvPr id="8" name="Picture 7">
            <a:extLst>
              <a:ext uri="{FF2B5EF4-FFF2-40B4-BE49-F238E27FC236}">
                <a16:creationId xmlns:a16="http://schemas.microsoft.com/office/drawing/2014/main" id="{354EDE02-3562-7531-322D-7510B3AABDBD}"/>
              </a:ext>
            </a:extLst>
          </p:cNvPr>
          <p:cNvPicPr>
            <a:picLocks noChangeAspect="1"/>
          </p:cNvPicPr>
          <p:nvPr/>
        </p:nvPicPr>
        <p:blipFill rotWithShape="1">
          <a:blip r:embed="rId3"/>
          <a:srcRect l="13346" t="52680" r="50000" b="16928"/>
          <a:stretch/>
        </p:blipFill>
        <p:spPr>
          <a:xfrm>
            <a:off x="5943600" y="3429000"/>
            <a:ext cx="4919012" cy="2294224"/>
          </a:xfrm>
          <a:prstGeom prst="rect">
            <a:avLst/>
          </a:prstGeom>
        </p:spPr>
      </p:pic>
      <p:sp>
        <p:nvSpPr>
          <p:cNvPr id="2" name="Title 1">
            <a:extLst>
              <a:ext uri="{FF2B5EF4-FFF2-40B4-BE49-F238E27FC236}">
                <a16:creationId xmlns:a16="http://schemas.microsoft.com/office/drawing/2014/main" id="{55F07965-74F9-BF95-68F2-841868CF9F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Q67. What is Default constructor?</a:t>
            </a:r>
            <a:endParaRPr lang="en-IN" dirty="0"/>
          </a:p>
        </p:txBody>
      </p:sp>
      <p:sp>
        <p:nvSpPr>
          <p:cNvPr id="3" name="TextBox 2">
            <a:extLst>
              <a:ext uri="{FF2B5EF4-FFF2-40B4-BE49-F238E27FC236}">
                <a16:creationId xmlns:a16="http://schemas.microsoft.com/office/drawing/2014/main" id="{09497E61-0228-6713-0A69-5D9F1FCC090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FDBB09B1-C383-0867-A8F5-B7A45BD05CC9}"/>
              </a:ext>
            </a:extLst>
          </p:cNvPr>
          <p:cNvPicPr>
            <a:picLocks noChangeAspect="1"/>
          </p:cNvPicPr>
          <p:nvPr/>
        </p:nvPicPr>
        <p:blipFill>
          <a:blip r:embed="rId5"/>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151815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Parameterized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Q68</a:t>
            </a:r>
          </a:p>
        </p:txBody>
      </p:sp>
      <p:sp>
        <p:nvSpPr>
          <p:cNvPr id="11" name="TextBox 10">
            <a:extLst>
              <a:ext uri="{FF2B5EF4-FFF2-40B4-BE49-F238E27FC236}">
                <a16:creationId xmlns:a16="http://schemas.microsoft.com/office/drawing/2014/main" id="{3C899D9F-B0BE-45B6-847B-0C26C659E8BB}"/>
              </a:ext>
            </a:extLst>
          </p:cNvPr>
          <p:cNvSpPr txBox="1"/>
          <p:nvPr/>
        </p:nvSpPr>
        <p:spPr>
          <a:xfrm>
            <a:off x="702983" y="1035981"/>
            <a:ext cx="420519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constructor with at least one parameter is a parameterized constructor.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030CE1E-39F6-B948-E936-6663F0E80287}"/>
              </a:ext>
            </a:extLst>
          </p:cNvPr>
          <p:cNvPicPr>
            <a:picLocks noChangeAspect="1"/>
          </p:cNvPicPr>
          <p:nvPr/>
        </p:nvPicPr>
        <p:blipFill rotWithShape="1">
          <a:blip r:embed="rId3"/>
          <a:srcRect l="13676" t="21372" r="49154" b="51766"/>
          <a:stretch/>
        </p:blipFill>
        <p:spPr>
          <a:xfrm>
            <a:off x="5983940" y="1038186"/>
            <a:ext cx="4994242" cy="2030301"/>
          </a:xfrm>
          <a:prstGeom prst="rect">
            <a:avLst/>
          </a:prstGeom>
        </p:spPr>
      </p:pic>
      <p:pic>
        <p:nvPicPr>
          <p:cNvPr id="5" name="Picture 4">
            <a:extLst>
              <a:ext uri="{FF2B5EF4-FFF2-40B4-BE49-F238E27FC236}">
                <a16:creationId xmlns:a16="http://schemas.microsoft.com/office/drawing/2014/main" id="{C90ED68E-085E-AC9B-F5F1-488C93F78EAD}"/>
              </a:ext>
            </a:extLst>
          </p:cNvPr>
          <p:cNvPicPr>
            <a:picLocks noChangeAspect="1"/>
          </p:cNvPicPr>
          <p:nvPr/>
        </p:nvPicPr>
        <p:blipFill rotWithShape="1">
          <a:blip r:embed="rId3"/>
          <a:srcRect l="13676" t="49542" r="49154" b="17330"/>
          <a:stretch/>
        </p:blipFill>
        <p:spPr>
          <a:xfrm>
            <a:off x="5983940" y="3520366"/>
            <a:ext cx="4994242" cy="2503916"/>
          </a:xfrm>
          <a:prstGeom prst="rect">
            <a:avLst/>
          </a:prstGeom>
        </p:spPr>
      </p:pic>
      <p:sp>
        <p:nvSpPr>
          <p:cNvPr id="2" name="Title 1">
            <a:extLst>
              <a:ext uri="{FF2B5EF4-FFF2-40B4-BE49-F238E27FC236}">
                <a16:creationId xmlns:a16="http://schemas.microsoft.com/office/drawing/2014/main" id="{666D096D-9AAF-78C3-EA02-9158BBA6852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Q68. What is Parameterized constructor?</a:t>
            </a:r>
            <a:endParaRPr lang="en-IN" dirty="0"/>
          </a:p>
        </p:txBody>
      </p:sp>
      <p:sp>
        <p:nvSpPr>
          <p:cNvPr id="3" name="TextBox 2">
            <a:extLst>
              <a:ext uri="{FF2B5EF4-FFF2-40B4-BE49-F238E27FC236}">
                <a16:creationId xmlns:a16="http://schemas.microsoft.com/office/drawing/2014/main" id="{4C8741EA-63F6-D86B-BFF6-8F9F24C8345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4504A055-3E5F-9349-B2DF-6840C4A17A00}"/>
              </a:ext>
            </a:extLst>
          </p:cNvPr>
          <p:cNvPicPr>
            <a:picLocks noChangeAspect="1"/>
          </p:cNvPicPr>
          <p:nvPr/>
        </p:nvPicPr>
        <p:blipFill>
          <a:blip r:embed="rId5"/>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601178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9641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tatic</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onstructor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it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Q69</a:t>
            </a:r>
          </a:p>
        </p:txBody>
      </p:sp>
      <p:sp>
        <p:nvSpPr>
          <p:cNvPr id="11" name="TextBox 10">
            <a:extLst>
              <a:ext uri="{FF2B5EF4-FFF2-40B4-BE49-F238E27FC236}">
                <a16:creationId xmlns:a16="http://schemas.microsoft.com/office/drawing/2014/main" id="{91F30737-9EFE-40B8-9E8E-1CADCB6C51D4}"/>
              </a:ext>
            </a:extLst>
          </p:cNvPr>
          <p:cNvSpPr txBox="1"/>
          <p:nvPr/>
        </p:nvSpPr>
        <p:spPr>
          <a:xfrm>
            <a:off x="524933" y="1096857"/>
            <a:ext cx="46237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Static constructor is used to be called before any static member of a class is called.</a:t>
            </a:r>
          </a:p>
        </p:txBody>
      </p:sp>
      <p:pic>
        <p:nvPicPr>
          <p:cNvPr id="4" name="Picture 3">
            <a:extLst>
              <a:ext uri="{FF2B5EF4-FFF2-40B4-BE49-F238E27FC236}">
                <a16:creationId xmlns:a16="http://schemas.microsoft.com/office/drawing/2014/main" id="{59E3B255-46D4-B24D-5A76-0088C000A3BC}"/>
              </a:ext>
            </a:extLst>
          </p:cNvPr>
          <p:cNvPicPr>
            <a:picLocks noChangeAspect="1"/>
          </p:cNvPicPr>
          <p:nvPr/>
        </p:nvPicPr>
        <p:blipFill rotWithShape="1">
          <a:blip r:embed="rId3"/>
          <a:srcRect l="13676" t="25419" r="51140" b="25418"/>
          <a:stretch/>
        </p:blipFill>
        <p:spPr>
          <a:xfrm>
            <a:off x="5540187" y="849770"/>
            <a:ext cx="4705216" cy="3698289"/>
          </a:xfrm>
          <a:prstGeom prst="rect">
            <a:avLst/>
          </a:prstGeom>
        </p:spPr>
      </p:pic>
      <p:pic>
        <p:nvPicPr>
          <p:cNvPr id="8" name="Picture 7">
            <a:extLst>
              <a:ext uri="{FF2B5EF4-FFF2-40B4-BE49-F238E27FC236}">
                <a16:creationId xmlns:a16="http://schemas.microsoft.com/office/drawing/2014/main" id="{5E602E85-6E83-4406-40E8-186F690FCAFD}"/>
              </a:ext>
            </a:extLst>
          </p:cNvPr>
          <p:cNvPicPr>
            <a:picLocks noChangeAspect="1"/>
          </p:cNvPicPr>
          <p:nvPr/>
        </p:nvPicPr>
        <p:blipFill rotWithShape="1">
          <a:blip r:embed="rId4"/>
          <a:srcRect l="16212" t="30688" r="48603" b="41635"/>
          <a:stretch/>
        </p:blipFill>
        <p:spPr>
          <a:xfrm>
            <a:off x="5540187" y="4679576"/>
            <a:ext cx="4705216" cy="2082008"/>
          </a:xfrm>
          <a:prstGeom prst="rect">
            <a:avLst/>
          </a:prstGeom>
        </p:spPr>
      </p:pic>
      <p:sp>
        <p:nvSpPr>
          <p:cNvPr id="2" name="Title 1">
            <a:extLst>
              <a:ext uri="{FF2B5EF4-FFF2-40B4-BE49-F238E27FC236}">
                <a16:creationId xmlns:a16="http://schemas.microsoft.com/office/drawing/2014/main" id="{3AF74B20-F5C3-B623-FA16-AA79CDD37A62}"/>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Q69. What is Static constructor? What is the use in real applications?</a:t>
            </a:r>
            <a:endParaRPr lang="en-IN" sz="800" dirty="0"/>
          </a:p>
        </p:txBody>
      </p:sp>
      <p:sp>
        <p:nvSpPr>
          <p:cNvPr id="3" name="TextBox 2">
            <a:extLst>
              <a:ext uri="{FF2B5EF4-FFF2-40B4-BE49-F238E27FC236}">
                <a16:creationId xmlns:a16="http://schemas.microsoft.com/office/drawing/2014/main" id="{5A9EC064-BB66-6040-97DE-879B64C455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619D2AFF-6E42-4415-EFBD-639E556751DA}"/>
              </a:ext>
            </a:extLst>
          </p:cNvPr>
          <p:cNvPicPr>
            <a:picLocks noChangeAspect="1"/>
          </p:cNvPicPr>
          <p:nvPr/>
        </p:nvPicPr>
        <p:blipFill>
          <a:blip r:embed="rId6"/>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189340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have parameters or access modifier in static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Q70</a:t>
            </a:r>
          </a:p>
        </p:txBody>
      </p:sp>
      <p:sp>
        <p:nvSpPr>
          <p:cNvPr id="2" name="TextBox 1">
            <a:extLst>
              <a:ext uri="{FF2B5EF4-FFF2-40B4-BE49-F238E27FC236}">
                <a16:creationId xmlns:a16="http://schemas.microsoft.com/office/drawing/2014/main" id="{3E5F495D-8552-F961-A80B-5D9D57420B08}"/>
              </a:ext>
            </a:extLst>
          </p:cNvPr>
          <p:cNvSpPr txBox="1"/>
          <p:nvPr/>
        </p:nvSpPr>
        <p:spPr>
          <a:xfrm>
            <a:off x="725626" y="1096857"/>
            <a:ext cx="416907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static constructor can not have parameters or access modifier.</a:t>
            </a:r>
          </a:p>
        </p:txBody>
      </p:sp>
      <p:pic>
        <p:nvPicPr>
          <p:cNvPr id="5" name="Picture 4">
            <a:extLst>
              <a:ext uri="{FF2B5EF4-FFF2-40B4-BE49-F238E27FC236}">
                <a16:creationId xmlns:a16="http://schemas.microsoft.com/office/drawing/2014/main" id="{A3DFEE4E-BDCD-163B-3F9A-180902FED627}"/>
              </a:ext>
            </a:extLst>
          </p:cNvPr>
          <p:cNvPicPr>
            <a:picLocks noChangeAspect="1"/>
          </p:cNvPicPr>
          <p:nvPr/>
        </p:nvPicPr>
        <p:blipFill rotWithShape="1">
          <a:blip r:embed="rId3"/>
          <a:srcRect l="13676" t="25419" r="51140" b="25418"/>
          <a:stretch/>
        </p:blipFill>
        <p:spPr>
          <a:xfrm>
            <a:off x="6096000" y="1096857"/>
            <a:ext cx="4705216" cy="3698289"/>
          </a:xfrm>
          <a:prstGeom prst="rect">
            <a:avLst/>
          </a:prstGeom>
        </p:spPr>
      </p:pic>
      <p:sp>
        <p:nvSpPr>
          <p:cNvPr id="3" name="Title 2">
            <a:extLst>
              <a:ext uri="{FF2B5EF4-FFF2-40B4-BE49-F238E27FC236}">
                <a16:creationId xmlns:a16="http://schemas.microsoft.com/office/drawing/2014/main" id="{215070F8-0F13-0CAC-4A88-87A35AFA219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Q70. Can we have parameters or access modifier in static constructor?</a:t>
            </a:r>
            <a:endParaRPr lang="en-IN" dirty="0"/>
          </a:p>
        </p:txBody>
      </p:sp>
      <p:sp>
        <p:nvSpPr>
          <p:cNvPr id="4" name="TextBox 3">
            <a:extLst>
              <a:ext uri="{FF2B5EF4-FFF2-40B4-BE49-F238E27FC236}">
                <a16:creationId xmlns:a16="http://schemas.microsoft.com/office/drawing/2014/main" id="{661E0F6A-7DF5-78BD-C44F-1EDDC727B2DC}"/>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3A0E12CC-C8EC-8B65-0AC4-045C01D53F19}"/>
              </a:ext>
            </a:extLst>
          </p:cNvPr>
          <p:cNvPicPr>
            <a:picLocks noChangeAspect="1"/>
          </p:cNvPicPr>
          <p:nvPr/>
        </p:nvPicPr>
        <p:blipFill>
          <a:blip r:embed="rId5"/>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7418114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Copy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Q71</a:t>
            </a:r>
          </a:p>
        </p:txBody>
      </p:sp>
      <p:sp>
        <p:nvSpPr>
          <p:cNvPr id="11" name="TextBox 10">
            <a:extLst>
              <a:ext uri="{FF2B5EF4-FFF2-40B4-BE49-F238E27FC236}">
                <a16:creationId xmlns:a16="http://schemas.microsoft.com/office/drawing/2014/main" id="{91F30737-9EFE-40B8-9E8E-1CADCB6C51D4}"/>
              </a:ext>
            </a:extLst>
          </p:cNvPr>
          <p:cNvSpPr txBox="1"/>
          <p:nvPr/>
        </p:nvSpPr>
        <p:spPr>
          <a:xfrm>
            <a:off x="805492" y="1070500"/>
            <a:ext cx="446663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constructor which creates an object by copying variables from another object is called a copy constructor.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55B378A-ABC3-439D-648B-909C6D54178A}"/>
              </a:ext>
            </a:extLst>
          </p:cNvPr>
          <p:cNvPicPr>
            <a:picLocks noChangeAspect="1"/>
          </p:cNvPicPr>
          <p:nvPr/>
        </p:nvPicPr>
        <p:blipFill rotWithShape="1">
          <a:blip r:embed="rId3"/>
          <a:srcRect l="12242" t="22353" r="56758" b="44509"/>
          <a:stretch/>
        </p:blipFill>
        <p:spPr>
          <a:xfrm>
            <a:off x="6919874" y="1093607"/>
            <a:ext cx="4082671" cy="2454845"/>
          </a:xfrm>
          <a:prstGeom prst="rect">
            <a:avLst/>
          </a:prstGeom>
        </p:spPr>
      </p:pic>
      <p:pic>
        <p:nvPicPr>
          <p:cNvPr id="6" name="Picture 5">
            <a:extLst>
              <a:ext uri="{FF2B5EF4-FFF2-40B4-BE49-F238E27FC236}">
                <a16:creationId xmlns:a16="http://schemas.microsoft.com/office/drawing/2014/main" id="{4B1CC5BA-908B-1260-2B29-0085F4377CB3}"/>
              </a:ext>
            </a:extLst>
          </p:cNvPr>
          <p:cNvPicPr>
            <a:picLocks noChangeAspect="1"/>
          </p:cNvPicPr>
          <p:nvPr/>
        </p:nvPicPr>
        <p:blipFill rotWithShape="1">
          <a:blip r:embed="rId3"/>
          <a:srcRect l="12242" t="56799" r="56758" b="20848"/>
          <a:stretch/>
        </p:blipFill>
        <p:spPr>
          <a:xfrm>
            <a:off x="6919874" y="3548452"/>
            <a:ext cx="4082671" cy="1655929"/>
          </a:xfrm>
          <a:prstGeom prst="rect">
            <a:avLst/>
          </a:prstGeom>
        </p:spPr>
      </p:pic>
      <p:pic>
        <p:nvPicPr>
          <p:cNvPr id="9" name="Picture 8">
            <a:extLst>
              <a:ext uri="{FF2B5EF4-FFF2-40B4-BE49-F238E27FC236}">
                <a16:creationId xmlns:a16="http://schemas.microsoft.com/office/drawing/2014/main" id="{1E24D647-3D7C-CC2A-3845-CF76B80E64A0}"/>
              </a:ext>
            </a:extLst>
          </p:cNvPr>
          <p:cNvPicPr>
            <a:picLocks noChangeAspect="1"/>
          </p:cNvPicPr>
          <p:nvPr/>
        </p:nvPicPr>
        <p:blipFill rotWithShape="1">
          <a:blip r:embed="rId4"/>
          <a:srcRect l="16655" t="45600" r="42095" b="15610"/>
          <a:stretch/>
        </p:blipFill>
        <p:spPr>
          <a:xfrm>
            <a:off x="805492" y="3548452"/>
            <a:ext cx="5432612" cy="2873631"/>
          </a:xfrm>
          <a:prstGeom prst="rect">
            <a:avLst/>
          </a:prstGeom>
        </p:spPr>
      </p:pic>
      <p:sp>
        <p:nvSpPr>
          <p:cNvPr id="2" name="Title 1">
            <a:extLst>
              <a:ext uri="{FF2B5EF4-FFF2-40B4-BE49-F238E27FC236}">
                <a16:creationId xmlns:a16="http://schemas.microsoft.com/office/drawing/2014/main" id="{9E3FA2FD-6D98-3C56-6786-1871C6B2651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Q71. What is Copy constructor?</a:t>
            </a:r>
            <a:endParaRPr lang="en-IN" dirty="0"/>
          </a:p>
        </p:txBody>
      </p:sp>
      <p:sp>
        <p:nvSpPr>
          <p:cNvPr id="3" name="TextBox 2">
            <a:extLst>
              <a:ext uri="{FF2B5EF4-FFF2-40B4-BE49-F238E27FC236}">
                <a16:creationId xmlns:a16="http://schemas.microsoft.com/office/drawing/2014/main" id="{43705AF0-9C78-5E10-2875-551222310BA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3159D5CA-A1CF-AD50-D46B-CC328858E668}"/>
              </a:ext>
            </a:extLst>
          </p:cNvPr>
          <p:cNvPicPr>
            <a:picLocks noChangeAspect="1"/>
          </p:cNvPicPr>
          <p:nvPr/>
        </p:nvPicPr>
        <p:blipFill>
          <a:blip r:embed="rId6"/>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156932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89540" y="14608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Private c</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onstructor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Q72</a:t>
            </a:r>
          </a:p>
        </p:txBody>
      </p:sp>
      <p:sp>
        <p:nvSpPr>
          <p:cNvPr id="11" name="TextBox 10">
            <a:extLst>
              <a:ext uri="{FF2B5EF4-FFF2-40B4-BE49-F238E27FC236}">
                <a16:creationId xmlns:a16="http://schemas.microsoft.com/office/drawing/2014/main" id="{91F30737-9EFE-40B8-9E8E-1CADCB6C51D4}"/>
              </a:ext>
            </a:extLst>
          </p:cNvPr>
          <p:cNvSpPr txBox="1"/>
          <p:nvPr/>
        </p:nvSpPr>
        <p:spPr>
          <a:xfrm>
            <a:off x="678591" y="1068435"/>
            <a:ext cx="463299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 constructor is created with a private specifier, it is not possible for other classes to derive from this class, neither is it possible to create an instance of this class. </a:t>
            </a:r>
          </a:p>
        </p:txBody>
      </p:sp>
      <p:pic>
        <p:nvPicPr>
          <p:cNvPr id="3" name="Picture 2">
            <a:extLst>
              <a:ext uri="{FF2B5EF4-FFF2-40B4-BE49-F238E27FC236}">
                <a16:creationId xmlns:a16="http://schemas.microsoft.com/office/drawing/2014/main" id="{3A8507AA-7F60-3701-B8A5-0DF4490035EE}"/>
              </a:ext>
            </a:extLst>
          </p:cNvPr>
          <p:cNvPicPr>
            <a:picLocks noChangeAspect="1"/>
          </p:cNvPicPr>
          <p:nvPr/>
        </p:nvPicPr>
        <p:blipFill rotWithShape="1">
          <a:blip r:embed="rId3"/>
          <a:srcRect l="13897" t="32645" r="53014" b="40588"/>
          <a:stretch/>
        </p:blipFill>
        <p:spPr>
          <a:xfrm>
            <a:off x="6096000" y="1038482"/>
            <a:ext cx="4759780" cy="2165847"/>
          </a:xfrm>
          <a:prstGeom prst="rect">
            <a:avLst/>
          </a:prstGeom>
        </p:spPr>
      </p:pic>
      <p:pic>
        <p:nvPicPr>
          <p:cNvPr id="5" name="Picture 4">
            <a:extLst>
              <a:ext uri="{FF2B5EF4-FFF2-40B4-BE49-F238E27FC236}">
                <a16:creationId xmlns:a16="http://schemas.microsoft.com/office/drawing/2014/main" id="{74A6BC65-1DE7-7686-892C-86D8751314EB}"/>
              </a:ext>
            </a:extLst>
          </p:cNvPr>
          <p:cNvPicPr>
            <a:picLocks noChangeAspect="1"/>
          </p:cNvPicPr>
          <p:nvPr/>
        </p:nvPicPr>
        <p:blipFill rotWithShape="1">
          <a:blip r:embed="rId3"/>
          <a:srcRect l="16838" t="65869" r="50072" b="16680"/>
          <a:stretch/>
        </p:blipFill>
        <p:spPr>
          <a:xfrm>
            <a:off x="6096000" y="3805393"/>
            <a:ext cx="4759780" cy="1412066"/>
          </a:xfrm>
          <a:prstGeom prst="rect">
            <a:avLst/>
          </a:prstGeom>
        </p:spPr>
      </p:pic>
      <p:sp>
        <p:nvSpPr>
          <p:cNvPr id="2" name="Title 1">
            <a:extLst>
              <a:ext uri="{FF2B5EF4-FFF2-40B4-BE49-F238E27FC236}">
                <a16:creationId xmlns:a16="http://schemas.microsoft.com/office/drawing/2014/main" id="{4C66768F-CA26-0B55-0BD3-2E2356887F3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Q72. What is Private constructor? What is the use?</a:t>
            </a:r>
            <a:endParaRPr lang="en-IN" dirty="0"/>
          </a:p>
        </p:txBody>
      </p:sp>
      <p:sp>
        <p:nvSpPr>
          <p:cNvPr id="4" name="TextBox 3">
            <a:extLst>
              <a:ext uri="{FF2B5EF4-FFF2-40B4-BE49-F238E27FC236}">
                <a16:creationId xmlns:a16="http://schemas.microsoft.com/office/drawing/2014/main" id="{963FF8A2-F644-25A6-2422-B64F3477D57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ACC73A8A-EE81-A320-F9B0-2B7A895DB390}"/>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184497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Constructor overloading?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Q73</a:t>
            </a:r>
          </a:p>
        </p:txBody>
      </p:sp>
      <p:pic>
        <p:nvPicPr>
          <p:cNvPr id="3" name="Picture 2">
            <a:extLst>
              <a:ext uri="{FF2B5EF4-FFF2-40B4-BE49-F238E27FC236}">
                <a16:creationId xmlns:a16="http://schemas.microsoft.com/office/drawing/2014/main" id="{43121A86-D197-1D59-23DE-05853051DEFE}"/>
              </a:ext>
            </a:extLst>
          </p:cNvPr>
          <p:cNvPicPr>
            <a:picLocks noChangeAspect="1"/>
          </p:cNvPicPr>
          <p:nvPr/>
        </p:nvPicPr>
        <p:blipFill rotWithShape="1">
          <a:blip r:embed="rId3"/>
          <a:srcRect l="13564" t="19149" r="49176" b="27518"/>
          <a:stretch/>
        </p:blipFill>
        <p:spPr>
          <a:xfrm>
            <a:off x="999565" y="2253024"/>
            <a:ext cx="4473528" cy="3601813"/>
          </a:xfrm>
          <a:prstGeom prst="rect">
            <a:avLst/>
          </a:prstGeom>
        </p:spPr>
      </p:pic>
      <p:pic>
        <p:nvPicPr>
          <p:cNvPr id="5" name="Picture 4">
            <a:extLst>
              <a:ext uri="{FF2B5EF4-FFF2-40B4-BE49-F238E27FC236}">
                <a16:creationId xmlns:a16="http://schemas.microsoft.com/office/drawing/2014/main" id="{D006BEE1-8E9E-BCAD-C194-9505BC48ACAD}"/>
              </a:ext>
            </a:extLst>
          </p:cNvPr>
          <p:cNvPicPr>
            <a:picLocks noChangeAspect="1"/>
          </p:cNvPicPr>
          <p:nvPr/>
        </p:nvPicPr>
        <p:blipFill rotWithShape="1">
          <a:blip r:embed="rId4"/>
          <a:srcRect l="17074" t="42837" r="39282" b="17447"/>
          <a:stretch/>
        </p:blipFill>
        <p:spPr>
          <a:xfrm>
            <a:off x="6095999" y="2253025"/>
            <a:ext cx="5239871" cy="2682202"/>
          </a:xfrm>
          <a:prstGeom prst="rect">
            <a:avLst/>
          </a:prstGeom>
        </p:spPr>
      </p:pic>
      <p:sp>
        <p:nvSpPr>
          <p:cNvPr id="7" name="TextBox 6">
            <a:extLst>
              <a:ext uri="{FF2B5EF4-FFF2-40B4-BE49-F238E27FC236}">
                <a16:creationId xmlns:a16="http://schemas.microsoft.com/office/drawing/2014/main" id="{860ADBCD-ED0D-3259-8855-7353AFD199D9}"/>
              </a:ext>
            </a:extLst>
          </p:cNvPr>
          <p:cNvSpPr txBox="1"/>
          <p:nvPr/>
        </p:nvSpPr>
        <p:spPr>
          <a:xfrm>
            <a:off x="521025" y="943583"/>
            <a:ext cx="520797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Overloading is a technique to define multiple constructors within a class with different sets of parameters.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11E7EE-981A-14ED-F96F-12F79AC5C982}"/>
              </a:ext>
            </a:extLst>
          </p:cNvPr>
          <p:cNvSpPr>
            <a:spLocks noGrp="1"/>
          </p:cNvSpPr>
          <p:nvPr>
            <p:ph type="title"/>
          </p:nvPr>
        </p:nvSpPr>
        <p:spPr>
          <a:xfrm>
            <a:off x="838200" y="365126"/>
            <a:ext cx="10515600" cy="923330"/>
          </a:xfrm>
        </p:spPr>
        <p:txBody>
          <a:bodyPr>
            <a:normAutofit/>
          </a:bodyPr>
          <a:lstStyle/>
          <a:p>
            <a:r>
              <a:rPr lang="en-US" sz="800" kern="1200" dirty="0">
                <a:solidFill>
                  <a:srgbClr val="FFFFFF"/>
                </a:solidFill>
                <a:effectLst/>
                <a:latin typeface="Calibri" panose="020F0502020204030204" pitchFamily="34" charset="0"/>
                <a:ea typeface="+mn-ea"/>
                <a:cs typeface="+mn-cs"/>
              </a:rPr>
              <a:t>Q73. What is Constructor overloading?</a:t>
            </a:r>
            <a:endParaRPr lang="en-IN" sz="800" dirty="0"/>
          </a:p>
        </p:txBody>
      </p:sp>
      <p:sp>
        <p:nvSpPr>
          <p:cNvPr id="4" name="TextBox 3">
            <a:extLst>
              <a:ext uri="{FF2B5EF4-FFF2-40B4-BE49-F238E27FC236}">
                <a16:creationId xmlns:a16="http://schemas.microsoft.com/office/drawing/2014/main" id="{25CAB495-C157-73AC-59AC-437DFF6A658A}"/>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BF90521B-7BA3-77D2-6A3A-EF98A62F6897}"/>
              </a:ext>
            </a:extLst>
          </p:cNvPr>
          <p:cNvPicPr>
            <a:picLocks noChangeAspect="1"/>
          </p:cNvPicPr>
          <p:nvPr/>
        </p:nvPicPr>
        <p:blipFill>
          <a:blip r:embed="rId6"/>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214550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Q74</a:t>
            </a:r>
          </a:p>
        </p:txBody>
      </p:sp>
      <p:pic>
        <p:nvPicPr>
          <p:cNvPr id="3" name="Picture 2">
            <a:extLst>
              <a:ext uri="{FF2B5EF4-FFF2-40B4-BE49-F238E27FC236}">
                <a16:creationId xmlns:a16="http://schemas.microsoft.com/office/drawing/2014/main" id="{3B2F9F5C-0430-BC33-23BD-82903A5438D9}"/>
              </a:ext>
            </a:extLst>
          </p:cNvPr>
          <p:cNvPicPr>
            <a:picLocks noChangeAspect="1"/>
          </p:cNvPicPr>
          <p:nvPr/>
        </p:nvPicPr>
        <p:blipFill rotWithShape="1">
          <a:blip r:embed="rId3"/>
          <a:srcRect l="16197" t="26383" r="62979" b="29078"/>
          <a:stretch/>
        </p:blipFill>
        <p:spPr>
          <a:xfrm>
            <a:off x="6351872" y="1118395"/>
            <a:ext cx="3276221" cy="3941509"/>
          </a:xfrm>
          <a:prstGeom prst="rect">
            <a:avLst/>
          </a:prstGeom>
        </p:spPr>
      </p:pic>
      <p:sp>
        <p:nvSpPr>
          <p:cNvPr id="4" name="TextBox 3">
            <a:extLst>
              <a:ext uri="{FF2B5EF4-FFF2-40B4-BE49-F238E27FC236}">
                <a16:creationId xmlns:a16="http://schemas.microsoft.com/office/drawing/2014/main" id="{06B2FB98-BCE8-8B7D-C8F0-C4C9C5E5BF2F}"/>
              </a:ext>
            </a:extLst>
          </p:cNvPr>
          <p:cNvSpPr txBox="1"/>
          <p:nvPr/>
        </p:nvSpPr>
        <p:spPr>
          <a:xfrm>
            <a:off x="561366" y="1118395"/>
            <a:ext cx="520797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Destructors in C# are methods inside the class used to destroy instances of that class when they are no longer needed.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Destructor is called implicitly by the .NET Framework’s Garbage collector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5B6383-A4A9-F9E9-26A2-58AC23D45FA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Q74. What is Destructor?</a:t>
            </a:r>
            <a:endParaRPr lang="en-IN" dirty="0"/>
          </a:p>
        </p:txBody>
      </p:sp>
      <p:sp>
        <p:nvSpPr>
          <p:cNvPr id="5" name="TextBox 4">
            <a:extLst>
              <a:ext uri="{FF2B5EF4-FFF2-40B4-BE49-F238E27FC236}">
                <a16:creationId xmlns:a16="http://schemas.microsoft.com/office/drawing/2014/main" id="{D57D3DD1-D6C3-CA61-E9A7-0B785194E94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928D7AD1-35F7-7D0D-6E06-86FE7F6AF091}"/>
              </a:ext>
            </a:extLst>
          </p:cNvPr>
          <p:cNvPicPr>
            <a:picLocks noChangeAspect="1"/>
          </p:cNvPicPr>
          <p:nvPr/>
        </p:nvPicPr>
        <p:blipFill>
          <a:blip r:embed="rId5"/>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350603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26720</Words>
  <Application>Microsoft Office PowerPoint</Application>
  <PresentationFormat>Widescreen</PresentationFormat>
  <Paragraphs>3610</Paragraphs>
  <Slides>342</Slides>
  <Notes>338</Notes>
  <HiddenSlides>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342</vt:i4>
      </vt:variant>
    </vt:vector>
  </HeadingPairs>
  <TitlesOfParts>
    <vt:vector size="359" baseType="lpstr">
      <vt:lpstr>-apple-system</vt:lpstr>
      <vt:lpstr>Arial</vt:lpstr>
      <vt:lpstr>Calibri</vt:lpstr>
      <vt:lpstr>Calibri Light</vt:lpstr>
      <vt:lpstr>Consolas</vt:lpstr>
      <vt:lpstr>Google Sans Text</vt:lpstr>
      <vt:lpstr>inherit</vt:lpstr>
      <vt:lpstr>Segoe UI</vt:lpstr>
      <vt:lpstr>Times New Roman</vt:lpstr>
      <vt:lpstr>Wingdings</vt:lpstr>
      <vt:lpstr>Office Theme</vt:lpstr>
      <vt:lpstr>1_Office Theme</vt:lpstr>
      <vt:lpstr>2_Office Theme</vt:lpstr>
      <vt:lpstr>3_Office Theme</vt:lpstr>
      <vt:lpstr>4_Office Theme</vt:lpstr>
      <vt:lpstr>5_Office Theme</vt:lpstr>
      <vt:lpstr>Bitmap Image</vt:lpstr>
      <vt:lpstr>PowerPoint Presentation</vt:lpstr>
      <vt:lpstr>PowerPoint Presentation</vt:lpstr>
      <vt:lpstr>Chapters</vt:lpstr>
      <vt:lpstr>Chapter 1  : OOPS &amp; C# - Basics </vt:lpstr>
      <vt:lpstr>Q1. What is C#? What is the difference between C# and .NET?</vt:lpstr>
      <vt:lpstr>Q2. What is OOPS? What are the main concepts of OOPS?</vt:lpstr>
      <vt:lpstr>Q3. What are the advantages of OOPS?</vt:lpstr>
      <vt:lpstr>Q4.  What are the limitations of OOPS?</vt:lpstr>
      <vt:lpstr>Q5. What are Classes and Objects?</vt:lpstr>
      <vt:lpstr>PowerPoint Presentation</vt:lpstr>
      <vt:lpstr>Q6. What are the types of classes in C#?</vt:lpstr>
      <vt:lpstr>Q7. Is it possible to prevent object creation of a class in C#?</vt:lpstr>
      <vt:lpstr>Q8. What is Property?</vt:lpstr>
      <vt:lpstr>Q9. What is the difference between Property and Function?</vt:lpstr>
      <vt:lpstr>Q10. What are Namespaces?</vt:lpstr>
      <vt:lpstr>Chapter 2 : OOPS &amp; C# - Inheritance, Abstraction, Encapsulation &amp; Polymorphism</vt:lpstr>
      <vt:lpstr>Q11. What is Inheritance? When to use Inheritance?</vt:lpstr>
      <vt:lpstr>PowerPoint Presentation</vt:lpstr>
      <vt:lpstr>Q13. Does C# support Multiple Inheritance? </vt:lpstr>
      <vt:lpstr>Q14. How to prevent a class from being Inherited?</vt:lpstr>
      <vt:lpstr>Q15. Are private class members inherited to the derived class?</vt:lpstr>
      <vt:lpstr>Q16. What is Abstraction? How to implement abstraction?</vt:lpstr>
      <vt:lpstr>Q17. What is Encapsulation? How to implement encapsulation? </vt:lpstr>
      <vt:lpstr>Q18. What is the difference between Abstraction and Encapsulation?</vt:lpstr>
      <vt:lpstr>Q19. What is Polymorphism and what are its types? When to use polymorphism?</vt:lpstr>
      <vt:lpstr>Q20. What is Method Overloading? In how many ways a method can be overloaded?</vt:lpstr>
      <vt:lpstr>Q21. When should you use method overloading in real applications?</vt:lpstr>
      <vt:lpstr>Q22. If two methods are same except return type, then methods are overloaded or what willl happen?</vt:lpstr>
      <vt:lpstr>Q23. What is the difference between Overloading and Overriding?</vt:lpstr>
      <vt:lpstr>PowerPoint Presentation</vt:lpstr>
      <vt:lpstr>Q24. What is the use of Overriding?</vt:lpstr>
      <vt:lpstr>Q25. If a method is marked as virtual, do we must have to "override" it from the child class?</vt:lpstr>
      <vt:lpstr>Q26. What is the difference between Method Overriding and Method Hiding?</vt:lpstr>
      <vt:lpstr>Chapter 3 : OOPS &amp; C# - Abstract Class &amp; Interface</vt:lpstr>
      <vt:lpstr>Q27. What is the difference between Abstract class and an Interface?</vt:lpstr>
      <vt:lpstr>PowerPoint Presentation</vt:lpstr>
      <vt:lpstr>PowerPoint Presentation</vt:lpstr>
      <vt:lpstr>PowerPoint Presentation</vt:lpstr>
      <vt:lpstr>Q28. When to use Interface and when Abstract class in real applications?</vt:lpstr>
      <vt:lpstr>PowerPoint Presentation</vt:lpstr>
      <vt:lpstr>Q29. Why to create Interfaces in real applications?</vt:lpstr>
      <vt:lpstr>Q30. Can we define body of Interfaces methods? When to define methods in Interfaces?</vt:lpstr>
      <vt:lpstr>Q31. Can you create an instance of an Abstract class or an Interface?</vt:lpstr>
      <vt:lpstr>Q32. Do Interface can have a Constructor?</vt:lpstr>
      <vt:lpstr>Q33. Do abstract class have Constructors in C#?</vt:lpstr>
      <vt:lpstr>Q34. What is the difference between abstraction and abstract class?</vt:lpstr>
      <vt:lpstr>Q35. Can Abstract class be Sealed or Static in C#?</vt:lpstr>
      <vt:lpstr>Q36. Can you declare abstract methods as private in C#?</vt:lpstr>
      <vt:lpstr>Q37. Does Abstract class support multiple Inheritance?</vt:lpstr>
      <vt:lpstr>Chapter 4 : OOPS &amp; C# - Access Specifiers, Boxing, Unboxing, String &amp; StringBuilder</vt:lpstr>
      <vt:lpstr>Q38. What are Access Specifiers?</vt:lpstr>
      <vt:lpstr>Q39. What is internal access modifier? Show example.</vt:lpstr>
      <vt:lpstr>Q40.  What is the default access modifier in a class?</vt:lpstr>
      <vt:lpstr>Q41. What is Boxing and Unboxing? </vt:lpstr>
      <vt:lpstr>PowerPoint Presentation</vt:lpstr>
      <vt:lpstr>Q42. Which one is explicit Boxing or Unboxing?</vt:lpstr>
      <vt:lpstr>Q43. Is Boxing and Unboxing good for performance?</vt:lpstr>
      <vt:lpstr>Q44. What are the basic string operations in C#?</vt:lpstr>
      <vt:lpstr>Q45. What is the difference between “String” and “StringBuilder”?</vt:lpstr>
      <vt:lpstr>Q46. When to use String and when StringBuilder in real applications?</vt:lpstr>
      <vt:lpstr>Q47. What is String Interpolation in C#?</vt:lpstr>
      <vt:lpstr>Chapter 5 : OOPS &amp; C# - Loops, Conditions, Exception Handling</vt:lpstr>
      <vt:lpstr>Q48. What are the Loop types in C#? When to use what in real applications?</vt:lpstr>
      <vt:lpstr>Q49. What is the difference between “continue” and “break” statement?</vt:lpstr>
      <vt:lpstr>Q50. What are the alternative ways of writing if-else conditions? When to use what?</vt:lpstr>
      <vt:lpstr>Q51. How to implement Exception Handling in C#?</vt:lpstr>
      <vt:lpstr>Q52. Can we execute multiple Catch blocks?</vt:lpstr>
      <vt:lpstr>Q53. When to use Finally in real applications?</vt:lpstr>
      <vt:lpstr>Q54. Can we have only “Try” block without “Catch” block in real applications?</vt:lpstr>
      <vt:lpstr>Q55. What is the difference between Finally and Finalize?</vt:lpstr>
      <vt:lpstr>Q56. What is the difference between “throw ex” and “throw”? Which one to use in real applications?</vt:lpstr>
      <vt:lpstr>PowerPoint Presentation</vt:lpstr>
      <vt:lpstr>Chapter 6 : OOPS &amp; C# - Generics &amp; Collections</vt:lpstr>
      <vt:lpstr>Q57. Explain Generics in C#? When and why to use?</vt:lpstr>
      <vt:lpstr>PowerPoint Presentation</vt:lpstr>
      <vt:lpstr>PowerPoint Presentation</vt:lpstr>
      <vt:lpstr>Q58. What are Collections in C# and what are their types?</vt:lpstr>
      <vt:lpstr>Q59. What is the difference between Array and ArrayList (atleast 2)?</vt:lpstr>
      <vt:lpstr>Q60. What is the difference between Arraylist and Hashtable?</vt:lpstr>
      <vt:lpstr>Q61. What is the difference between List and Dictionary Collections?</vt:lpstr>
      <vt:lpstr>Q62. What is IEnumerable in C#?</vt:lpstr>
      <vt:lpstr>PowerPoint Presentation</vt:lpstr>
      <vt:lpstr>Q63. What is the difference between IEnumerable and IEnumerator in C#?</vt:lpstr>
      <vt:lpstr>PowerPoint Presentation</vt:lpstr>
      <vt:lpstr>Q64. What is the difference between IEnumerable and IQueryable in C#? </vt:lpstr>
      <vt:lpstr>PowerPoint Presentation</vt:lpstr>
      <vt:lpstr>PowerPoint Presentation</vt:lpstr>
      <vt:lpstr>PowerPoint Presentation</vt:lpstr>
      <vt:lpstr>Chapter 7 : OOPS &amp; C# - Constructors</vt:lpstr>
      <vt:lpstr>Q65. What is a Constructor? When to use constructor in real applications?</vt:lpstr>
      <vt:lpstr>Q66. What are the types of constructor?</vt:lpstr>
      <vt:lpstr>Q67. What is Default constructor?</vt:lpstr>
      <vt:lpstr>Q68. What is Parameterized constructor?</vt:lpstr>
      <vt:lpstr>Q69. What is Static constructor? What is the use in real applications?</vt:lpstr>
      <vt:lpstr>Q70. Can we have parameters or access modifier in static constructor?</vt:lpstr>
      <vt:lpstr>Q71. What is Copy constructor?</vt:lpstr>
      <vt:lpstr>Q72. What is Private constructor? What is the use?</vt:lpstr>
      <vt:lpstr>Q73. What is Constructor overloading?</vt:lpstr>
      <vt:lpstr>Q74. What is Destructor?</vt:lpstr>
      <vt:lpstr>Q75. Can you create object of class with private constructor in C#?</vt:lpstr>
      <vt:lpstr>Q76. If base class and child class both have constructor which one will be called first, when derived class object is created?</vt:lpstr>
      <vt:lpstr>Chapter 8 : OOPS &amp; C# - Method Parameters, Delegates &amp; Events</vt:lpstr>
      <vt:lpstr>Q77. What is a Method in C#?</vt:lpstr>
      <vt:lpstr>Q78. What is the difference between Pass by Value and Pass by Reference Parameters?</vt:lpstr>
      <vt:lpstr>Q79. How to return more than one value from a method in C#?</vt:lpstr>
      <vt:lpstr>Q80. What is the difference between “out” and “ref” parameters?</vt:lpstr>
      <vt:lpstr>Q81. What is “params” keyword? When to use params keyword in real applications?</vt:lpstr>
      <vt:lpstr>Q82. What are optional parameters in a method?</vt:lpstr>
      <vt:lpstr>Q83. What are named parameters in a method?</vt:lpstr>
      <vt:lpstr>Q84. What are Extension Methods in C#? When to use extension methods?</vt:lpstr>
      <vt:lpstr>Q85. What are Delegates in C#? When to use delegates in real applications?</vt:lpstr>
      <vt:lpstr>Q86. What are Multicast Delegates?</vt:lpstr>
      <vt:lpstr>Q87. What are Anonymous Delegates in C#?</vt:lpstr>
      <vt:lpstr>Q88. What are the differences between Events and Delegates?</vt:lpstr>
      <vt:lpstr>Chapter 9: OOPS &amp; C# - Important Keywords</vt:lpstr>
      <vt:lpstr>Q89. What is ‘this’ keyword in C#? When to use it in real applications?</vt:lpstr>
      <vt:lpstr>Q90. What is the purpose of “using” keyword in C#?</vt:lpstr>
      <vt:lpstr>Q91. Can we use Using keyword with other classes apart from DBConnection?</vt:lpstr>
      <vt:lpstr>Q92. What is the difference between “is” and “as” operators?</vt:lpstr>
      <vt:lpstr>Q93. What is the difference between “Read-only” and “Constant” variables?</vt:lpstr>
      <vt:lpstr>Q94. What is “Static" class? When to use static class in real application?</vt:lpstr>
      <vt:lpstr>Q95. What is the difference between “var” and “dynamic” in C#?</vt:lpstr>
      <vt:lpstr>Q96. What is Enum keyword used for?</vt:lpstr>
      <vt:lpstr>Q97. Is it possible to inherit Enum in C#?</vt:lpstr>
      <vt:lpstr>Q98. What is the use of Yield keyword in C#?</vt:lpstr>
      <vt:lpstr>PowerPoint Presentation</vt:lpstr>
      <vt:lpstr>Chapter 10 : OOPS &amp; C# - LINQ</vt:lpstr>
      <vt:lpstr>Q99. What is LINQ? When to use LINQ in real applications?</vt:lpstr>
      <vt:lpstr>Q100. What are the advantages &amp; disadvantages of LINQ?</vt:lpstr>
      <vt:lpstr>Q101. What is Lambda Expressions? What is the use in real applications?</vt:lpstr>
      <vt:lpstr>Q102. What is the difference between First and FirstOrDefault methods in LINQ?</vt:lpstr>
      <vt:lpstr>Chapter 11 : .NET Framework - Basics</vt:lpstr>
      <vt:lpstr>Q103. What are the important components of .NET framework?</vt:lpstr>
      <vt:lpstr>Q104. What is an Assembly? What are the different types of assembly?</vt:lpstr>
      <vt:lpstr>Q105. What is GAC?</vt:lpstr>
      <vt:lpstr>Q106. What is Reflection?</vt:lpstr>
      <vt:lpstr>Q107. What are Serialization and Deserialization? </vt:lpstr>
      <vt:lpstr>PowerPoint Presentation</vt:lpstr>
      <vt:lpstr>Q108. What is meant by Globalization and Localization?</vt:lpstr>
      <vt:lpstr>Q109. What are Window Services?</vt:lpstr>
      <vt:lpstr>Chapter 12 : .NET Framework - Garbage Collection</vt:lpstr>
      <vt:lpstr>Q110. What is Garbage Collection(GC)?</vt:lpstr>
      <vt:lpstr>Q111. What are Generations in garbage collection?</vt:lpstr>
      <vt:lpstr>Q112. What is the difference between “Dispose” and “Finalize”?</vt:lpstr>
      <vt:lpstr>Q113. What is the difference between “Finalize” and “Finally” methods?</vt:lpstr>
      <vt:lpstr>Q114. Can we force Garbage Collector to run?</vt:lpstr>
      <vt:lpstr>Chapter 13 : .NET Framework - Threading</vt:lpstr>
      <vt:lpstr>Q115. What is the difference between Process and Thread?</vt:lpstr>
      <vt:lpstr>Q116. Explain Multithreading?</vt:lpstr>
      <vt:lpstr>Q117. What is the difference between synchronous and asynchronous programming? What is the role of Task?</vt:lpstr>
      <vt:lpstr>Q118. What is the difference between Threads and Tasks? What are the advantages of Tasks over Threads?</vt:lpstr>
      <vt:lpstr>PowerPoint Presentation</vt:lpstr>
      <vt:lpstr>PowerPoint Presentation</vt:lpstr>
      <vt:lpstr>Q119. What is the role of Async and Await? </vt:lpstr>
      <vt:lpstr>PowerPoint Presentation</vt:lpstr>
      <vt:lpstr>Chapter 14 : SQL - Basics</vt:lpstr>
      <vt:lpstr>Q120. What is the difference between DBMS and RDBMS?</vt:lpstr>
      <vt:lpstr>PowerPoint Presentation</vt:lpstr>
      <vt:lpstr>Q121. What is a Constraint in SQL? What are the types of constraints?</vt:lpstr>
      <vt:lpstr>Q122. What is the difference between Primary key and Unique key?</vt:lpstr>
      <vt:lpstr>Q123. What are Triggers and types of triggers?</vt:lpstr>
      <vt:lpstr>PowerPoint Presentation</vt:lpstr>
      <vt:lpstr>Q124. What is a View?</vt:lpstr>
      <vt:lpstr>Q125. What is the difference between Having clause and Where clause?</vt:lpstr>
      <vt:lpstr>Q126. What is Sub query or Nested query or Inner query in SQL?</vt:lpstr>
      <vt:lpstr>Q127. What is Auto Increment/ Identity column in SQL Server?</vt:lpstr>
      <vt:lpstr>Chapter 15: SQL - Joins &amp; Indexes</vt:lpstr>
      <vt:lpstr>Q128. What are Joins in SQL? </vt:lpstr>
      <vt:lpstr>Q129. What are the types of Joins in SQL Server?</vt:lpstr>
      <vt:lpstr>Q130. What is Self-Join?</vt:lpstr>
      <vt:lpstr>Q131. What are Indexes in SQL Server?</vt:lpstr>
      <vt:lpstr>Q132. What is Clustered index?</vt:lpstr>
      <vt:lpstr>Q133. What is Non-Clustered index?</vt:lpstr>
      <vt:lpstr>Q134. What is the difference between Clustered and Non-Clustered index?</vt:lpstr>
      <vt:lpstr>Q135. How to create Clustered and Non-Clustered index in a table?</vt:lpstr>
      <vt:lpstr>Q136. In which column you will apply the indexing to optimize this query?</vt:lpstr>
      <vt:lpstr>Chapter 16 : SQL - Stored Procedure, Functions &amp; Others</vt:lpstr>
      <vt:lpstr>Q137. What is the difference between Stored Procedure and Functions?</vt:lpstr>
      <vt:lpstr>Q138. How to optimize a Stored Procedure or SQL Query?</vt:lpstr>
      <vt:lpstr>Q139. What is a Cursor? Why to avoid them?</vt:lpstr>
      <vt:lpstr>Q140. What is the difference between scope_identity and @@identity?</vt:lpstr>
      <vt:lpstr>Q141. What is CTE in SQL Server?</vt:lpstr>
      <vt:lpstr>Q142. What is the difference between Delete, Truncate and Drop commands?</vt:lpstr>
      <vt:lpstr>Q143. How to get the Nth highest salary of an employee?</vt:lpstr>
      <vt:lpstr>Q144. What are ACID properties?</vt:lpstr>
      <vt:lpstr>Q145. What are Magic Tables in SQL Server?</vt:lpstr>
      <vt:lpstr>Chapter 17 : ASP.NET – MVC - Part 1</vt:lpstr>
      <vt:lpstr>Q146. What is MVC? Explain MVC Life cycle.</vt:lpstr>
      <vt:lpstr>Q147. What are the advantages of MVC over Web Forms?</vt:lpstr>
      <vt:lpstr>PowerPoint Presentation</vt:lpstr>
      <vt:lpstr>Q148. What are the different return types of a controller Action method?</vt:lpstr>
      <vt:lpstr>PowerPoint Presentation</vt:lpstr>
      <vt:lpstr>PowerPoint Presentation</vt:lpstr>
      <vt:lpstr>Q149. What are Filters and their types in MVC?</vt:lpstr>
      <vt:lpstr>PowerPoint Presentation</vt:lpstr>
      <vt:lpstr>PowerPoint Presentation</vt:lpstr>
      <vt:lpstr>PowerPoint Presentation</vt:lpstr>
      <vt:lpstr>PowerPoint Presentation</vt:lpstr>
      <vt:lpstr>Q150. What is Authentication and Authorization in ASP.NET MVC?</vt:lpstr>
      <vt:lpstr>Q151. What are the types of Authentication in ASP.NET MVC?</vt:lpstr>
      <vt:lpstr>Q152. What is Output Caching in MVC? How to implement it?</vt:lpstr>
      <vt:lpstr>Q153. What is Routing in MVC? </vt:lpstr>
      <vt:lpstr>Q154. Explain Attribute Based Routing in MVC?</vt:lpstr>
      <vt:lpstr>Chapter 18 : ASP.NET – MVC - Part 2</vt:lpstr>
      <vt:lpstr>Q155. What is the difference between ViewData, ViewBag &amp; TempData?</vt:lpstr>
      <vt:lpstr>Q156. How can we pass the data from controller to view in MVC?</vt:lpstr>
      <vt:lpstr>Q157. What is Partial View?</vt:lpstr>
      <vt:lpstr>Q158. What are Areas in MVC?</vt:lpstr>
      <vt:lpstr>Q159. How Validation works in MVC? What is Data Annotation?</vt:lpstr>
      <vt:lpstr>PowerPoint Presentation</vt:lpstr>
      <vt:lpstr>PowerPoint Presentation</vt:lpstr>
      <vt:lpstr>Q160. Explain the concept of MVC Scaffolding?</vt:lpstr>
      <vt:lpstr>Q161. What is Bundling and Minification in MVC?</vt:lpstr>
      <vt:lpstr>Q162. How to implement Security in web applications in MVC?</vt:lpstr>
      <vt:lpstr>Chapter 19 : ASP.NET - Web Forms</vt:lpstr>
      <vt:lpstr>Q163. What are the events in Page Life Cycle? </vt:lpstr>
      <vt:lpstr>Q164. What is the difference between Server.Transfer() and Response.Redirect()?</vt:lpstr>
      <vt:lpstr>Q165. What are the different types of Caching?</vt:lpstr>
      <vt:lpstr>Q166. What are the types of state management?</vt:lpstr>
      <vt:lpstr>PowerPoint Presentation</vt:lpstr>
      <vt:lpstr>Q167. Where the ViewState is stored after the page postback?</vt:lpstr>
      <vt:lpstr>Q168. What are the different ways to store session state in asp.net?</vt:lpstr>
      <vt:lpstr>Q169. What is cookie less session?</vt:lpstr>
      <vt:lpstr>Q170. How to force all the validation controls to run in a page in web forms?</vt:lpstr>
      <vt:lpstr>Chapter 20 : ADO.NET &amp; EF</vt:lpstr>
      <vt:lpstr>Q171. What are the main components of ADO.NET?</vt:lpstr>
      <vt:lpstr>Q172. What is Connected architecture and Disconnected architecture?</vt:lpstr>
      <vt:lpstr>Q173. What are the different Execute Methods of ADO.NET?</vt:lpstr>
      <vt:lpstr>Q174. What are the Authentication techniques used to connect to SQL Server?</vt:lpstr>
      <vt:lpstr>PowerPoint Presentation</vt:lpstr>
      <vt:lpstr>Q175. What is ORM? What are the different types of ORM?</vt:lpstr>
      <vt:lpstr>Q176. What is Entity Framework?</vt:lpstr>
      <vt:lpstr>Q177. How will you differentiate ADO.NET from Entity Framework?</vt:lpstr>
      <vt:lpstr>PowerPoint Presentation</vt:lpstr>
      <vt:lpstr>Q178. How Entity Framework works? OR How to setup EF?</vt:lpstr>
      <vt:lpstr>PowerPoint Presentation</vt:lpstr>
      <vt:lpstr>Q179. What is meant by DBContext and DBSet?</vt:lpstr>
      <vt:lpstr>Q180. What are the different types of application development approaches used with EF?</vt:lpstr>
      <vt:lpstr>Q181. What is the difference between LINQ to SQL and Entity Framework?</vt:lpstr>
      <vt:lpstr>Chapter 21 : Web API - Basics</vt:lpstr>
      <vt:lpstr>Q182. What is Web API? What is the purpose of Web API?</vt:lpstr>
      <vt:lpstr>Q183. What are Web API advantages over WCF and web serivces?</vt:lpstr>
      <vt:lpstr>Q184. What are HTTP verbs or HTTP methods?</vt:lpstr>
      <vt:lpstr>PowerPoint Presentation</vt:lpstr>
      <vt:lpstr>PowerPoint Presentation</vt:lpstr>
      <vt:lpstr>Q185. What is the difference Rest API and Web API?</vt:lpstr>
      <vt:lpstr>Q186. What are REST guidelines? What is the difference between Rest and Restful?</vt:lpstr>
      <vt:lpstr>Q187. Is it possible to use WCF as Restful services?</vt:lpstr>
      <vt:lpstr>Q188. How to consume Web API from a .NET MVC application?</vt:lpstr>
      <vt:lpstr>Q189. What is the difference between Web API and MVC Controller?</vt:lpstr>
      <vt:lpstr>Chapter 22 : Web API – Authentication &amp; JWT</vt:lpstr>
      <vt:lpstr>Q190. What are the types of authentication techniques in web api?</vt:lpstr>
      <vt:lpstr>Q191. What is Basic Authentication in Web API?</vt:lpstr>
      <vt:lpstr>Q192. What is API Key Authentication in Web API?</vt:lpstr>
      <vt:lpstr>Q193. What is Token based authentication?</vt:lpstr>
      <vt:lpstr>Q194. What is JWT Authentication?</vt:lpstr>
      <vt:lpstr>Q195.  What are the parts of JWT token?</vt:lpstr>
      <vt:lpstr>Q196. Where JWT token reside in the request?</vt:lpstr>
      <vt:lpstr>Chapter 23 : Web API - More</vt:lpstr>
      <vt:lpstr>Q197. How to test Web API? What are the tools?</vt:lpstr>
      <vt:lpstr>Q198. What are main Return Types supported in Web API?</vt:lpstr>
      <vt:lpstr>PowerPoint Presentation</vt:lpstr>
      <vt:lpstr>PowerPoint Presentation</vt:lpstr>
      <vt:lpstr>Q199. What is the difference between HTTPResponseMessage and IHttpActionResult?</vt:lpstr>
      <vt:lpstr>PowerPoint Presentation</vt:lpstr>
      <vt:lpstr>Q200. What is the difference between IActionResult and IHttpActionResult?</vt:lpstr>
      <vt:lpstr>Q201. What is Content Negotiation in Web API?</vt:lpstr>
      <vt:lpstr>Q202. What is MediaTypeFormatter class in Web API?</vt:lpstr>
      <vt:lpstr>PowerPoint Presentation</vt:lpstr>
      <vt:lpstr>Q203. What are Response Codes in Web API?</vt:lpstr>
      <vt:lpstr>PowerPoint Presentation</vt:lpstr>
      <vt:lpstr>Chapter 24 : .NET Core - Basics</vt:lpstr>
      <vt:lpstr>Q204. What is .NET Core?</vt:lpstr>
      <vt:lpstr>Q205. What is .NET Standard?</vt:lpstr>
      <vt:lpstr>Q206. What are the advantages of .NET Core over .NET framework?</vt:lpstr>
      <vt:lpstr>Q207. What is the role of Program.cs file in ASP.NET Core?</vt:lpstr>
      <vt:lpstr>PowerPoint Presentation</vt:lpstr>
      <vt:lpstr>Q208. What is the role of ConfigureServices method? </vt:lpstr>
      <vt:lpstr>Q209. What is the role of Configure method? </vt:lpstr>
      <vt:lpstr>Q210. Describe the complete Request Processing Pipeline for ASP.NET Core MVC?</vt:lpstr>
      <vt:lpstr>Q211. What is the difference between .NET Core and .NET 5?</vt:lpstr>
      <vt:lpstr>Q212. What is Metapackage? What is the name of Metapackage provided by ASP.NET Core?</vt:lpstr>
      <vt:lpstr>Chapter 25 : .NET Core - Dependency Injection</vt:lpstr>
      <vt:lpstr>Q213. What is Dependency Injection?</vt:lpstr>
      <vt:lpstr>Q214. How to implement Dependency injection in .NET Core?</vt:lpstr>
      <vt:lpstr>PowerPoint Presentation</vt:lpstr>
      <vt:lpstr>Q215. What are the advantages of Dependency Injection in .NET Core?</vt:lpstr>
      <vt:lpstr>Q216. How to use Dependency Injection in Views in ASP.NET Core?</vt:lpstr>
      <vt:lpstr>Chapter 26 : .NET Core -  Service Lifetimes, Middleware &amp; Hosting</vt:lpstr>
      <vt:lpstr>Q217. What are the types of Service Lifetimes of an object in ASP.NET Core?</vt:lpstr>
      <vt:lpstr>Q218. What is AddSingleton, AddScoped and AddTransient method?</vt:lpstr>
      <vt:lpstr>PowerPoint Presentation</vt:lpstr>
      <vt:lpstr>PowerPoint Presentation</vt:lpstr>
      <vt:lpstr>Q219. What is Middleware in ASP.NET Core? What is custom middleware?</vt:lpstr>
      <vt:lpstr>PowerPoint Presentation</vt:lpstr>
      <vt:lpstr>Q220. How ASP.NET Core Middleware is different from HttpModule?</vt:lpstr>
      <vt:lpstr>Q221. What is Request Delegate in .NET Core?</vt:lpstr>
      <vt:lpstr>Q222. What is Run(), Use() and Map() method?</vt:lpstr>
      <vt:lpstr>PowerPoint Presentation</vt:lpstr>
      <vt:lpstr>PowerPoint Presentation</vt:lpstr>
      <vt:lpstr>Q223. What are the types of Hosting in ASP.NET Core? What is In process and Out of process hosting?</vt:lpstr>
      <vt:lpstr>Q224. What is Kestrel? What is the difference between Kestrel and IIS?</vt:lpstr>
      <vt:lpstr>Chapter 27 : .NET Core - Routing, Files, CORS &amp; More…</vt:lpstr>
      <vt:lpstr>Q225. What is Routing? Explain attribute routing in ASP.NET Core?</vt:lpstr>
      <vt:lpstr>PowerPoint Presentation</vt:lpstr>
      <vt:lpstr>Q226. Explain default project structure in ASP.NET Core application?</vt:lpstr>
      <vt:lpstr>Q227. How ASP.NET Core serve static files?</vt:lpstr>
      <vt:lpstr>Q228. What are the roles of Appsettings.Json and Launchsetting.Json file?</vt:lpstr>
      <vt:lpstr>PowerPoint Presentation</vt:lpstr>
      <vt:lpstr>Q229. What are the various techniques to save configuration settings in .NET Core?</vt:lpstr>
      <vt:lpstr>Q230. What is CORS? Why is CORS restriction is required? How to fix CORS error?</vt:lpstr>
      <vt:lpstr>PowerPoint Presentation</vt:lpstr>
      <vt:lpstr>Q231. What is In-Memory caching &amp; Distributed Caching?</vt:lpstr>
      <vt:lpstr>Q232. How to handle errors in ASP.NET Core?</vt:lpstr>
      <vt:lpstr>Q233. What are Razor pages in .NET Core?</vt:lpstr>
      <vt:lpstr>Chapter 28 : SOLID Principles</vt:lpstr>
      <vt:lpstr>Q234. What are SOLID Principles? What is the difference between SOLID Principles and Design Patterns?</vt:lpstr>
      <vt:lpstr>Q235. What is Single Responsibility Principle?</vt:lpstr>
      <vt:lpstr>PowerPoint Presentation</vt:lpstr>
      <vt:lpstr>Q236. What is Open-closed Principle?</vt:lpstr>
      <vt:lpstr>PowerPoint Presentation</vt:lpstr>
      <vt:lpstr>Q237. What is Liskov Substitution Principle?</vt:lpstr>
      <vt:lpstr>Q238. What is Interface Segregation Principle?</vt:lpstr>
      <vt:lpstr>PowerPoint Presentation</vt:lpstr>
      <vt:lpstr>Q239. What is Dependency Inversion Principle?</vt:lpstr>
      <vt:lpstr>PowerPoint Presentation</vt:lpstr>
      <vt:lpstr>Q240. What is DRY principle?</vt:lpstr>
      <vt:lpstr>Chapter 29 : Design Patterns</vt:lpstr>
      <vt:lpstr>Q241. What are Design Patterns and what problem they solve?</vt:lpstr>
      <vt:lpstr>Q242. What are the types of Design Patterns?</vt:lpstr>
      <vt:lpstr>Q243. What are Creational Design Patterns?</vt:lpstr>
      <vt:lpstr>Q244. What are Structural Design Patterns?</vt:lpstr>
      <vt:lpstr>Q245. What are Behavioral Design Patterns?</vt:lpstr>
      <vt:lpstr>Q246. What is Singleton Design Pattern?</vt:lpstr>
      <vt:lpstr>Q247. How to make singleton pattern thread safe?</vt:lpstr>
      <vt:lpstr>Q248. What is Factory pattern? Why to use factory pattern?</vt:lpstr>
      <vt:lpstr>PowerPoint Presentation</vt:lpstr>
      <vt:lpstr>Q249.  How to implement Factory method pattern?</vt:lpstr>
      <vt:lpstr>PowerPoint Presentation</vt:lpstr>
      <vt:lpstr>PowerPoint Presentation</vt:lpstr>
      <vt:lpstr>Q250. What is Abstract Factory pattern?</vt:lpstr>
      <vt:lpstr>All the best for your interviews  Never ever give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Rawat</dc:creator>
  <cp:lastModifiedBy>Anurag Rawat</cp:lastModifiedBy>
  <cp:revision>210</cp:revision>
  <dcterms:created xsi:type="dcterms:W3CDTF">2023-04-19T12:53:26Z</dcterms:created>
  <dcterms:modified xsi:type="dcterms:W3CDTF">2024-01-24T04:23:50Z</dcterms:modified>
</cp:coreProperties>
</file>